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Rokkitt"/>
      <p:regular r:id="rId48"/>
      <p:bold r:id="rId49"/>
    </p:embeddedFont>
    <p:embeddedFont>
      <p:font typeface="Proxima Nova"/>
      <p:regular r:id="rId50"/>
      <p:bold r:id="rId51"/>
      <p:italic r:id="rId52"/>
      <p:boldItalic r:id="rId53"/>
    </p:embeddedFont>
    <p:embeddedFont>
      <p:font typeface="Roboto Medium"/>
      <p:regular r:id="rId54"/>
      <p:bold r:id="rId55"/>
      <p:italic r:id="rId56"/>
      <p:boldItalic r:id="rId57"/>
    </p:embeddedFont>
    <p:embeddedFont>
      <p:font typeface="Amatic SC"/>
      <p:regular r:id="rId58"/>
      <p:bold r:id="rId59"/>
    </p:embeddedFont>
    <p:embeddedFont>
      <p:font typeface="Fira Sans Extra Condensed Medium"/>
      <p:regular r:id="rId60"/>
      <p:bold r:id="rId61"/>
      <p:italic r:id="rId62"/>
      <p:boldItalic r:id="rId63"/>
    </p:embeddedFont>
    <p:embeddedFont>
      <p:font typeface="Proxima Nova Semibold"/>
      <p:regular r:id="rId64"/>
      <p:bold r:id="rId65"/>
      <p:boldItalic r:id="rId66"/>
    </p:embeddedFont>
    <p:embeddedFont>
      <p:font typeface="Poppins SemiBold"/>
      <p:regular r:id="rId67"/>
      <p:bold r:id="rId68"/>
      <p:italic r:id="rId69"/>
      <p:boldItalic r:id="rId70"/>
    </p:embeddedFont>
    <p:embeddedFont>
      <p:font typeface="Reem Kufi"/>
      <p:regular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72" roundtripDataSignature="AMtx7mgHkpVQ53tH5ONrEa/7RdD51UvBt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9CE1103-B51A-491F-A571-21458B8B90EC}">
  <a:tblStyle styleId="{89CE1103-B51A-491F-A571-21458B8B90EC}"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kkitt-regular.fntdata"/><Relationship Id="rId47" Type="http://schemas.openxmlformats.org/officeDocument/2006/relationships/slide" Target="slides/slide41.xml"/><Relationship Id="rId49" Type="http://schemas.openxmlformats.org/officeDocument/2006/relationships/font" Target="fonts/Rokkitt-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2" Type="http://customschemas.google.com/relationships/presentationmetadata" Target="meta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ReemKufi-regular.fntdata"/><Relationship Id="rId70" Type="http://schemas.openxmlformats.org/officeDocument/2006/relationships/font" Target="fonts/PoppinsSemi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FiraSansExtraCondensedMedium-italic.fntdata"/><Relationship Id="rId61" Type="http://schemas.openxmlformats.org/officeDocument/2006/relationships/font" Target="fonts/FiraSansExtraCondensedMedium-bold.fntdata"/><Relationship Id="rId20" Type="http://schemas.openxmlformats.org/officeDocument/2006/relationships/slide" Target="slides/slide14.xml"/><Relationship Id="rId64" Type="http://schemas.openxmlformats.org/officeDocument/2006/relationships/font" Target="fonts/ProximaNovaSemibold-regular.fntdata"/><Relationship Id="rId63" Type="http://schemas.openxmlformats.org/officeDocument/2006/relationships/font" Target="fonts/FiraSansExtraCondensedMedium-boldItalic.fntdata"/><Relationship Id="rId22" Type="http://schemas.openxmlformats.org/officeDocument/2006/relationships/slide" Target="slides/slide16.xml"/><Relationship Id="rId66" Type="http://schemas.openxmlformats.org/officeDocument/2006/relationships/font" Target="fonts/ProximaNovaSemibold-boldItalic.fntdata"/><Relationship Id="rId21" Type="http://schemas.openxmlformats.org/officeDocument/2006/relationships/slide" Target="slides/slide15.xml"/><Relationship Id="rId65" Type="http://schemas.openxmlformats.org/officeDocument/2006/relationships/font" Target="fonts/ProximaNovaSemibold-bold.fntdata"/><Relationship Id="rId24" Type="http://schemas.openxmlformats.org/officeDocument/2006/relationships/slide" Target="slides/slide18.xml"/><Relationship Id="rId68" Type="http://schemas.openxmlformats.org/officeDocument/2006/relationships/font" Target="fonts/PoppinsSemiBold-bold.fntdata"/><Relationship Id="rId23" Type="http://schemas.openxmlformats.org/officeDocument/2006/relationships/slide" Target="slides/slide17.xml"/><Relationship Id="rId67" Type="http://schemas.openxmlformats.org/officeDocument/2006/relationships/font" Target="fonts/PoppinsSemiBold-regular.fntdata"/><Relationship Id="rId60" Type="http://schemas.openxmlformats.org/officeDocument/2006/relationships/font" Target="fonts/FiraSansExtraCondensedMedium-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oppinsSemi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fntdata"/><Relationship Id="rId50" Type="http://schemas.openxmlformats.org/officeDocument/2006/relationships/font" Target="fonts/ProximaNova-regular.fntdata"/><Relationship Id="rId53" Type="http://schemas.openxmlformats.org/officeDocument/2006/relationships/font" Target="fonts/ProximaNova-boldItalic.fntdata"/><Relationship Id="rId52" Type="http://schemas.openxmlformats.org/officeDocument/2006/relationships/font" Target="fonts/ProximaNova-italic.fntdata"/><Relationship Id="rId11" Type="http://schemas.openxmlformats.org/officeDocument/2006/relationships/slide" Target="slides/slide5.xml"/><Relationship Id="rId55" Type="http://schemas.openxmlformats.org/officeDocument/2006/relationships/font" Target="fonts/RobotoMedium-bold.fntdata"/><Relationship Id="rId10" Type="http://schemas.openxmlformats.org/officeDocument/2006/relationships/slide" Target="slides/slide4.xml"/><Relationship Id="rId54" Type="http://schemas.openxmlformats.org/officeDocument/2006/relationships/font" Target="fonts/RobotoMedium-regular.fntdata"/><Relationship Id="rId13" Type="http://schemas.openxmlformats.org/officeDocument/2006/relationships/slide" Target="slides/slide7.xml"/><Relationship Id="rId57" Type="http://schemas.openxmlformats.org/officeDocument/2006/relationships/font" Target="fonts/RobotoMedium-boldItalic.fntdata"/><Relationship Id="rId12" Type="http://schemas.openxmlformats.org/officeDocument/2006/relationships/slide" Target="slides/slide6.xml"/><Relationship Id="rId56" Type="http://schemas.openxmlformats.org/officeDocument/2006/relationships/font" Target="fonts/RobotoMedium-italic.fntdata"/><Relationship Id="rId15" Type="http://schemas.openxmlformats.org/officeDocument/2006/relationships/slide" Target="slides/slide9.xml"/><Relationship Id="rId59" Type="http://schemas.openxmlformats.org/officeDocument/2006/relationships/font" Target="fonts/AmaticSC-bold.fntdata"/><Relationship Id="rId14" Type="http://schemas.openxmlformats.org/officeDocument/2006/relationships/slide" Target="slides/slide8.xml"/><Relationship Id="rId58" Type="http://schemas.openxmlformats.org/officeDocument/2006/relationships/font" Target="fonts/AmaticSC-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 name="Google Shape;38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5" name="Google Shape;45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2" name="Google Shape;48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7" name="Google Shape;497;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3" name="Google Shape;523;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1" name="Google Shape;54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3" name="Google Shape;773;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9" name="Google Shape;779;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6" name="Google Shape;786;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3" name="Google Shape;793;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 name="Shape 805"/>
        <p:cNvGrpSpPr/>
        <p:nvPr/>
      </p:nvGrpSpPr>
      <p:grpSpPr>
        <a:xfrm>
          <a:off x="0" y="0"/>
          <a:ext cx="0" cy="0"/>
          <a:chOff x="0" y="0"/>
          <a:chExt cx="0" cy="0"/>
        </a:xfrm>
      </p:grpSpPr>
      <p:sp>
        <p:nvSpPr>
          <p:cNvPr id="806" name="Google Shape;806;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7" name="Google Shape;807;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4" name="Google Shape;114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9" name="Shape 7419"/>
        <p:cNvGrpSpPr/>
        <p:nvPr/>
      </p:nvGrpSpPr>
      <p:grpSpPr>
        <a:xfrm>
          <a:off x="0" y="0"/>
          <a:ext cx="0" cy="0"/>
          <a:chOff x="0" y="0"/>
          <a:chExt cx="0" cy="0"/>
        </a:xfrm>
      </p:grpSpPr>
      <p:sp>
        <p:nvSpPr>
          <p:cNvPr id="7420" name="Google Shape;7420;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21" name="Google Shape;7421;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6" name="Shape 7846"/>
        <p:cNvGrpSpPr/>
        <p:nvPr/>
      </p:nvGrpSpPr>
      <p:grpSpPr>
        <a:xfrm>
          <a:off x="0" y="0"/>
          <a:ext cx="0" cy="0"/>
          <a:chOff x="0" y="0"/>
          <a:chExt cx="0" cy="0"/>
        </a:xfrm>
      </p:grpSpPr>
      <p:sp>
        <p:nvSpPr>
          <p:cNvPr id="7847" name="Google Shape;7847;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48" name="Google Shape;7848;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9" name="Shape 8009"/>
        <p:cNvGrpSpPr/>
        <p:nvPr/>
      </p:nvGrpSpPr>
      <p:grpSpPr>
        <a:xfrm>
          <a:off x="0" y="0"/>
          <a:ext cx="0" cy="0"/>
          <a:chOff x="0" y="0"/>
          <a:chExt cx="0" cy="0"/>
        </a:xfrm>
      </p:grpSpPr>
      <p:sp>
        <p:nvSpPr>
          <p:cNvPr id="8010" name="Google Shape;8010;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11" name="Google Shape;8011;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1" name="Shape 8411"/>
        <p:cNvGrpSpPr/>
        <p:nvPr/>
      </p:nvGrpSpPr>
      <p:grpSpPr>
        <a:xfrm>
          <a:off x="0" y="0"/>
          <a:ext cx="0" cy="0"/>
          <a:chOff x="0" y="0"/>
          <a:chExt cx="0" cy="0"/>
        </a:xfrm>
      </p:grpSpPr>
      <p:sp>
        <p:nvSpPr>
          <p:cNvPr id="8412" name="Google Shape;8412;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13" name="Google Shape;8413;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2" name="Shape 8782"/>
        <p:cNvGrpSpPr/>
        <p:nvPr/>
      </p:nvGrpSpPr>
      <p:grpSpPr>
        <a:xfrm>
          <a:off x="0" y="0"/>
          <a:ext cx="0" cy="0"/>
          <a:chOff x="0" y="0"/>
          <a:chExt cx="0" cy="0"/>
        </a:xfrm>
      </p:grpSpPr>
      <p:sp>
        <p:nvSpPr>
          <p:cNvPr id="8783" name="Google Shape;8783;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84" name="Google Shape;8784;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9" name="Shape 9159"/>
        <p:cNvGrpSpPr/>
        <p:nvPr/>
      </p:nvGrpSpPr>
      <p:grpSpPr>
        <a:xfrm>
          <a:off x="0" y="0"/>
          <a:ext cx="0" cy="0"/>
          <a:chOff x="0" y="0"/>
          <a:chExt cx="0" cy="0"/>
        </a:xfrm>
      </p:grpSpPr>
      <p:sp>
        <p:nvSpPr>
          <p:cNvPr id="9160" name="Google Shape;9160;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61" name="Google Shape;9161;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0" name="Shape 9590"/>
        <p:cNvGrpSpPr/>
        <p:nvPr/>
      </p:nvGrpSpPr>
      <p:grpSpPr>
        <a:xfrm>
          <a:off x="0" y="0"/>
          <a:ext cx="0" cy="0"/>
          <a:chOff x="0" y="0"/>
          <a:chExt cx="0" cy="0"/>
        </a:xfrm>
      </p:grpSpPr>
      <p:sp>
        <p:nvSpPr>
          <p:cNvPr id="9591" name="Google Shape;9591;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92" name="Google Shape;9592;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83" name="Shape 10383"/>
        <p:cNvGrpSpPr/>
        <p:nvPr/>
      </p:nvGrpSpPr>
      <p:grpSpPr>
        <a:xfrm>
          <a:off x="0" y="0"/>
          <a:ext cx="0" cy="0"/>
          <a:chOff x="0" y="0"/>
          <a:chExt cx="0" cy="0"/>
        </a:xfrm>
      </p:grpSpPr>
      <p:sp>
        <p:nvSpPr>
          <p:cNvPr id="10384" name="Google Shape;10384;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85" name="Google Shape;10385;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4" name="Shape 11124"/>
        <p:cNvGrpSpPr/>
        <p:nvPr/>
      </p:nvGrpSpPr>
      <p:grpSpPr>
        <a:xfrm>
          <a:off x="0" y="0"/>
          <a:ext cx="0" cy="0"/>
          <a:chOff x="0" y="0"/>
          <a:chExt cx="0" cy="0"/>
        </a:xfrm>
      </p:grpSpPr>
      <p:sp>
        <p:nvSpPr>
          <p:cNvPr id="11125" name="Google Shape;11125;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26" name="Google Shape;11126;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7" name="Shape 11817"/>
        <p:cNvGrpSpPr/>
        <p:nvPr/>
      </p:nvGrpSpPr>
      <p:grpSpPr>
        <a:xfrm>
          <a:off x="0" y="0"/>
          <a:ext cx="0" cy="0"/>
          <a:chOff x="0" y="0"/>
          <a:chExt cx="0" cy="0"/>
        </a:xfrm>
      </p:grpSpPr>
      <p:sp>
        <p:nvSpPr>
          <p:cNvPr id="11818" name="Google Shape;11818;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19" name="Google Shape;11819;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19" name="Shape 12119"/>
        <p:cNvGrpSpPr/>
        <p:nvPr/>
      </p:nvGrpSpPr>
      <p:grpSpPr>
        <a:xfrm>
          <a:off x="0" y="0"/>
          <a:ext cx="0" cy="0"/>
          <a:chOff x="0" y="0"/>
          <a:chExt cx="0" cy="0"/>
        </a:xfrm>
      </p:grpSpPr>
      <p:sp>
        <p:nvSpPr>
          <p:cNvPr id="12120" name="Google Shape;12120;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21" name="Google Shape;12121;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53" name="Shape 12753"/>
        <p:cNvGrpSpPr/>
        <p:nvPr/>
      </p:nvGrpSpPr>
      <p:grpSpPr>
        <a:xfrm>
          <a:off x="0" y="0"/>
          <a:ext cx="0" cy="0"/>
          <a:chOff x="0" y="0"/>
          <a:chExt cx="0" cy="0"/>
        </a:xfrm>
      </p:grpSpPr>
      <p:sp>
        <p:nvSpPr>
          <p:cNvPr id="12754" name="Google Shape;12754;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55" name="Google Shape;12755;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F3F3F3"/>
        </a:solidFill>
      </p:bgPr>
    </p:bg>
    <p:spTree>
      <p:nvGrpSpPr>
        <p:cNvPr id="8" name="Shape 8"/>
        <p:cNvGrpSpPr/>
        <p:nvPr/>
      </p:nvGrpSpPr>
      <p:grpSpPr>
        <a:xfrm>
          <a:off x="0" y="0"/>
          <a:ext cx="0" cy="0"/>
          <a:chOff x="0" y="0"/>
          <a:chExt cx="0" cy="0"/>
        </a:xfrm>
      </p:grpSpPr>
      <p:sp>
        <p:nvSpPr>
          <p:cNvPr id="9" name="Google Shape;9;p43"/>
          <p:cNvSpPr txBox="1"/>
          <p:nvPr>
            <p:ph type="ctrTitle"/>
          </p:nvPr>
        </p:nvSpPr>
        <p:spPr>
          <a:xfrm>
            <a:off x="3231350" y="1479425"/>
            <a:ext cx="2281800" cy="1628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2F2F2F"/>
              </a:buClr>
              <a:buSzPts val="5200"/>
              <a:buFont typeface="Reem Kufi"/>
              <a:buNone/>
              <a:defRPr sz="3000">
                <a:solidFill>
                  <a:srgbClr val="2F2F2F"/>
                </a:solidFill>
              </a:defRPr>
            </a:lvl1pPr>
            <a:lvl2pPr lvl="1" algn="ctr">
              <a:lnSpc>
                <a:spcPct val="100000"/>
              </a:lnSpc>
              <a:spcBef>
                <a:spcPts val="0"/>
              </a:spcBef>
              <a:spcAft>
                <a:spcPts val="0"/>
              </a:spcAft>
              <a:buClr>
                <a:srgbClr val="2F2F2F"/>
              </a:buClr>
              <a:buSzPts val="5200"/>
              <a:buFont typeface="Reem Kufi"/>
              <a:buNone/>
              <a:defRPr sz="5200">
                <a:solidFill>
                  <a:srgbClr val="2F2F2F"/>
                </a:solidFill>
                <a:latin typeface="Reem Kufi"/>
                <a:ea typeface="Reem Kufi"/>
                <a:cs typeface="Reem Kufi"/>
                <a:sym typeface="Reem Kufi"/>
              </a:defRPr>
            </a:lvl2pPr>
            <a:lvl3pPr lvl="2" algn="ctr">
              <a:lnSpc>
                <a:spcPct val="100000"/>
              </a:lnSpc>
              <a:spcBef>
                <a:spcPts val="0"/>
              </a:spcBef>
              <a:spcAft>
                <a:spcPts val="0"/>
              </a:spcAft>
              <a:buClr>
                <a:srgbClr val="2F2F2F"/>
              </a:buClr>
              <a:buSzPts val="5200"/>
              <a:buFont typeface="Reem Kufi"/>
              <a:buNone/>
              <a:defRPr sz="5200">
                <a:solidFill>
                  <a:srgbClr val="2F2F2F"/>
                </a:solidFill>
                <a:latin typeface="Reem Kufi"/>
                <a:ea typeface="Reem Kufi"/>
                <a:cs typeface="Reem Kufi"/>
                <a:sym typeface="Reem Kufi"/>
              </a:defRPr>
            </a:lvl3pPr>
            <a:lvl4pPr lvl="3" algn="ctr">
              <a:lnSpc>
                <a:spcPct val="100000"/>
              </a:lnSpc>
              <a:spcBef>
                <a:spcPts val="0"/>
              </a:spcBef>
              <a:spcAft>
                <a:spcPts val="0"/>
              </a:spcAft>
              <a:buClr>
                <a:srgbClr val="2F2F2F"/>
              </a:buClr>
              <a:buSzPts val="5200"/>
              <a:buFont typeface="Reem Kufi"/>
              <a:buNone/>
              <a:defRPr sz="5200">
                <a:solidFill>
                  <a:srgbClr val="2F2F2F"/>
                </a:solidFill>
                <a:latin typeface="Reem Kufi"/>
                <a:ea typeface="Reem Kufi"/>
                <a:cs typeface="Reem Kufi"/>
                <a:sym typeface="Reem Kufi"/>
              </a:defRPr>
            </a:lvl4pPr>
            <a:lvl5pPr lvl="4" algn="ctr">
              <a:lnSpc>
                <a:spcPct val="100000"/>
              </a:lnSpc>
              <a:spcBef>
                <a:spcPts val="0"/>
              </a:spcBef>
              <a:spcAft>
                <a:spcPts val="0"/>
              </a:spcAft>
              <a:buClr>
                <a:srgbClr val="2F2F2F"/>
              </a:buClr>
              <a:buSzPts val="5200"/>
              <a:buFont typeface="Reem Kufi"/>
              <a:buNone/>
              <a:defRPr sz="5200">
                <a:solidFill>
                  <a:srgbClr val="2F2F2F"/>
                </a:solidFill>
                <a:latin typeface="Reem Kufi"/>
                <a:ea typeface="Reem Kufi"/>
                <a:cs typeface="Reem Kufi"/>
                <a:sym typeface="Reem Kufi"/>
              </a:defRPr>
            </a:lvl5pPr>
            <a:lvl6pPr lvl="5" algn="ctr">
              <a:lnSpc>
                <a:spcPct val="100000"/>
              </a:lnSpc>
              <a:spcBef>
                <a:spcPts val="0"/>
              </a:spcBef>
              <a:spcAft>
                <a:spcPts val="0"/>
              </a:spcAft>
              <a:buClr>
                <a:srgbClr val="2F2F2F"/>
              </a:buClr>
              <a:buSzPts val="5200"/>
              <a:buFont typeface="Reem Kufi"/>
              <a:buNone/>
              <a:defRPr sz="5200">
                <a:solidFill>
                  <a:srgbClr val="2F2F2F"/>
                </a:solidFill>
                <a:latin typeface="Reem Kufi"/>
                <a:ea typeface="Reem Kufi"/>
                <a:cs typeface="Reem Kufi"/>
                <a:sym typeface="Reem Kufi"/>
              </a:defRPr>
            </a:lvl6pPr>
            <a:lvl7pPr lvl="6" algn="ctr">
              <a:lnSpc>
                <a:spcPct val="100000"/>
              </a:lnSpc>
              <a:spcBef>
                <a:spcPts val="0"/>
              </a:spcBef>
              <a:spcAft>
                <a:spcPts val="0"/>
              </a:spcAft>
              <a:buClr>
                <a:srgbClr val="2F2F2F"/>
              </a:buClr>
              <a:buSzPts val="5200"/>
              <a:buFont typeface="Reem Kufi"/>
              <a:buNone/>
              <a:defRPr sz="5200">
                <a:solidFill>
                  <a:srgbClr val="2F2F2F"/>
                </a:solidFill>
                <a:latin typeface="Reem Kufi"/>
                <a:ea typeface="Reem Kufi"/>
                <a:cs typeface="Reem Kufi"/>
                <a:sym typeface="Reem Kufi"/>
              </a:defRPr>
            </a:lvl7pPr>
            <a:lvl8pPr lvl="7" algn="ctr">
              <a:lnSpc>
                <a:spcPct val="100000"/>
              </a:lnSpc>
              <a:spcBef>
                <a:spcPts val="0"/>
              </a:spcBef>
              <a:spcAft>
                <a:spcPts val="0"/>
              </a:spcAft>
              <a:buClr>
                <a:srgbClr val="2F2F2F"/>
              </a:buClr>
              <a:buSzPts val="5200"/>
              <a:buFont typeface="Reem Kufi"/>
              <a:buNone/>
              <a:defRPr sz="5200">
                <a:solidFill>
                  <a:srgbClr val="2F2F2F"/>
                </a:solidFill>
                <a:latin typeface="Reem Kufi"/>
                <a:ea typeface="Reem Kufi"/>
                <a:cs typeface="Reem Kufi"/>
                <a:sym typeface="Reem Kufi"/>
              </a:defRPr>
            </a:lvl8pPr>
            <a:lvl9pPr lvl="8" algn="ctr">
              <a:lnSpc>
                <a:spcPct val="100000"/>
              </a:lnSpc>
              <a:spcBef>
                <a:spcPts val="0"/>
              </a:spcBef>
              <a:spcAft>
                <a:spcPts val="0"/>
              </a:spcAft>
              <a:buClr>
                <a:srgbClr val="2F2F2F"/>
              </a:buClr>
              <a:buSzPts val="5200"/>
              <a:buFont typeface="Reem Kufi"/>
              <a:buNone/>
              <a:defRPr sz="5200">
                <a:solidFill>
                  <a:srgbClr val="2F2F2F"/>
                </a:solidFill>
                <a:latin typeface="Reem Kufi"/>
                <a:ea typeface="Reem Kufi"/>
                <a:cs typeface="Reem Kufi"/>
                <a:sym typeface="Reem Kufi"/>
              </a:defRPr>
            </a:lvl9pPr>
          </a:lstStyle>
          <a:p/>
        </p:txBody>
      </p:sp>
      <p:sp>
        <p:nvSpPr>
          <p:cNvPr id="10" name="Google Shape;10;p43"/>
          <p:cNvSpPr txBox="1"/>
          <p:nvPr>
            <p:ph idx="1" type="subTitle"/>
          </p:nvPr>
        </p:nvSpPr>
        <p:spPr>
          <a:xfrm>
            <a:off x="3113950" y="3045175"/>
            <a:ext cx="29160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2F2F2F"/>
              </a:buClr>
              <a:buSzPts val="1400"/>
              <a:buFont typeface="Rokkitt"/>
              <a:buNone/>
              <a:defRPr sz="1200">
                <a:solidFill>
                  <a:srgbClr val="2F2F2F"/>
                </a:solidFill>
                <a:latin typeface="Rokkitt"/>
                <a:ea typeface="Rokkitt"/>
                <a:cs typeface="Rokkitt"/>
                <a:sym typeface="Rokkitt"/>
              </a:defRPr>
            </a:lvl1pPr>
            <a:lvl2pPr lvl="1" algn="ctr">
              <a:lnSpc>
                <a:spcPct val="100000"/>
              </a:lnSpc>
              <a:spcBef>
                <a:spcPts val="0"/>
              </a:spcBef>
              <a:spcAft>
                <a:spcPts val="0"/>
              </a:spcAft>
              <a:buClr>
                <a:srgbClr val="2F2F2F"/>
              </a:buClr>
              <a:buSzPts val="1400"/>
              <a:buFont typeface="Rokkitt"/>
              <a:buNone/>
              <a:defRPr>
                <a:solidFill>
                  <a:srgbClr val="2F2F2F"/>
                </a:solidFill>
                <a:latin typeface="Rokkitt"/>
                <a:ea typeface="Rokkitt"/>
                <a:cs typeface="Rokkitt"/>
                <a:sym typeface="Rokkitt"/>
              </a:defRPr>
            </a:lvl2pPr>
            <a:lvl3pPr lvl="2" algn="ctr">
              <a:lnSpc>
                <a:spcPct val="100000"/>
              </a:lnSpc>
              <a:spcBef>
                <a:spcPts val="0"/>
              </a:spcBef>
              <a:spcAft>
                <a:spcPts val="0"/>
              </a:spcAft>
              <a:buClr>
                <a:srgbClr val="2F2F2F"/>
              </a:buClr>
              <a:buSzPts val="1400"/>
              <a:buFont typeface="Rokkitt"/>
              <a:buNone/>
              <a:defRPr>
                <a:solidFill>
                  <a:srgbClr val="2F2F2F"/>
                </a:solidFill>
                <a:latin typeface="Rokkitt"/>
                <a:ea typeface="Rokkitt"/>
                <a:cs typeface="Rokkitt"/>
                <a:sym typeface="Rokkitt"/>
              </a:defRPr>
            </a:lvl3pPr>
            <a:lvl4pPr lvl="3" algn="ctr">
              <a:lnSpc>
                <a:spcPct val="100000"/>
              </a:lnSpc>
              <a:spcBef>
                <a:spcPts val="0"/>
              </a:spcBef>
              <a:spcAft>
                <a:spcPts val="0"/>
              </a:spcAft>
              <a:buClr>
                <a:srgbClr val="2F2F2F"/>
              </a:buClr>
              <a:buSzPts val="1400"/>
              <a:buFont typeface="Rokkitt"/>
              <a:buNone/>
              <a:defRPr>
                <a:solidFill>
                  <a:srgbClr val="2F2F2F"/>
                </a:solidFill>
                <a:latin typeface="Rokkitt"/>
                <a:ea typeface="Rokkitt"/>
                <a:cs typeface="Rokkitt"/>
                <a:sym typeface="Rokkitt"/>
              </a:defRPr>
            </a:lvl4pPr>
            <a:lvl5pPr lvl="4" algn="ctr">
              <a:lnSpc>
                <a:spcPct val="100000"/>
              </a:lnSpc>
              <a:spcBef>
                <a:spcPts val="0"/>
              </a:spcBef>
              <a:spcAft>
                <a:spcPts val="0"/>
              </a:spcAft>
              <a:buClr>
                <a:srgbClr val="2F2F2F"/>
              </a:buClr>
              <a:buSzPts val="1400"/>
              <a:buFont typeface="Rokkitt"/>
              <a:buNone/>
              <a:defRPr>
                <a:solidFill>
                  <a:srgbClr val="2F2F2F"/>
                </a:solidFill>
                <a:latin typeface="Rokkitt"/>
                <a:ea typeface="Rokkitt"/>
                <a:cs typeface="Rokkitt"/>
                <a:sym typeface="Rokkitt"/>
              </a:defRPr>
            </a:lvl5pPr>
            <a:lvl6pPr lvl="5" algn="ctr">
              <a:lnSpc>
                <a:spcPct val="100000"/>
              </a:lnSpc>
              <a:spcBef>
                <a:spcPts val="0"/>
              </a:spcBef>
              <a:spcAft>
                <a:spcPts val="0"/>
              </a:spcAft>
              <a:buClr>
                <a:srgbClr val="2F2F2F"/>
              </a:buClr>
              <a:buSzPts val="1400"/>
              <a:buFont typeface="Rokkitt"/>
              <a:buNone/>
              <a:defRPr>
                <a:solidFill>
                  <a:srgbClr val="2F2F2F"/>
                </a:solidFill>
                <a:latin typeface="Rokkitt"/>
                <a:ea typeface="Rokkitt"/>
                <a:cs typeface="Rokkitt"/>
                <a:sym typeface="Rokkitt"/>
              </a:defRPr>
            </a:lvl6pPr>
            <a:lvl7pPr lvl="6" algn="ctr">
              <a:lnSpc>
                <a:spcPct val="100000"/>
              </a:lnSpc>
              <a:spcBef>
                <a:spcPts val="0"/>
              </a:spcBef>
              <a:spcAft>
                <a:spcPts val="0"/>
              </a:spcAft>
              <a:buClr>
                <a:srgbClr val="2F2F2F"/>
              </a:buClr>
              <a:buSzPts val="1400"/>
              <a:buFont typeface="Rokkitt"/>
              <a:buNone/>
              <a:defRPr>
                <a:solidFill>
                  <a:srgbClr val="2F2F2F"/>
                </a:solidFill>
                <a:latin typeface="Rokkitt"/>
                <a:ea typeface="Rokkitt"/>
                <a:cs typeface="Rokkitt"/>
                <a:sym typeface="Rokkitt"/>
              </a:defRPr>
            </a:lvl7pPr>
            <a:lvl8pPr lvl="7" algn="ctr">
              <a:lnSpc>
                <a:spcPct val="100000"/>
              </a:lnSpc>
              <a:spcBef>
                <a:spcPts val="0"/>
              </a:spcBef>
              <a:spcAft>
                <a:spcPts val="0"/>
              </a:spcAft>
              <a:buClr>
                <a:srgbClr val="2F2F2F"/>
              </a:buClr>
              <a:buSzPts val="1400"/>
              <a:buFont typeface="Rokkitt"/>
              <a:buNone/>
              <a:defRPr>
                <a:solidFill>
                  <a:srgbClr val="2F2F2F"/>
                </a:solidFill>
                <a:latin typeface="Rokkitt"/>
                <a:ea typeface="Rokkitt"/>
                <a:cs typeface="Rokkitt"/>
                <a:sym typeface="Rokkitt"/>
              </a:defRPr>
            </a:lvl8pPr>
            <a:lvl9pPr lvl="8" algn="ctr">
              <a:lnSpc>
                <a:spcPct val="100000"/>
              </a:lnSpc>
              <a:spcBef>
                <a:spcPts val="0"/>
              </a:spcBef>
              <a:spcAft>
                <a:spcPts val="0"/>
              </a:spcAft>
              <a:buClr>
                <a:srgbClr val="2F2F2F"/>
              </a:buClr>
              <a:buSzPts val="1400"/>
              <a:buFont typeface="Rokkitt"/>
              <a:buNone/>
              <a:defRPr>
                <a:solidFill>
                  <a:srgbClr val="2F2F2F"/>
                </a:solidFill>
                <a:latin typeface="Rokkitt"/>
                <a:ea typeface="Rokkitt"/>
                <a:cs typeface="Rokkitt"/>
                <a:sym typeface="Rokkitt"/>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solidFill>
          <a:srgbClr val="F3F3F3"/>
        </a:solidFill>
      </p:bgPr>
    </p:bg>
    <p:spTree>
      <p:nvGrpSpPr>
        <p:cNvPr id="63" name="Shape 63"/>
        <p:cNvGrpSpPr/>
        <p:nvPr/>
      </p:nvGrpSpPr>
      <p:grpSpPr>
        <a:xfrm>
          <a:off x="0" y="0"/>
          <a:ext cx="0" cy="0"/>
          <a:chOff x="0" y="0"/>
          <a:chExt cx="0" cy="0"/>
        </a:xfrm>
      </p:grpSpPr>
      <p:sp>
        <p:nvSpPr>
          <p:cNvPr id="64" name="Google Shape;64;p52"/>
          <p:cNvSpPr txBox="1"/>
          <p:nvPr>
            <p:ph type="ctrTitle"/>
          </p:nvPr>
        </p:nvSpPr>
        <p:spPr>
          <a:xfrm>
            <a:off x="4107450" y="2365900"/>
            <a:ext cx="1851600" cy="326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65" name="Google Shape;65;p52"/>
          <p:cNvSpPr txBox="1"/>
          <p:nvPr>
            <p:ph idx="1" type="subTitle"/>
          </p:nvPr>
        </p:nvSpPr>
        <p:spPr>
          <a:xfrm>
            <a:off x="4107450" y="2571815"/>
            <a:ext cx="1591200" cy="860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66" name="Google Shape;66;p52"/>
          <p:cNvSpPr txBox="1"/>
          <p:nvPr>
            <p:ph idx="2" type="ctrTitle"/>
          </p:nvPr>
        </p:nvSpPr>
        <p:spPr>
          <a:xfrm>
            <a:off x="6552617" y="2365888"/>
            <a:ext cx="1851600" cy="326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67" name="Google Shape;67;p52"/>
          <p:cNvSpPr txBox="1"/>
          <p:nvPr>
            <p:ph idx="3" type="subTitle"/>
          </p:nvPr>
        </p:nvSpPr>
        <p:spPr>
          <a:xfrm>
            <a:off x="6552617" y="2571815"/>
            <a:ext cx="1851600" cy="860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68" name="Google Shape;68;p52"/>
          <p:cNvSpPr txBox="1"/>
          <p:nvPr>
            <p:ph idx="4" type="ctrTitle"/>
          </p:nvPr>
        </p:nvSpPr>
        <p:spPr>
          <a:xfrm>
            <a:off x="4107450" y="3674562"/>
            <a:ext cx="1851600" cy="326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69" name="Google Shape;69;p52"/>
          <p:cNvSpPr txBox="1"/>
          <p:nvPr>
            <p:ph idx="5" type="subTitle"/>
          </p:nvPr>
        </p:nvSpPr>
        <p:spPr>
          <a:xfrm>
            <a:off x="4107450" y="3880477"/>
            <a:ext cx="1591200" cy="860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70" name="Google Shape;70;p52"/>
          <p:cNvSpPr txBox="1"/>
          <p:nvPr>
            <p:ph idx="6" type="ctrTitle"/>
          </p:nvPr>
        </p:nvSpPr>
        <p:spPr>
          <a:xfrm>
            <a:off x="6552617" y="3674562"/>
            <a:ext cx="1851600" cy="326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71" name="Google Shape;71;p52"/>
          <p:cNvSpPr txBox="1"/>
          <p:nvPr>
            <p:ph idx="7" type="subTitle"/>
          </p:nvPr>
        </p:nvSpPr>
        <p:spPr>
          <a:xfrm>
            <a:off x="6552617" y="3880477"/>
            <a:ext cx="1851600" cy="860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72" name="Google Shape;72;p52"/>
          <p:cNvSpPr txBox="1"/>
          <p:nvPr>
            <p:ph idx="8" type="ctrTitle"/>
          </p:nvPr>
        </p:nvSpPr>
        <p:spPr>
          <a:xfrm>
            <a:off x="4107450" y="1105888"/>
            <a:ext cx="1851600" cy="326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73" name="Google Shape;73;p52"/>
          <p:cNvSpPr/>
          <p:nvPr/>
        </p:nvSpPr>
        <p:spPr>
          <a:xfrm>
            <a:off x="724497" y="1037067"/>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52"/>
          <p:cNvSpPr txBox="1"/>
          <p:nvPr>
            <p:ph idx="9" type="subTitle"/>
          </p:nvPr>
        </p:nvSpPr>
        <p:spPr>
          <a:xfrm>
            <a:off x="4107450" y="1311729"/>
            <a:ext cx="1591200" cy="860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75" name="Google Shape;75;p52"/>
          <p:cNvSpPr txBox="1"/>
          <p:nvPr>
            <p:ph idx="13" type="ctrTitle"/>
          </p:nvPr>
        </p:nvSpPr>
        <p:spPr>
          <a:xfrm>
            <a:off x="6552617" y="1105888"/>
            <a:ext cx="1851600" cy="326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76" name="Google Shape;76;p52"/>
          <p:cNvSpPr txBox="1"/>
          <p:nvPr>
            <p:ph idx="14" type="subTitle"/>
          </p:nvPr>
        </p:nvSpPr>
        <p:spPr>
          <a:xfrm>
            <a:off x="6552617" y="1311729"/>
            <a:ext cx="1851600" cy="860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77" name="Google Shape;77;p52"/>
          <p:cNvSpPr txBox="1"/>
          <p:nvPr>
            <p:ph idx="15"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2400"/>
              <a:buNone/>
              <a:defRPr sz="2400">
                <a:solidFill>
                  <a:srgbClr val="2F2F2F"/>
                </a:solidFill>
              </a:defRPr>
            </a:lvl1pPr>
            <a:lvl2pPr lvl="1" algn="r">
              <a:lnSpc>
                <a:spcPct val="100000"/>
              </a:lnSpc>
              <a:spcBef>
                <a:spcPts val="0"/>
              </a:spcBef>
              <a:spcAft>
                <a:spcPts val="0"/>
              </a:spcAft>
              <a:buClr>
                <a:srgbClr val="000000"/>
              </a:buClr>
              <a:buSzPts val="1800"/>
              <a:buNone/>
              <a:defRPr sz="1800">
                <a:solidFill>
                  <a:srgbClr val="000000"/>
                </a:solidFill>
              </a:defRPr>
            </a:lvl2pPr>
            <a:lvl3pPr lvl="2" algn="r">
              <a:lnSpc>
                <a:spcPct val="100000"/>
              </a:lnSpc>
              <a:spcBef>
                <a:spcPts val="0"/>
              </a:spcBef>
              <a:spcAft>
                <a:spcPts val="0"/>
              </a:spcAft>
              <a:buClr>
                <a:srgbClr val="000000"/>
              </a:buClr>
              <a:buSzPts val="1800"/>
              <a:buNone/>
              <a:defRPr sz="1800">
                <a:solidFill>
                  <a:srgbClr val="000000"/>
                </a:solidFill>
              </a:defRPr>
            </a:lvl3pPr>
            <a:lvl4pPr lvl="3" algn="r">
              <a:lnSpc>
                <a:spcPct val="100000"/>
              </a:lnSpc>
              <a:spcBef>
                <a:spcPts val="0"/>
              </a:spcBef>
              <a:spcAft>
                <a:spcPts val="0"/>
              </a:spcAft>
              <a:buClr>
                <a:srgbClr val="000000"/>
              </a:buClr>
              <a:buSzPts val="1800"/>
              <a:buNone/>
              <a:defRPr sz="1800">
                <a:solidFill>
                  <a:srgbClr val="000000"/>
                </a:solidFill>
              </a:defRPr>
            </a:lvl4pPr>
            <a:lvl5pPr lvl="4" algn="r">
              <a:lnSpc>
                <a:spcPct val="100000"/>
              </a:lnSpc>
              <a:spcBef>
                <a:spcPts val="0"/>
              </a:spcBef>
              <a:spcAft>
                <a:spcPts val="0"/>
              </a:spcAft>
              <a:buClr>
                <a:srgbClr val="000000"/>
              </a:buClr>
              <a:buSzPts val="1800"/>
              <a:buNone/>
              <a:defRPr sz="1800">
                <a:solidFill>
                  <a:srgbClr val="000000"/>
                </a:solidFill>
              </a:defRPr>
            </a:lvl5pPr>
            <a:lvl6pPr lvl="5" algn="r">
              <a:lnSpc>
                <a:spcPct val="100000"/>
              </a:lnSpc>
              <a:spcBef>
                <a:spcPts val="0"/>
              </a:spcBef>
              <a:spcAft>
                <a:spcPts val="0"/>
              </a:spcAft>
              <a:buClr>
                <a:srgbClr val="000000"/>
              </a:buClr>
              <a:buSzPts val="1800"/>
              <a:buNone/>
              <a:defRPr sz="1800">
                <a:solidFill>
                  <a:srgbClr val="000000"/>
                </a:solidFill>
              </a:defRPr>
            </a:lvl6pPr>
            <a:lvl7pPr lvl="6" algn="r">
              <a:lnSpc>
                <a:spcPct val="100000"/>
              </a:lnSpc>
              <a:spcBef>
                <a:spcPts val="0"/>
              </a:spcBef>
              <a:spcAft>
                <a:spcPts val="0"/>
              </a:spcAft>
              <a:buClr>
                <a:srgbClr val="000000"/>
              </a:buClr>
              <a:buSzPts val="1800"/>
              <a:buNone/>
              <a:defRPr sz="1800">
                <a:solidFill>
                  <a:srgbClr val="000000"/>
                </a:solidFill>
              </a:defRPr>
            </a:lvl7pPr>
            <a:lvl8pPr lvl="7" algn="r">
              <a:lnSpc>
                <a:spcPct val="100000"/>
              </a:lnSpc>
              <a:spcBef>
                <a:spcPts val="0"/>
              </a:spcBef>
              <a:spcAft>
                <a:spcPts val="0"/>
              </a:spcAft>
              <a:buClr>
                <a:srgbClr val="000000"/>
              </a:buClr>
              <a:buSzPts val="1800"/>
              <a:buNone/>
              <a:defRPr sz="1800">
                <a:solidFill>
                  <a:srgbClr val="000000"/>
                </a:solidFill>
              </a:defRPr>
            </a:lvl8pPr>
            <a:lvl9pPr lvl="8" algn="r">
              <a:lnSpc>
                <a:spcPct val="100000"/>
              </a:lnSpc>
              <a:spcBef>
                <a:spcPts val="0"/>
              </a:spcBef>
              <a:spcAft>
                <a:spcPts val="0"/>
              </a:spcAft>
              <a:buClr>
                <a:srgbClr val="000000"/>
              </a:buClr>
              <a:buSzPts val="1800"/>
              <a:buNone/>
              <a:defRPr sz="1800">
                <a:solidFill>
                  <a:srgbClr val="000000"/>
                </a:solidFill>
              </a:defRPr>
            </a:lvl9pPr>
          </a:lstStyle>
          <a:p/>
        </p:txBody>
      </p:sp>
      <p:cxnSp>
        <p:nvCxnSpPr>
          <p:cNvPr id="78" name="Google Shape;78;p52"/>
          <p:cNvCxnSpPr/>
          <p:nvPr/>
        </p:nvCxnSpPr>
        <p:spPr>
          <a:xfrm>
            <a:off x="841697" y="430619"/>
            <a:ext cx="4362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rgbClr val="F3F3F3"/>
        </a:solidFill>
      </p:bgPr>
    </p:bg>
    <p:spTree>
      <p:nvGrpSpPr>
        <p:cNvPr id="79" name="Shape 79"/>
        <p:cNvGrpSpPr/>
        <p:nvPr/>
      </p:nvGrpSpPr>
      <p:grpSpPr>
        <a:xfrm>
          <a:off x="0" y="0"/>
          <a:ext cx="0" cy="0"/>
          <a:chOff x="0" y="0"/>
          <a:chExt cx="0" cy="0"/>
        </a:xfrm>
      </p:grpSpPr>
      <p:sp>
        <p:nvSpPr>
          <p:cNvPr id="80" name="Google Shape;80;p53"/>
          <p:cNvSpPr/>
          <p:nvPr/>
        </p:nvSpPr>
        <p:spPr>
          <a:xfrm>
            <a:off x="733963" y="684465"/>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53"/>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2400"/>
              <a:buNone/>
              <a:defRPr sz="2400">
                <a:solidFill>
                  <a:srgbClr val="2F2F2F"/>
                </a:solidFill>
              </a:defRPr>
            </a:lvl1pPr>
            <a:lvl2pPr lvl="1" algn="r">
              <a:lnSpc>
                <a:spcPct val="100000"/>
              </a:lnSpc>
              <a:spcBef>
                <a:spcPts val="0"/>
              </a:spcBef>
              <a:spcAft>
                <a:spcPts val="0"/>
              </a:spcAft>
              <a:buClr>
                <a:srgbClr val="000000"/>
              </a:buClr>
              <a:buSzPts val="1800"/>
              <a:buNone/>
              <a:defRPr sz="1800">
                <a:solidFill>
                  <a:srgbClr val="000000"/>
                </a:solidFill>
              </a:defRPr>
            </a:lvl2pPr>
            <a:lvl3pPr lvl="2" algn="r">
              <a:lnSpc>
                <a:spcPct val="100000"/>
              </a:lnSpc>
              <a:spcBef>
                <a:spcPts val="0"/>
              </a:spcBef>
              <a:spcAft>
                <a:spcPts val="0"/>
              </a:spcAft>
              <a:buClr>
                <a:srgbClr val="000000"/>
              </a:buClr>
              <a:buSzPts val="1800"/>
              <a:buNone/>
              <a:defRPr sz="1800">
                <a:solidFill>
                  <a:srgbClr val="000000"/>
                </a:solidFill>
              </a:defRPr>
            </a:lvl3pPr>
            <a:lvl4pPr lvl="3" algn="r">
              <a:lnSpc>
                <a:spcPct val="100000"/>
              </a:lnSpc>
              <a:spcBef>
                <a:spcPts val="0"/>
              </a:spcBef>
              <a:spcAft>
                <a:spcPts val="0"/>
              </a:spcAft>
              <a:buClr>
                <a:srgbClr val="000000"/>
              </a:buClr>
              <a:buSzPts val="1800"/>
              <a:buNone/>
              <a:defRPr sz="1800">
                <a:solidFill>
                  <a:srgbClr val="000000"/>
                </a:solidFill>
              </a:defRPr>
            </a:lvl4pPr>
            <a:lvl5pPr lvl="4" algn="r">
              <a:lnSpc>
                <a:spcPct val="100000"/>
              </a:lnSpc>
              <a:spcBef>
                <a:spcPts val="0"/>
              </a:spcBef>
              <a:spcAft>
                <a:spcPts val="0"/>
              </a:spcAft>
              <a:buClr>
                <a:srgbClr val="000000"/>
              </a:buClr>
              <a:buSzPts val="1800"/>
              <a:buNone/>
              <a:defRPr sz="1800">
                <a:solidFill>
                  <a:srgbClr val="000000"/>
                </a:solidFill>
              </a:defRPr>
            </a:lvl5pPr>
            <a:lvl6pPr lvl="5" algn="r">
              <a:lnSpc>
                <a:spcPct val="100000"/>
              </a:lnSpc>
              <a:spcBef>
                <a:spcPts val="0"/>
              </a:spcBef>
              <a:spcAft>
                <a:spcPts val="0"/>
              </a:spcAft>
              <a:buClr>
                <a:srgbClr val="000000"/>
              </a:buClr>
              <a:buSzPts val="1800"/>
              <a:buNone/>
              <a:defRPr sz="1800">
                <a:solidFill>
                  <a:srgbClr val="000000"/>
                </a:solidFill>
              </a:defRPr>
            </a:lvl6pPr>
            <a:lvl7pPr lvl="6" algn="r">
              <a:lnSpc>
                <a:spcPct val="100000"/>
              </a:lnSpc>
              <a:spcBef>
                <a:spcPts val="0"/>
              </a:spcBef>
              <a:spcAft>
                <a:spcPts val="0"/>
              </a:spcAft>
              <a:buClr>
                <a:srgbClr val="000000"/>
              </a:buClr>
              <a:buSzPts val="1800"/>
              <a:buNone/>
              <a:defRPr sz="1800">
                <a:solidFill>
                  <a:srgbClr val="000000"/>
                </a:solidFill>
              </a:defRPr>
            </a:lvl7pPr>
            <a:lvl8pPr lvl="7" algn="r">
              <a:lnSpc>
                <a:spcPct val="100000"/>
              </a:lnSpc>
              <a:spcBef>
                <a:spcPts val="0"/>
              </a:spcBef>
              <a:spcAft>
                <a:spcPts val="0"/>
              </a:spcAft>
              <a:buClr>
                <a:srgbClr val="000000"/>
              </a:buClr>
              <a:buSzPts val="1800"/>
              <a:buNone/>
              <a:defRPr sz="1800">
                <a:solidFill>
                  <a:srgbClr val="000000"/>
                </a:solidFill>
              </a:defRPr>
            </a:lvl8pPr>
            <a:lvl9pPr lvl="8" algn="r">
              <a:lnSpc>
                <a:spcPct val="100000"/>
              </a:lnSpc>
              <a:spcBef>
                <a:spcPts val="0"/>
              </a:spcBef>
              <a:spcAft>
                <a:spcPts val="0"/>
              </a:spcAft>
              <a:buClr>
                <a:srgbClr val="000000"/>
              </a:buClr>
              <a:buSzPts val="1800"/>
              <a:buNone/>
              <a:defRPr sz="1800">
                <a:solidFill>
                  <a:srgbClr val="000000"/>
                </a:solidFill>
              </a:defRPr>
            </a:lvl9pPr>
          </a:lstStyle>
          <a:p/>
        </p:txBody>
      </p:sp>
      <p:cxnSp>
        <p:nvCxnSpPr>
          <p:cNvPr id="82" name="Google Shape;82;p53"/>
          <p:cNvCxnSpPr/>
          <p:nvPr/>
        </p:nvCxnSpPr>
        <p:spPr>
          <a:xfrm>
            <a:off x="823197" y="418269"/>
            <a:ext cx="4362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
    <p:bg>
      <p:bgPr>
        <a:solidFill>
          <a:srgbClr val="F3F3F3"/>
        </a:solidFill>
      </p:bgPr>
    </p:bg>
    <p:spTree>
      <p:nvGrpSpPr>
        <p:cNvPr id="83" name="Shape 83"/>
        <p:cNvGrpSpPr/>
        <p:nvPr/>
      </p:nvGrpSpPr>
      <p:grpSpPr>
        <a:xfrm>
          <a:off x="0" y="0"/>
          <a:ext cx="0" cy="0"/>
          <a:chOff x="0" y="0"/>
          <a:chExt cx="0" cy="0"/>
        </a:xfrm>
      </p:grpSpPr>
      <p:sp>
        <p:nvSpPr>
          <p:cNvPr id="84" name="Google Shape;84;p54"/>
          <p:cNvSpPr txBox="1"/>
          <p:nvPr>
            <p:ph type="ctrTitle"/>
          </p:nvPr>
        </p:nvSpPr>
        <p:spPr>
          <a:xfrm>
            <a:off x="992698" y="1990094"/>
            <a:ext cx="3177900" cy="37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200"/>
              <a:buNone/>
              <a:defRPr sz="16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85" name="Google Shape;85;p54"/>
          <p:cNvSpPr txBox="1"/>
          <p:nvPr>
            <p:ph idx="1" type="subTitle"/>
          </p:nvPr>
        </p:nvSpPr>
        <p:spPr>
          <a:xfrm>
            <a:off x="992698" y="2221889"/>
            <a:ext cx="3177900" cy="57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86" name="Google Shape;86;p54"/>
          <p:cNvSpPr txBox="1"/>
          <p:nvPr>
            <p:ph idx="2" type="ctrTitle"/>
          </p:nvPr>
        </p:nvSpPr>
        <p:spPr>
          <a:xfrm>
            <a:off x="4973448" y="1990094"/>
            <a:ext cx="3177900" cy="37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200"/>
              <a:buNone/>
              <a:defRPr sz="16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87" name="Google Shape;87;p54"/>
          <p:cNvSpPr/>
          <p:nvPr/>
        </p:nvSpPr>
        <p:spPr>
          <a:xfrm>
            <a:off x="724497" y="1037067"/>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54"/>
          <p:cNvSpPr txBox="1"/>
          <p:nvPr>
            <p:ph idx="3" type="subTitle"/>
          </p:nvPr>
        </p:nvSpPr>
        <p:spPr>
          <a:xfrm>
            <a:off x="4973448" y="2219989"/>
            <a:ext cx="3177900" cy="57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89" name="Google Shape;89;p54"/>
          <p:cNvSpPr txBox="1"/>
          <p:nvPr>
            <p:ph idx="4" type="ctrTitle"/>
          </p:nvPr>
        </p:nvSpPr>
        <p:spPr>
          <a:xfrm>
            <a:off x="992698" y="3577206"/>
            <a:ext cx="3177900" cy="37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200"/>
              <a:buNone/>
              <a:defRPr sz="16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90" name="Google Shape;90;p54"/>
          <p:cNvSpPr txBox="1"/>
          <p:nvPr>
            <p:ph idx="5" type="subTitle"/>
          </p:nvPr>
        </p:nvSpPr>
        <p:spPr>
          <a:xfrm>
            <a:off x="992698" y="3846541"/>
            <a:ext cx="3177900" cy="57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91" name="Google Shape;91;p54"/>
          <p:cNvSpPr txBox="1"/>
          <p:nvPr>
            <p:ph idx="6" type="ctrTitle"/>
          </p:nvPr>
        </p:nvSpPr>
        <p:spPr>
          <a:xfrm>
            <a:off x="4973448" y="3577206"/>
            <a:ext cx="3177900" cy="37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200"/>
              <a:buNone/>
              <a:defRPr sz="16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92" name="Google Shape;92;p54"/>
          <p:cNvSpPr txBox="1"/>
          <p:nvPr>
            <p:ph idx="7" type="subTitle"/>
          </p:nvPr>
        </p:nvSpPr>
        <p:spPr>
          <a:xfrm>
            <a:off x="4973448" y="3848441"/>
            <a:ext cx="3177900" cy="57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54"/>
          <p:cNvSpPr txBox="1"/>
          <p:nvPr>
            <p:ph idx="8"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2400"/>
              <a:buNone/>
              <a:defRPr sz="2400">
                <a:solidFill>
                  <a:srgbClr val="2F2F2F"/>
                </a:solidFill>
              </a:defRPr>
            </a:lvl1pPr>
            <a:lvl2pPr lvl="1" algn="r">
              <a:lnSpc>
                <a:spcPct val="100000"/>
              </a:lnSpc>
              <a:spcBef>
                <a:spcPts val="0"/>
              </a:spcBef>
              <a:spcAft>
                <a:spcPts val="0"/>
              </a:spcAft>
              <a:buClr>
                <a:srgbClr val="000000"/>
              </a:buClr>
              <a:buSzPts val="1800"/>
              <a:buNone/>
              <a:defRPr sz="1800">
                <a:solidFill>
                  <a:srgbClr val="000000"/>
                </a:solidFill>
              </a:defRPr>
            </a:lvl2pPr>
            <a:lvl3pPr lvl="2" algn="r">
              <a:lnSpc>
                <a:spcPct val="100000"/>
              </a:lnSpc>
              <a:spcBef>
                <a:spcPts val="0"/>
              </a:spcBef>
              <a:spcAft>
                <a:spcPts val="0"/>
              </a:spcAft>
              <a:buClr>
                <a:srgbClr val="000000"/>
              </a:buClr>
              <a:buSzPts val="1800"/>
              <a:buNone/>
              <a:defRPr sz="1800">
                <a:solidFill>
                  <a:srgbClr val="000000"/>
                </a:solidFill>
              </a:defRPr>
            </a:lvl3pPr>
            <a:lvl4pPr lvl="3" algn="r">
              <a:lnSpc>
                <a:spcPct val="100000"/>
              </a:lnSpc>
              <a:spcBef>
                <a:spcPts val="0"/>
              </a:spcBef>
              <a:spcAft>
                <a:spcPts val="0"/>
              </a:spcAft>
              <a:buClr>
                <a:srgbClr val="000000"/>
              </a:buClr>
              <a:buSzPts val="1800"/>
              <a:buNone/>
              <a:defRPr sz="1800">
                <a:solidFill>
                  <a:srgbClr val="000000"/>
                </a:solidFill>
              </a:defRPr>
            </a:lvl4pPr>
            <a:lvl5pPr lvl="4" algn="r">
              <a:lnSpc>
                <a:spcPct val="100000"/>
              </a:lnSpc>
              <a:spcBef>
                <a:spcPts val="0"/>
              </a:spcBef>
              <a:spcAft>
                <a:spcPts val="0"/>
              </a:spcAft>
              <a:buClr>
                <a:srgbClr val="000000"/>
              </a:buClr>
              <a:buSzPts val="1800"/>
              <a:buNone/>
              <a:defRPr sz="1800">
                <a:solidFill>
                  <a:srgbClr val="000000"/>
                </a:solidFill>
              </a:defRPr>
            </a:lvl5pPr>
            <a:lvl6pPr lvl="5" algn="r">
              <a:lnSpc>
                <a:spcPct val="100000"/>
              </a:lnSpc>
              <a:spcBef>
                <a:spcPts val="0"/>
              </a:spcBef>
              <a:spcAft>
                <a:spcPts val="0"/>
              </a:spcAft>
              <a:buClr>
                <a:srgbClr val="000000"/>
              </a:buClr>
              <a:buSzPts val="1800"/>
              <a:buNone/>
              <a:defRPr sz="1800">
                <a:solidFill>
                  <a:srgbClr val="000000"/>
                </a:solidFill>
              </a:defRPr>
            </a:lvl6pPr>
            <a:lvl7pPr lvl="6" algn="r">
              <a:lnSpc>
                <a:spcPct val="100000"/>
              </a:lnSpc>
              <a:spcBef>
                <a:spcPts val="0"/>
              </a:spcBef>
              <a:spcAft>
                <a:spcPts val="0"/>
              </a:spcAft>
              <a:buClr>
                <a:srgbClr val="000000"/>
              </a:buClr>
              <a:buSzPts val="1800"/>
              <a:buNone/>
              <a:defRPr sz="1800">
                <a:solidFill>
                  <a:srgbClr val="000000"/>
                </a:solidFill>
              </a:defRPr>
            </a:lvl7pPr>
            <a:lvl8pPr lvl="7" algn="r">
              <a:lnSpc>
                <a:spcPct val="100000"/>
              </a:lnSpc>
              <a:spcBef>
                <a:spcPts val="0"/>
              </a:spcBef>
              <a:spcAft>
                <a:spcPts val="0"/>
              </a:spcAft>
              <a:buClr>
                <a:srgbClr val="000000"/>
              </a:buClr>
              <a:buSzPts val="1800"/>
              <a:buNone/>
              <a:defRPr sz="1800">
                <a:solidFill>
                  <a:srgbClr val="000000"/>
                </a:solidFill>
              </a:defRPr>
            </a:lvl8pPr>
            <a:lvl9pPr lvl="8" algn="r">
              <a:lnSpc>
                <a:spcPct val="100000"/>
              </a:lnSpc>
              <a:spcBef>
                <a:spcPts val="0"/>
              </a:spcBef>
              <a:spcAft>
                <a:spcPts val="0"/>
              </a:spcAft>
              <a:buClr>
                <a:srgbClr val="000000"/>
              </a:buClr>
              <a:buSzPts val="1800"/>
              <a:buNone/>
              <a:defRPr sz="1800">
                <a:solidFill>
                  <a:srgbClr val="000000"/>
                </a:solidFill>
              </a:defRPr>
            </a:lvl9pPr>
          </a:lstStyle>
          <a:p/>
        </p:txBody>
      </p:sp>
      <p:cxnSp>
        <p:nvCxnSpPr>
          <p:cNvPr id="94" name="Google Shape;94;p54"/>
          <p:cNvCxnSpPr/>
          <p:nvPr/>
        </p:nvCxnSpPr>
        <p:spPr>
          <a:xfrm>
            <a:off x="823197" y="418269"/>
            <a:ext cx="4362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4">
    <p:bg>
      <p:bgPr>
        <a:solidFill>
          <a:srgbClr val="F3F3F3"/>
        </a:solidFill>
      </p:bgPr>
    </p:bg>
    <p:spTree>
      <p:nvGrpSpPr>
        <p:cNvPr id="95" name="Shape 95"/>
        <p:cNvGrpSpPr/>
        <p:nvPr/>
      </p:nvGrpSpPr>
      <p:grpSpPr>
        <a:xfrm>
          <a:off x="0" y="0"/>
          <a:ext cx="0" cy="0"/>
          <a:chOff x="0" y="0"/>
          <a:chExt cx="0" cy="0"/>
        </a:xfrm>
      </p:grpSpPr>
      <p:sp>
        <p:nvSpPr>
          <p:cNvPr id="96" name="Google Shape;96;p55"/>
          <p:cNvSpPr txBox="1"/>
          <p:nvPr>
            <p:ph type="ctrTitle"/>
          </p:nvPr>
        </p:nvSpPr>
        <p:spPr>
          <a:xfrm>
            <a:off x="-7500" y="1496650"/>
            <a:ext cx="4567800" cy="94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3000"/>
              <a:buNone/>
              <a:defRPr sz="3000">
                <a:solidFill>
                  <a:srgbClr val="000000"/>
                </a:solidFill>
              </a:defRPr>
            </a:lvl1pPr>
            <a:lvl2pPr lvl="1" algn="r">
              <a:lnSpc>
                <a:spcPct val="100000"/>
              </a:lnSpc>
              <a:spcBef>
                <a:spcPts val="0"/>
              </a:spcBef>
              <a:spcAft>
                <a:spcPts val="0"/>
              </a:spcAft>
              <a:buClr>
                <a:srgbClr val="000000"/>
              </a:buClr>
              <a:buSzPts val="3000"/>
              <a:buNone/>
              <a:defRPr sz="3000">
                <a:solidFill>
                  <a:srgbClr val="000000"/>
                </a:solidFill>
              </a:defRPr>
            </a:lvl2pPr>
            <a:lvl3pPr lvl="2" algn="r">
              <a:lnSpc>
                <a:spcPct val="100000"/>
              </a:lnSpc>
              <a:spcBef>
                <a:spcPts val="0"/>
              </a:spcBef>
              <a:spcAft>
                <a:spcPts val="0"/>
              </a:spcAft>
              <a:buClr>
                <a:srgbClr val="000000"/>
              </a:buClr>
              <a:buSzPts val="3000"/>
              <a:buNone/>
              <a:defRPr sz="3000">
                <a:solidFill>
                  <a:srgbClr val="000000"/>
                </a:solidFill>
              </a:defRPr>
            </a:lvl3pPr>
            <a:lvl4pPr lvl="3" algn="r">
              <a:lnSpc>
                <a:spcPct val="100000"/>
              </a:lnSpc>
              <a:spcBef>
                <a:spcPts val="0"/>
              </a:spcBef>
              <a:spcAft>
                <a:spcPts val="0"/>
              </a:spcAft>
              <a:buClr>
                <a:srgbClr val="000000"/>
              </a:buClr>
              <a:buSzPts val="3000"/>
              <a:buNone/>
              <a:defRPr sz="3000">
                <a:solidFill>
                  <a:srgbClr val="000000"/>
                </a:solidFill>
              </a:defRPr>
            </a:lvl4pPr>
            <a:lvl5pPr lvl="4" algn="r">
              <a:lnSpc>
                <a:spcPct val="100000"/>
              </a:lnSpc>
              <a:spcBef>
                <a:spcPts val="0"/>
              </a:spcBef>
              <a:spcAft>
                <a:spcPts val="0"/>
              </a:spcAft>
              <a:buClr>
                <a:srgbClr val="000000"/>
              </a:buClr>
              <a:buSzPts val="3000"/>
              <a:buNone/>
              <a:defRPr sz="3000">
                <a:solidFill>
                  <a:srgbClr val="000000"/>
                </a:solidFill>
              </a:defRPr>
            </a:lvl5pPr>
            <a:lvl6pPr lvl="5" algn="r">
              <a:lnSpc>
                <a:spcPct val="100000"/>
              </a:lnSpc>
              <a:spcBef>
                <a:spcPts val="0"/>
              </a:spcBef>
              <a:spcAft>
                <a:spcPts val="0"/>
              </a:spcAft>
              <a:buClr>
                <a:srgbClr val="000000"/>
              </a:buClr>
              <a:buSzPts val="3000"/>
              <a:buNone/>
              <a:defRPr sz="3000">
                <a:solidFill>
                  <a:srgbClr val="000000"/>
                </a:solidFill>
              </a:defRPr>
            </a:lvl6pPr>
            <a:lvl7pPr lvl="6" algn="r">
              <a:lnSpc>
                <a:spcPct val="100000"/>
              </a:lnSpc>
              <a:spcBef>
                <a:spcPts val="0"/>
              </a:spcBef>
              <a:spcAft>
                <a:spcPts val="0"/>
              </a:spcAft>
              <a:buClr>
                <a:srgbClr val="000000"/>
              </a:buClr>
              <a:buSzPts val="3000"/>
              <a:buNone/>
              <a:defRPr sz="3000">
                <a:solidFill>
                  <a:srgbClr val="000000"/>
                </a:solidFill>
              </a:defRPr>
            </a:lvl7pPr>
            <a:lvl8pPr lvl="7" algn="r">
              <a:lnSpc>
                <a:spcPct val="100000"/>
              </a:lnSpc>
              <a:spcBef>
                <a:spcPts val="0"/>
              </a:spcBef>
              <a:spcAft>
                <a:spcPts val="0"/>
              </a:spcAft>
              <a:buClr>
                <a:srgbClr val="000000"/>
              </a:buClr>
              <a:buSzPts val="3000"/>
              <a:buNone/>
              <a:defRPr sz="3000">
                <a:solidFill>
                  <a:srgbClr val="000000"/>
                </a:solidFill>
              </a:defRPr>
            </a:lvl8pPr>
            <a:lvl9pPr lvl="8" algn="r">
              <a:lnSpc>
                <a:spcPct val="100000"/>
              </a:lnSpc>
              <a:spcBef>
                <a:spcPts val="0"/>
              </a:spcBef>
              <a:spcAft>
                <a:spcPts val="0"/>
              </a:spcAft>
              <a:buClr>
                <a:srgbClr val="000000"/>
              </a:buClr>
              <a:buSzPts val="3000"/>
              <a:buNone/>
              <a:defRPr sz="3000">
                <a:solidFill>
                  <a:srgbClr val="000000"/>
                </a:solidFill>
              </a:defRPr>
            </a:lvl9pPr>
          </a:lstStyle>
          <a:p/>
        </p:txBody>
      </p:sp>
      <p:sp>
        <p:nvSpPr>
          <p:cNvPr id="97" name="Google Shape;97;p55"/>
          <p:cNvSpPr txBox="1"/>
          <p:nvPr>
            <p:ph idx="1" type="subTitle"/>
          </p:nvPr>
        </p:nvSpPr>
        <p:spPr>
          <a:xfrm>
            <a:off x="877800" y="2337500"/>
            <a:ext cx="27972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000">
                <a:solidFill>
                  <a:srgbClr val="000000"/>
                </a:solidFill>
              </a:defRPr>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98" name="Google Shape;98;p55"/>
          <p:cNvSpPr txBox="1"/>
          <p:nvPr>
            <p:ph idx="2" type="subTitle"/>
          </p:nvPr>
        </p:nvSpPr>
        <p:spPr>
          <a:xfrm>
            <a:off x="5455475" y="2337500"/>
            <a:ext cx="27972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000">
                <a:solidFill>
                  <a:srgbClr val="000000"/>
                </a:solidFill>
              </a:defRPr>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99" name="Google Shape;99;p55"/>
          <p:cNvSpPr txBox="1"/>
          <p:nvPr>
            <p:ph idx="3" type="ctrTitle"/>
          </p:nvPr>
        </p:nvSpPr>
        <p:spPr>
          <a:xfrm>
            <a:off x="4560425" y="1469075"/>
            <a:ext cx="4587300" cy="94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3000"/>
              <a:buNone/>
              <a:defRPr sz="3000">
                <a:solidFill>
                  <a:srgbClr val="000000"/>
                </a:solidFill>
              </a:defRPr>
            </a:lvl1pPr>
            <a:lvl2pPr lvl="1" algn="r">
              <a:lnSpc>
                <a:spcPct val="100000"/>
              </a:lnSpc>
              <a:spcBef>
                <a:spcPts val="0"/>
              </a:spcBef>
              <a:spcAft>
                <a:spcPts val="0"/>
              </a:spcAft>
              <a:buClr>
                <a:srgbClr val="000000"/>
              </a:buClr>
              <a:buSzPts val="3000"/>
              <a:buNone/>
              <a:defRPr sz="3000">
                <a:solidFill>
                  <a:srgbClr val="000000"/>
                </a:solidFill>
              </a:defRPr>
            </a:lvl2pPr>
            <a:lvl3pPr lvl="2" algn="r">
              <a:lnSpc>
                <a:spcPct val="100000"/>
              </a:lnSpc>
              <a:spcBef>
                <a:spcPts val="0"/>
              </a:spcBef>
              <a:spcAft>
                <a:spcPts val="0"/>
              </a:spcAft>
              <a:buClr>
                <a:srgbClr val="000000"/>
              </a:buClr>
              <a:buSzPts val="3000"/>
              <a:buNone/>
              <a:defRPr sz="3000">
                <a:solidFill>
                  <a:srgbClr val="000000"/>
                </a:solidFill>
              </a:defRPr>
            </a:lvl3pPr>
            <a:lvl4pPr lvl="3" algn="r">
              <a:lnSpc>
                <a:spcPct val="100000"/>
              </a:lnSpc>
              <a:spcBef>
                <a:spcPts val="0"/>
              </a:spcBef>
              <a:spcAft>
                <a:spcPts val="0"/>
              </a:spcAft>
              <a:buClr>
                <a:srgbClr val="000000"/>
              </a:buClr>
              <a:buSzPts val="3000"/>
              <a:buNone/>
              <a:defRPr sz="3000">
                <a:solidFill>
                  <a:srgbClr val="000000"/>
                </a:solidFill>
              </a:defRPr>
            </a:lvl4pPr>
            <a:lvl5pPr lvl="4" algn="r">
              <a:lnSpc>
                <a:spcPct val="100000"/>
              </a:lnSpc>
              <a:spcBef>
                <a:spcPts val="0"/>
              </a:spcBef>
              <a:spcAft>
                <a:spcPts val="0"/>
              </a:spcAft>
              <a:buClr>
                <a:srgbClr val="000000"/>
              </a:buClr>
              <a:buSzPts val="3000"/>
              <a:buNone/>
              <a:defRPr sz="3000">
                <a:solidFill>
                  <a:srgbClr val="000000"/>
                </a:solidFill>
              </a:defRPr>
            </a:lvl5pPr>
            <a:lvl6pPr lvl="5" algn="r">
              <a:lnSpc>
                <a:spcPct val="100000"/>
              </a:lnSpc>
              <a:spcBef>
                <a:spcPts val="0"/>
              </a:spcBef>
              <a:spcAft>
                <a:spcPts val="0"/>
              </a:spcAft>
              <a:buClr>
                <a:srgbClr val="000000"/>
              </a:buClr>
              <a:buSzPts val="3000"/>
              <a:buNone/>
              <a:defRPr sz="3000">
                <a:solidFill>
                  <a:srgbClr val="000000"/>
                </a:solidFill>
              </a:defRPr>
            </a:lvl6pPr>
            <a:lvl7pPr lvl="6" algn="r">
              <a:lnSpc>
                <a:spcPct val="100000"/>
              </a:lnSpc>
              <a:spcBef>
                <a:spcPts val="0"/>
              </a:spcBef>
              <a:spcAft>
                <a:spcPts val="0"/>
              </a:spcAft>
              <a:buClr>
                <a:srgbClr val="000000"/>
              </a:buClr>
              <a:buSzPts val="3000"/>
              <a:buNone/>
              <a:defRPr sz="3000">
                <a:solidFill>
                  <a:srgbClr val="000000"/>
                </a:solidFill>
              </a:defRPr>
            </a:lvl7pPr>
            <a:lvl8pPr lvl="7" algn="r">
              <a:lnSpc>
                <a:spcPct val="100000"/>
              </a:lnSpc>
              <a:spcBef>
                <a:spcPts val="0"/>
              </a:spcBef>
              <a:spcAft>
                <a:spcPts val="0"/>
              </a:spcAft>
              <a:buClr>
                <a:srgbClr val="000000"/>
              </a:buClr>
              <a:buSzPts val="3000"/>
              <a:buNone/>
              <a:defRPr sz="3000">
                <a:solidFill>
                  <a:srgbClr val="000000"/>
                </a:solidFill>
              </a:defRPr>
            </a:lvl8pPr>
            <a:lvl9pPr lvl="8" algn="r">
              <a:lnSpc>
                <a:spcPct val="100000"/>
              </a:lnSpc>
              <a:spcBef>
                <a:spcPts val="0"/>
              </a:spcBef>
              <a:spcAft>
                <a:spcPts val="0"/>
              </a:spcAft>
              <a:buClr>
                <a:srgbClr val="000000"/>
              </a:buClr>
              <a:buSzPts val="3000"/>
              <a:buNone/>
              <a:defRPr sz="3000">
                <a:solidFill>
                  <a:srgbClr val="000000"/>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100" name="Shape 100"/>
        <p:cNvGrpSpPr/>
        <p:nvPr/>
      </p:nvGrpSpPr>
      <p:grpSpPr>
        <a:xfrm>
          <a:off x="0" y="0"/>
          <a:ext cx="0" cy="0"/>
          <a:chOff x="0" y="0"/>
          <a:chExt cx="0" cy="0"/>
        </a:xfrm>
      </p:grpSpPr>
      <p:sp>
        <p:nvSpPr>
          <p:cNvPr id="101" name="Google Shape;101;p56"/>
          <p:cNvSpPr txBox="1"/>
          <p:nvPr>
            <p:ph type="title"/>
          </p:nvPr>
        </p:nvSpPr>
        <p:spPr>
          <a:xfrm>
            <a:off x="1388100" y="450150"/>
            <a:ext cx="6367800" cy="409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2F2F2F"/>
              </a:buClr>
              <a:buSzPts val="4800"/>
              <a:buNone/>
              <a:defRPr sz="4800">
                <a:solidFill>
                  <a:srgbClr val="F3F3F3"/>
                </a:solidFill>
              </a:defRPr>
            </a:lvl1pPr>
            <a:lvl2pPr lvl="1" algn="l">
              <a:lnSpc>
                <a:spcPct val="100000"/>
              </a:lnSpc>
              <a:spcBef>
                <a:spcPts val="0"/>
              </a:spcBef>
              <a:spcAft>
                <a:spcPts val="0"/>
              </a:spcAft>
              <a:buClr>
                <a:srgbClr val="2F2F2F"/>
              </a:buClr>
              <a:buSzPts val="4800"/>
              <a:buNone/>
              <a:defRPr sz="4800">
                <a:solidFill>
                  <a:srgbClr val="2F2F2F"/>
                </a:solidFill>
              </a:defRPr>
            </a:lvl2pPr>
            <a:lvl3pPr lvl="2" algn="l">
              <a:lnSpc>
                <a:spcPct val="100000"/>
              </a:lnSpc>
              <a:spcBef>
                <a:spcPts val="0"/>
              </a:spcBef>
              <a:spcAft>
                <a:spcPts val="0"/>
              </a:spcAft>
              <a:buClr>
                <a:srgbClr val="2F2F2F"/>
              </a:buClr>
              <a:buSzPts val="4800"/>
              <a:buNone/>
              <a:defRPr sz="4800">
                <a:solidFill>
                  <a:srgbClr val="2F2F2F"/>
                </a:solidFill>
              </a:defRPr>
            </a:lvl3pPr>
            <a:lvl4pPr lvl="3" algn="l">
              <a:lnSpc>
                <a:spcPct val="100000"/>
              </a:lnSpc>
              <a:spcBef>
                <a:spcPts val="0"/>
              </a:spcBef>
              <a:spcAft>
                <a:spcPts val="0"/>
              </a:spcAft>
              <a:buClr>
                <a:srgbClr val="2F2F2F"/>
              </a:buClr>
              <a:buSzPts val="4800"/>
              <a:buNone/>
              <a:defRPr sz="4800">
                <a:solidFill>
                  <a:srgbClr val="2F2F2F"/>
                </a:solidFill>
              </a:defRPr>
            </a:lvl4pPr>
            <a:lvl5pPr lvl="4" algn="l">
              <a:lnSpc>
                <a:spcPct val="100000"/>
              </a:lnSpc>
              <a:spcBef>
                <a:spcPts val="0"/>
              </a:spcBef>
              <a:spcAft>
                <a:spcPts val="0"/>
              </a:spcAft>
              <a:buClr>
                <a:srgbClr val="2F2F2F"/>
              </a:buClr>
              <a:buSzPts val="4800"/>
              <a:buNone/>
              <a:defRPr sz="4800">
                <a:solidFill>
                  <a:srgbClr val="2F2F2F"/>
                </a:solidFill>
              </a:defRPr>
            </a:lvl5pPr>
            <a:lvl6pPr lvl="5" algn="l">
              <a:lnSpc>
                <a:spcPct val="100000"/>
              </a:lnSpc>
              <a:spcBef>
                <a:spcPts val="0"/>
              </a:spcBef>
              <a:spcAft>
                <a:spcPts val="0"/>
              </a:spcAft>
              <a:buClr>
                <a:srgbClr val="2F2F2F"/>
              </a:buClr>
              <a:buSzPts val="4800"/>
              <a:buNone/>
              <a:defRPr sz="4800">
                <a:solidFill>
                  <a:srgbClr val="2F2F2F"/>
                </a:solidFill>
              </a:defRPr>
            </a:lvl6pPr>
            <a:lvl7pPr lvl="6" algn="l">
              <a:lnSpc>
                <a:spcPct val="100000"/>
              </a:lnSpc>
              <a:spcBef>
                <a:spcPts val="0"/>
              </a:spcBef>
              <a:spcAft>
                <a:spcPts val="0"/>
              </a:spcAft>
              <a:buClr>
                <a:srgbClr val="2F2F2F"/>
              </a:buClr>
              <a:buSzPts val="4800"/>
              <a:buNone/>
              <a:defRPr sz="4800">
                <a:solidFill>
                  <a:srgbClr val="2F2F2F"/>
                </a:solidFill>
              </a:defRPr>
            </a:lvl7pPr>
            <a:lvl8pPr lvl="7" algn="l">
              <a:lnSpc>
                <a:spcPct val="100000"/>
              </a:lnSpc>
              <a:spcBef>
                <a:spcPts val="0"/>
              </a:spcBef>
              <a:spcAft>
                <a:spcPts val="0"/>
              </a:spcAft>
              <a:buClr>
                <a:srgbClr val="2F2F2F"/>
              </a:buClr>
              <a:buSzPts val="4800"/>
              <a:buNone/>
              <a:defRPr sz="4800">
                <a:solidFill>
                  <a:srgbClr val="2F2F2F"/>
                </a:solidFill>
              </a:defRPr>
            </a:lvl8pPr>
            <a:lvl9pPr lvl="8" algn="l">
              <a:lnSpc>
                <a:spcPct val="100000"/>
              </a:lnSpc>
              <a:spcBef>
                <a:spcPts val="0"/>
              </a:spcBef>
              <a:spcAft>
                <a:spcPts val="0"/>
              </a:spcAft>
              <a:buClr>
                <a:srgbClr val="2F2F2F"/>
              </a:buClr>
              <a:buSzPts val="4800"/>
              <a:buNone/>
              <a:defRPr sz="4800">
                <a:solidFill>
                  <a:srgbClr val="2F2F2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rgbClr val="F3F3F3"/>
        </a:solidFill>
      </p:bgPr>
    </p:bg>
    <p:spTree>
      <p:nvGrpSpPr>
        <p:cNvPr id="102" name="Shape 102"/>
        <p:cNvGrpSpPr/>
        <p:nvPr/>
      </p:nvGrpSpPr>
      <p:grpSpPr>
        <a:xfrm>
          <a:off x="0" y="0"/>
          <a:ext cx="0" cy="0"/>
          <a:chOff x="0" y="0"/>
          <a:chExt cx="0" cy="0"/>
        </a:xfrm>
      </p:grpSpPr>
      <p:sp>
        <p:nvSpPr>
          <p:cNvPr id="103" name="Google Shape;103;p57"/>
          <p:cNvSpPr txBox="1"/>
          <p:nvPr>
            <p:ph hasCustomPrompt="1" type="title"/>
          </p:nvPr>
        </p:nvSpPr>
        <p:spPr>
          <a:xfrm>
            <a:off x="720000" y="2096500"/>
            <a:ext cx="7704000" cy="1159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9600"/>
              <a:buNone/>
              <a:defRPr sz="7200">
                <a:solidFill>
                  <a:schemeClr val="lt1"/>
                </a:solidFill>
              </a:defRPr>
            </a:lvl1pPr>
            <a:lvl2pPr lvl="1" algn="ctr">
              <a:lnSpc>
                <a:spcPct val="100000"/>
              </a:lnSpc>
              <a:spcBef>
                <a:spcPts val="0"/>
              </a:spcBef>
              <a:spcAft>
                <a:spcPts val="0"/>
              </a:spcAft>
              <a:buClr>
                <a:srgbClr val="2F2F2F"/>
              </a:buClr>
              <a:buSzPts val="9600"/>
              <a:buNone/>
              <a:defRPr sz="9600">
                <a:solidFill>
                  <a:srgbClr val="2F2F2F"/>
                </a:solidFill>
              </a:defRPr>
            </a:lvl2pPr>
            <a:lvl3pPr lvl="2" algn="ctr">
              <a:lnSpc>
                <a:spcPct val="100000"/>
              </a:lnSpc>
              <a:spcBef>
                <a:spcPts val="0"/>
              </a:spcBef>
              <a:spcAft>
                <a:spcPts val="0"/>
              </a:spcAft>
              <a:buClr>
                <a:srgbClr val="2F2F2F"/>
              </a:buClr>
              <a:buSzPts val="9600"/>
              <a:buNone/>
              <a:defRPr sz="9600">
                <a:solidFill>
                  <a:srgbClr val="2F2F2F"/>
                </a:solidFill>
              </a:defRPr>
            </a:lvl3pPr>
            <a:lvl4pPr lvl="3" algn="ctr">
              <a:lnSpc>
                <a:spcPct val="100000"/>
              </a:lnSpc>
              <a:spcBef>
                <a:spcPts val="0"/>
              </a:spcBef>
              <a:spcAft>
                <a:spcPts val="0"/>
              </a:spcAft>
              <a:buClr>
                <a:srgbClr val="2F2F2F"/>
              </a:buClr>
              <a:buSzPts val="9600"/>
              <a:buNone/>
              <a:defRPr sz="9600">
                <a:solidFill>
                  <a:srgbClr val="2F2F2F"/>
                </a:solidFill>
              </a:defRPr>
            </a:lvl4pPr>
            <a:lvl5pPr lvl="4" algn="ctr">
              <a:lnSpc>
                <a:spcPct val="100000"/>
              </a:lnSpc>
              <a:spcBef>
                <a:spcPts val="0"/>
              </a:spcBef>
              <a:spcAft>
                <a:spcPts val="0"/>
              </a:spcAft>
              <a:buClr>
                <a:srgbClr val="2F2F2F"/>
              </a:buClr>
              <a:buSzPts val="9600"/>
              <a:buNone/>
              <a:defRPr sz="9600">
                <a:solidFill>
                  <a:srgbClr val="2F2F2F"/>
                </a:solidFill>
              </a:defRPr>
            </a:lvl5pPr>
            <a:lvl6pPr lvl="5" algn="ctr">
              <a:lnSpc>
                <a:spcPct val="100000"/>
              </a:lnSpc>
              <a:spcBef>
                <a:spcPts val="0"/>
              </a:spcBef>
              <a:spcAft>
                <a:spcPts val="0"/>
              </a:spcAft>
              <a:buClr>
                <a:srgbClr val="2F2F2F"/>
              </a:buClr>
              <a:buSzPts val="9600"/>
              <a:buNone/>
              <a:defRPr sz="9600">
                <a:solidFill>
                  <a:srgbClr val="2F2F2F"/>
                </a:solidFill>
              </a:defRPr>
            </a:lvl6pPr>
            <a:lvl7pPr lvl="6" algn="ctr">
              <a:lnSpc>
                <a:spcPct val="100000"/>
              </a:lnSpc>
              <a:spcBef>
                <a:spcPts val="0"/>
              </a:spcBef>
              <a:spcAft>
                <a:spcPts val="0"/>
              </a:spcAft>
              <a:buClr>
                <a:srgbClr val="2F2F2F"/>
              </a:buClr>
              <a:buSzPts val="9600"/>
              <a:buNone/>
              <a:defRPr sz="9600">
                <a:solidFill>
                  <a:srgbClr val="2F2F2F"/>
                </a:solidFill>
              </a:defRPr>
            </a:lvl7pPr>
            <a:lvl8pPr lvl="7" algn="ctr">
              <a:lnSpc>
                <a:spcPct val="100000"/>
              </a:lnSpc>
              <a:spcBef>
                <a:spcPts val="0"/>
              </a:spcBef>
              <a:spcAft>
                <a:spcPts val="0"/>
              </a:spcAft>
              <a:buClr>
                <a:srgbClr val="2F2F2F"/>
              </a:buClr>
              <a:buSzPts val="9600"/>
              <a:buNone/>
              <a:defRPr sz="9600">
                <a:solidFill>
                  <a:srgbClr val="2F2F2F"/>
                </a:solidFill>
              </a:defRPr>
            </a:lvl8pPr>
            <a:lvl9pPr lvl="8" algn="ctr">
              <a:lnSpc>
                <a:spcPct val="100000"/>
              </a:lnSpc>
              <a:spcBef>
                <a:spcPts val="0"/>
              </a:spcBef>
              <a:spcAft>
                <a:spcPts val="0"/>
              </a:spcAft>
              <a:buClr>
                <a:srgbClr val="2F2F2F"/>
              </a:buClr>
              <a:buSzPts val="9600"/>
              <a:buNone/>
              <a:defRPr sz="9600">
                <a:solidFill>
                  <a:srgbClr val="2F2F2F"/>
                </a:solidFill>
              </a:defRPr>
            </a:lvl9pPr>
          </a:lstStyle>
          <a:p>
            <a:r>
              <a:t>xx%</a:t>
            </a:r>
          </a:p>
        </p:txBody>
      </p:sp>
      <p:sp>
        <p:nvSpPr>
          <p:cNvPr id="104" name="Google Shape;104;p57"/>
          <p:cNvSpPr txBox="1"/>
          <p:nvPr>
            <p:ph idx="1" type="body"/>
          </p:nvPr>
        </p:nvSpPr>
        <p:spPr>
          <a:xfrm>
            <a:off x="720000" y="3169975"/>
            <a:ext cx="7704000" cy="4773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Clr>
                <a:srgbClr val="2F2F2F"/>
              </a:buClr>
              <a:buSzPts val="1800"/>
              <a:buChar char="●"/>
              <a:defRPr sz="1400">
                <a:solidFill>
                  <a:srgbClr val="1E1E1E"/>
                </a:solidFill>
              </a:defRPr>
            </a:lvl1pPr>
            <a:lvl2pPr indent="-317500" lvl="1" marL="914400" algn="ctr">
              <a:lnSpc>
                <a:spcPct val="115000"/>
              </a:lnSpc>
              <a:spcBef>
                <a:spcPts val="1600"/>
              </a:spcBef>
              <a:spcAft>
                <a:spcPts val="0"/>
              </a:spcAft>
              <a:buClr>
                <a:srgbClr val="2F2F2F"/>
              </a:buClr>
              <a:buSzPts val="1400"/>
              <a:buChar char="○"/>
              <a:defRPr>
                <a:solidFill>
                  <a:srgbClr val="2F2F2F"/>
                </a:solidFill>
              </a:defRPr>
            </a:lvl2pPr>
            <a:lvl3pPr indent="-317500" lvl="2" marL="1371600" algn="ctr">
              <a:lnSpc>
                <a:spcPct val="115000"/>
              </a:lnSpc>
              <a:spcBef>
                <a:spcPts val="1600"/>
              </a:spcBef>
              <a:spcAft>
                <a:spcPts val="0"/>
              </a:spcAft>
              <a:buClr>
                <a:srgbClr val="2F2F2F"/>
              </a:buClr>
              <a:buSzPts val="1400"/>
              <a:buChar char="■"/>
              <a:defRPr>
                <a:solidFill>
                  <a:srgbClr val="2F2F2F"/>
                </a:solidFill>
              </a:defRPr>
            </a:lvl3pPr>
            <a:lvl4pPr indent="-317500" lvl="3" marL="1828800" algn="ctr">
              <a:lnSpc>
                <a:spcPct val="115000"/>
              </a:lnSpc>
              <a:spcBef>
                <a:spcPts val="1600"/>
              </a:spcBef>
              <a:spcAft>
                <a:spcPts val="0"/>
              </a:spcAft>
              <a:buClr>
                <a:srgbClr val="2F2F2F"/>
              </a:buClr>
              <a:buSzPts val="1400"/>
              <a:buChar char="●"/>
              <a:defRPr>
                <a:solidFill>
                  <a:srgbClr val="2F2F2F"/>
                </a:solidFill>
              </a:defRPr>
            </a:lvl4pPr>
            <a:lvl5pPr indent="-317500" lvl="4" marL="2286000" algn="ctr">
              <a:lnSpc>
                <a:spcPct val="115000"/>
              </a:lnSpc>
              <a:spcBef>
                <a:spcPts val="1600"/>
              </a:spcBef>
              <a:spcAft>
                <a:spcPts val="0"/>
              </a:spcAft>
              <a:buClr>
                <a:srgbClr val="2F2F2F"/>
              </a:buClr>
              <a:buSzPts val="1400"/>
              <a:buChar char="○"/>
              <a:defRPr>
                <a:solidFill>
                  <a:srgbClr val="2F2F2F"/>
                </a:solidFill>
              </a:defRPr>
            </a:lvl5pPr>
            <a:lvl6pPr indent="-317500" lvl="5" marL="2743200" algn="ctr">
              <a:lnSpc>
                <a:spcPct val="115000"/>
              </a:lnSpc>
              <a:spcBef>
                <a:spcPts val="1600"/>
              </a:spcBef>
              <a:spcAft>
                <a:spcPts val="0"/>
              </a:spcAft>
              <a:buClr>
                <a:srgbClr val="2F2F2F"/>
              </a:buClr>
              <a:buSzPts val="1400"/>
              <a:buChar char="■"/>
              <a:defRPr>
                <a:solidFill>
                  <a:srgbClr val="2F2F2F"/>
                </a:solidFill>
              </a:defRPr>
            </a:lvl6pPr>
            <a:lvl7pPr indent="-317500" lvl="6" marL="3200400" algn="ctr">
              <a:lnSpc>
                <a:spcPct val="115000"/>
              </a:lnSpc>
              <a:spcBef>
                <a:spcPts val="1600"/>
              </a:spcBef>
              <a:spcAft>
                <a:spcPts val="0"/>
              </a:spcAft>
              <a:buClr>
                <a:srgbClr val="2F2F2F"/>
              </a:buClr>
              <a:buSzPts val="1400"/>
              <a:buChar char="●"/>
              <a:defRPr>
                <a:solidFill>
                  <a:srgbClr val="2F2F2F"/>
                </a:solidFill>
              </a:defRPr>
            </a:lvl7pPr>
            <a:lvl8pPr indent="-317500" lvl="7" marL="3657600" algn="ctr">
              <a:lnSpc>
                <a:spcPct val="115000"/>
              </a:lnSpc>
              <a:spcBef>
                <a:spcPts val="1600"/>
              </a:spcBef>
              <a:spcAft>
                <a:spcPts val="0"/>
              </a:spcAft>
              <a:buClr>
                <a:srgbClr val="2F2F2F"/>
              </a:buClr>
              <a:buSzPts val="1400"/>
              <a:buChar char="○"/>
              <a:defRPr>
                <a:solidFill>
                  <a:srgbClr val="2F2F2F"/>
                </a:solidFill>
              </a:defRPr>
            </a:lvl8pPr>
            <a:lvl9pPr indent="-317500" lvl="8" marL="4114800" algn="ctr">
              <a:lnSpc>
                <a:spcPct val="115000"/>
              </a:lnSpc>
              <a:spcBef>
                <a:spcPts val="1600"/>
              </a:spcBef>
              <a:spcAft>
                <a:spcPts val="1600"/>
              </a:spcAft>
              <a:buClr>
                <a:srgbClr val="2F2F2F"/>
              </a:buClr>
              <a:buSzPts val="1400"/>
              <a:buChar char="■"/>
              <a:defRPr>
                <a:solidFill>
                  <a:srgbClr val="2F2F2F"/>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p:cSld name="CUSTOM_8">
    <p:bg>
      <p:bgPr>
        <a:solidFill>
          <a:srgbClr val="F3F3F3"/>
        </a:solidFill>
      </p:bgPr>
    </p:bg>
    <p:spTree>
      <p:nvGrpSpPr>
        <p:cNvPr id="105" name="Shape 105"/>
        <p:cNvGrpSpPr/>
        <p:nvPr/>
      </p:nvGrpSpPr>
      <p:grpSpPr>
        <a:xfrm>
          <a:off x="0" y="0"/>
          <a:ext cx="0" cy="0"/>
          <a:chOff x="0" y="0"/>
          <a:chExt cx="0" cy="0"/>
        </a:xfrm>
      </p:grpSpPr>
      <p:sp>
        <p:nvSpPr>
          <p:cNvPr id="106" name="Google Shape;106;p58"/>
          <p:cNvSpPr txBox="1"/>
          <p:nvPr>
            <p:ph idx="1" type="subTitle"/>
          </p:nvPr>
        </p:nvSpPr>
        <p:spPr>
          <a:xfrm>
            <a:off x="720000" y="1025113"/>
            <a:ext cx="4146900" cy="3963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1400">
                <a:solidFill>
                  <a:srgbClr val="1E1E1E"/>
                </a:solidFill>
              </a:defRPr>
            </a:lvl1pPr>
            <a:lvl2pPr lvl="1" algn="l">
              <a:lnSpc>
                <a:spcPct val="115000"/>
              </a:lnSpc>
              <a:spcBef>
                <a:spcPts val="1600"/>
              </a:spcBef>
              <a:spcAft>
                <a:spcPts val="0"/>
              </a:spcAft>
              <a:buSzPts val="1400"/>
              <a:buNone/>
              <a:defRPr sz="1400">
                <a:solidFill>
                  <a:srgbClr val="1E1E1E"/>
                </a:solidFill>
              </a:defRPr>
            </a:lvl2pPr>
            <a:lvl3pPr lvl="2" algn="l">
              <a:lnSpc>
                <a:spcPct val="115000"/>
              </a:lnSpc>
              <a:spcBef>
                <a:spcPts val="1600"/>
              </a:spcBef>
              <a:spcAft>
                <a:spcPts val="0"/>
              </a:spcAft>
              <a:buSzPts val="1400"/>
              <a:buNone/>
              <a:defRPr sz="1400">
                <a:solidFill>
                  <a:srgbClr val="1E1E1E"/>
                </a:solidFill>
              </a:defRPr>
            </a:lvl3pPr>
            <a:lvl4pPr lvl="3" algn="l">
              <a:lnSpc>
                <a:spcPct val="115000"/>
              </a:lnSpc>
              <a:spcBef>
                <a:spcPts val="1600"/>
              </a:spcBef>
              <a:spcAft>
                <a:spcPts val="0"/>
              </a:spcAft>
              <a:buSzPts val="1400"/>
              <a:buNone/>
              <a:defRPr sz="1400">
                <a:solidFill>
                  <a:srgbClr val="1E1E1E"/>
                </a:solidFill>
              </a:defRPr>
            </a:lvl4pPr>
            <a:lvl5pPr lvl="4" algn="l">
              <a:lnSpc>
                <a:spcPct val="115000"/>
              </a:lnSpc>
              <a:spcBef>
                <a:spcPts val="1600"/>
              </a:spcBef>
              <a:spcAft>
                <a:spcPts val="0"/>
              </a:spcAft>
              <a:buSzPts val="1400"/>
              <a:buNone/>
              <a:defRPr sz="1400">
                <a:solidFill>
                  <a:srgbClr val="1E1E1E"/>
                </a:solidFill>
              </a:defRPr>
            </a:lvl5pPr>
            <a:lvl6pPr lvl="5" algn="l">
              <a:lnSpc>
                <a:spcPct val="115000"/>
              </a:lnSpc>
              <a:spcBef>
                <a:spcPts val="1600"/>
              </a:spcBef>
              <a:spcAft>
                <a:spcPts val="0"/>
              </a:spcAft>
              <a:buSzPts val="1400"/>
              <a:buNone/>
              <a:defRPr sz="1400">
                <a:solidFill>
                  <a:srgbClr val="1E1E1E"/>
                </a:solidFill>
              </a:defRPr>
            </a:lvl6pPr>
            <a:lvl7pPr lvl="6" algn="l">
              <a:lnSpc>
                <a:spcPct val="115000"/>
              </a:lnSpc>
              <a:spcBef>
                <a:spcPts val="1600"/>
              </a:spcBef>
              <a:spcAft>
                <a:spcPts val="0"/>
              </a:spcAft>
              <a:buSzPts val="1400"/>
              <a:buNone/>
              <a:defRPr sz="1400">
                <a:solidFill>
                  <a:srgbClr val="1E1E1E"/>
                </a:solidFill>
              </a:defRPr>
            </a:lvl7pPr>
            <a:lvl8pPr lvl="7" algn="l">
              <a:lnSpc>
                <a:spcPct val="115000"/>
              </a:lnSpc>
              <a:spcBef>
                <a:spcPts val="1600"/>
              </a:spcBef>
              <a:spcAft>
                <a:spcPts val="0"/>
              </a:spcAft>
              <a:buSzPts val="1400"/>
              <a:buNone/>
              <a:defRPr sz="1400">
                <a:solidFill>
                  <a:srgbClr val="1E1E1E"/>
                </a:solidFill>
              </a:defRPr>
            </a:lvl8pPr>
            <a:lvl9pPr lvl="8" algn="l">
              <a:lnSpc>
                <a:spcPct val="115000"/>
              </a:lnSpc>
              <a:spcBef>
                <a:spcPts val="1600"/>
              </a:spcBef>
              <a:spcAft>
                <a:spcPts val="1600"/>
              </a:spcAft>
              <a:buSzPts val="1400"/>
              <a:buNone/>
              <a:defRPr sz="1400">
                <a:solidFill>
                  <a:srgbClr val="1E1E1E"/>
                </a:solidFill>
              </a:defRPr>
            </a:lvl9pPr>
          </a:lstStyle>
          <a:p/>
        </p:txBody>
      </p:sp>
      <p:sp>
        <p:nvSpPr>
          <p:cNvPr id="107" name="Google Shape;107;p58"/>
          <p:cNvSpPr txBox="1"/>
          <p:nvPr>
            <p:ph idx="2" type="subTitle"/>
          </p:nvPr>
        </p:nvSpPr>
        <p:spPr>
          <a:xfrm>
            <a:off x="4934700" y="2596075"/>
            <a:ext cx="3489300" cy="3963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1400">
                <a:solidFill>
                  <a:srgbClr val="1E1E1E"/>
                </a:solidFill>
              </a:defRPr>
            </a:lvl1pPr>
            <a:lvl2pPr lvl="1" algn="l">
              <a:lnSpc>
                <a:spcPct val="115000"/>
              </a:lnSpc>
              <a:spcBef>
                <a:spcPts val="1600"/>
              </a:spcBef>
              <a:spcAft>
                <a:spcPts val="0"/>
              </a:spcAft>
              <a:buSzPts val="1400"/>
              <a:buNone/>
              <a:defRPr sz="1400">
                <a:solidFill>
                  <a:srgbClr val="1E1E1E"/>
                </a:solidFill>
              </a:defRPr>
            </a:lvl2pPr>
            <a:lvl3pPr lvl="2" algn="l">
              <a:lnSpc>
                <a:spcPct val="115000"/>
              </a:lnSpc>
              <a:spcBef>
                <a:spcPts val="1600"/>
              </a:spcBef>
              <a:spcAft>
                <a:spcPts val="0"/>
              </a:spcAft>
              <a:buSzPts val="1400"/>
              <a:buNone/>
              <a:defRPr sz="1400">
                <a:solidFill>
                  <a:srgbClr val="1E1E1E"/>
                </a:solidFill>
              </a:defRPr>
            </a:lvl3pPr>
            <a:lvl4pPr lvl="3" algn="l">
              <a:lnSpc>
                <a:spcPct val="115000"/>
              </a:lnSpc>
              <a:spcBef>
                <a:spcPts val="1600"/>
              </a:spcBef>
              <a:spcAft>
                <a:spcPts val="0"/>
              </a:spcAft>
              <a:buSzPts val="1400"/>
              <a:buNone/>
              <a:defRPr sz="1400">
                <a:solidFill>
                  <a:srgbClr val="1E1E1E"/>
                </a:solidFill>
              </a:defRPr>
            </a:lvl4pPr>
            <a:lvl5pPr lvl="4" algn="l">
              <a:lnSpc>
                <a:spcPct val="115000"/>
              </a:lnSpc>
              <a:spcBef>
                <a:spcPts val="1600"/>
              </a:spcBef>
              <a:spcAft>
                <a:spcPts val="0"/>
              </a:spcAft>
              <a:buSzPts val="1400"/>
              <a:buNone/>
              <a:defRPr sz="1400">
                <a:solidFill>
                  <a:srgbClr val="1E1E1E"/>
                </a:solidFill>
              </a:defRPr>
            </a:lvl5pPr>
            <a:lvl6pPr lvl="5" algn="l">
              <a:lnSpc>
                <a:spcPct val="115000"/>
              </a:lnSpc>
              <a:spcBef>
                <a:spcPts val="1600"/>
              </a:spcBef>
              <a:spcAft>
                <a:spcPts val="0"/>
              </a:spcAft>
              <a:buSzPts val="1400"/>
              <a:buNone/>
              <a:defRPr sz="1400">
                <a:solidFill>
                  <a:srgbClr val="1E1E1E"/>
                </a:solidFill>
              </a:defRPr>
            </a:lvl6pPr>
            <a:lvl7pPr lvl="6" algn="l">
              <a:lnSpc>
                <a:spcPct val="115000"/>
              </a:lnSpc>
              <a:spcBef>
                <a:spcPts val="1600"/>
              </a:spcBef>
              <a:spcAft>
                <a:spcPts val="0"/>
              </a:spcAft>
              <a:buSzPts val="1400"/>
              <a:buNone/>
              <a:defRPr sz="1400">
                <a:solidFill>
                  <a:srgbClr val="1E1E1E"/>
                </a:solidFill>
              </a:defRPr>
            </a:lvl7pPr>
            <a:lvl8pPr lvl="7" algn="l">
              <a:lnSpc>
                <a:spcPct val="115000"/>
              </a:lnSpc>
              <a:spcBef>
                <a:spcPts val="1600"/>
              </a:spcBef>
              <a:spcAft>
                <a:spcPts val="0"/>
              </a:spcAft>
              <a:buSzPts val="1400"/>
              <a:buNone/>
              <a:defRPr sz="1400">
                <a:solidFill>
                  <a:srgbClr val="1E1E1E"/>
                </a:solidFill>
              </a:defRPr>
            </a:lvl8pPr>
            <a:lvl9pPr lvl="8" algn="l">
              <a:lnSpc>
                <a:spcPct val="115000"/>
              </a:lnSpc>
              <a:spcBef>
                <a:spcPts val="1600"/>
              </a:spcBef>
              <a:spcAft>
                <a:spcPts val="1600"/>
              </a:spcAft>
              <a:buSzPts val="1400"/>
              <a:buNone/>
              <a:defRPr sz="1400">
                <a:solidFill>
                  <a:srgbClr val="1E1E1E"/>
                </a:solidFill>
              </a:defRPr>
            </a:lvl9pPr>
          </a:lstStyle>
          <a:p/>
        </p:txBody>
      </p:sp>
      <p:sp>
        <p:nvSpPr>
          <p:cNvPr id="108" name="Google Shape;108;p58"/>
          <p:cNvSpPr txBox="1"/>
          <p:nvPr>
            <p:ph idx="3" type="subTitle"/>
          </p:nvPr>
        </p:nvSpPr>
        <p:spPr>
          <a:xfrm>
            <a:off x="720000" y="4348592"/>
            <a:ext cx="4146900" cy="498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1400">
                <a:solidFill>
                  <a:srgbClr val="1E1E1E"/>
                </a:solidFill>
              </a:defRPr>
            </a:lvl1pPr>
            <a:lvl2pPr lvl="1" algn="l">
              <a:lnSpc>
                <a:spcPct val="115000"/>
              </a:lnSpc>
              <a:spcBef>
                <a:spcPts val="1600"/>
              </a:spcBef>
              <a:spcAft>
                <a:spcPts val="0"/>
              </a:spcAft>
              <a:buSzPts val="1400"/>
              <a:buNone/>
              <a:defRPr sz="1400">
                <a:solidFill>
                  <a:srgbClr val="1E1E1E"/>
                </a:solidFill>
              </a:defRPr>
            </a:lvl2pPr>
            <a:lvl3pPr lvl="2" algn="l">
              <a:lnSpc>
                <a:spcPct val="115000"/>
              </a:lnSpc>
              <a:spcBef>
                <a:spcPts val="1600"/>
              </a:spcBef>
              <a:spcAft>
                <a:spcPts val="0"/>
              </a:spcAft>
              <a:buSzPts val="1400"/>
              <a:buNone/>
              <a:defRPr sz="1400">
                <a:solidFill>
                  <a:srgbClr val="1E1E1E"/>
                </a:solidFill>
              </a:defRPr>
            </a:lvl3pPr>
            <a:lvl4pPr lvl="3" algn="l">
              <a:lnSpc>
                <a:spcPct val="115000"/>
              </a:lnSpc>
              <a:spcBef>
                <a:spcPts val="1600"/>
              </a:spcBef>
              <a:spcAft>
                <a:spcPts val="0"/>
              </a:spcAft>
              <a:buSzPts val="1400"/>
              <a:buNone/>
              <a:defRPr sz="1400">
                <a:solidFill>
                  <a:srgbClr val="1E1E1E"/>
                </a:solidFill>
              </a:defRPr>
            </a:lvl4pPr>
            <a:lvl5pPr lvl="4" algn="l">
              <a:lnSpc>
                <a:spcPct val="115000"/>
              </a:lnSpc>
              <a:spcBef>
                <a:spcPts val="1600"/>
              </a:spcBef>
              <a:spcAft>
                <a:spcPts val="0"/>
              </a:spcAft>
              <a:buSzPts val="1400"/>
              <a:buNone/>
              <a:defRPr sz="1400">
                <a:solidFill>
                  <a:srgbClr val="1E1E1E"/>
                </a:solidFill>
              </a:defRPr>
            </a:lvl5pPr>
            <a:lvl6pPr lvl="5" algn="l">
              <a:lnSpc>
                <a:spcPct val="115000"/>
              </a:lnSpc>
              <a:spcBef>
                <a:spcPts val="1600"/>
              </a:spcBef>
              <a:spcAft>
                <a:spcPts val="0"/>
              </a:spcAft>
              <a:buSzPts val="1400"/>
              <a:buNone/>
              <a:defRPr sz="1400">
                <a:solidFill>
                  <a:srgbClr val="1E1E1E"/>
                </a:solidFill>
              </a:defRPr>
            </a:lvl6pPr>
            <a:lvl7pPr lvl="6" algn="l">
              <a:lnSpc>
                <a:spcPct val="115000"/>
              </a:lnSpc>
              <a:spcBef>
                <a:spcPts val="1600"/>
              </a:spcBef>
              <a:spcAft>
                <a:spcPts val="0"/>
              </a:spcAft>
              <a:buSzPts val="1400"/>
              <a:buNone/>
              <a:defRPr sz="1400">
                <a:solidFill>
                  <a:srgbClr val="1E1E1E"/>
                </a:solidFill>
              </a:defRPr>
            </a:lvl7pPr>
            <a:lvl8pPr lvl="7" algn="l">
              <a:lnSpc>
                <a:spcPct val="115000"/>
              </a:lnSpc>
              <a:spcBef>
                <a:spcPts val="1600"/>
              </a:spcBef>
              <a:spcAft>
                <a:spcPts val="0"/>
              </a:spcAft>
              <a:buSzPts val="1400"/>
              <a:buNone/>
              <a:defRPr sz="1400">
                <a:solidFill>
                  <a:srgbClr val="1E1E1E"/>
                </a:solidFill>
              </a:defRPr>
            </a:lvl8pPr>
            <a:lvl9pPr lvl="8" algn="l">
              <a:lnSpc>
                <a:spcPct val="115000"/>
              </a:lnSpc>
              <a:spcBef>
                <a:spcPts val="1600"/>
              </a:spcBef>
              <a:spcAft>
                <a:spcPts val="1600"/>
              </a:spcAft>
              <a:buSzPts val="1400"/>
              <a:buNone/>
              <a:defRPr sz="1400">
                <a:solidFill>
                  <a:srgbClr val="1E1E1E"/>
                </a:solidFill>
              </a:defRPr>
            </a:lvl9pPr>
          </a:lstStyle>
          <a:p/>
        </p:txBody>
      </p:sp>
      <p:sp>
        <p:nvSpPr>
          <p:cNvPr id="109" name="Google Shape;109;p58"/>
          <p:cNvSpPr txBox="1"/>
          <p:nvPr>
            <p:ph type="title"/>
          </p:nvPr>
        </p:nvSpPr>
        <p:spPr>
          <a:xfrm>
            <a:off x="720000" y="467463"/>
            <a:ext cx="3489300" cy="69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1E1E1E"/>
              </a:buClr>
              <a:buSzPts val="3600"/>
              <a:buNone/>
              <a:defRPr sz="3600">
                <a:solidFill>
                  <a:srgbClr val="1E1E1E"/>
                </a:solidFill>
              </a:defRPr>
            </a:lvl1pPr>
            <a:lvl2pPr lvl="1" algn="ctr">
              <a:lnSpc>
                <a:spcPct val="100000"/>
              </a:lnSpc>
              <a:spcBef>
                <a:spcPts val="0"/>
              </a:spcBef>
              <a:spcAft>
                <a:spcPts val="0"/>
              </a:spcAft>
              <a:buClr>
                <a:srgbClr val="1E1E1E"/>
              </a:buClr>
              <a:buSzPts val="3600"/>
              <a:buNone/>
              <a:defRPr sz="3600">
                <a:solidFill>
                  <a:srgbClr val="1E1E1E"/>
                </a:solidFill>
              </a:defRPr>
            </a:lvl2pPr>
            <a:lvl3pPr lvl="2" algn="ctr">
              <a:lnSpc>
                <a:spcPct val="100000"/>
              </a:lnSpc>
              <a:spcBef>
                <a:spcPts val="0"/>
              </a:spcBef>
              <a:spcAft>
                <a:spcPts val="0"/>
              </a:spcAft>
              <a:buClr>
                <a:srgbClr val="1E1E1E"/>
              </a:buClr>
              <a:buSzPts val="3600"/>
              <a:buNone/>
              <a:defRPr sz="3600">
                <a:solidFill>
                  <a:srgbClr val="1E1E1E"/>
                </a:solidFill>
              </a:defRPr>
            </a:lvl3pPr>
            <a:lvl4pPr lvl="3" algn="ctr">
              <a:lnSpc>
                <a:spcPct val="100000"/>
              </a:lnSpc>
              <a:spcBef>
                <a:spcPts val="0"/>
              </a:spcBef>
              <a:spcAft>
                <a:spcPts val="0"/>
              </a:spcAft>
              <a:buClr>
                <a:srgbClr val="1E1E1E"/>
              </a:buClr>
              <a:buSzPts val="3600"/>
              <a:buNone/>
              <a:defRPr sz="3600">
                <a:solidFill>
                  <a:srgbClr val="1E1E1E"/>
                </a:solidFill>
              </a:defRPr>
            </a:lvl4pPr>
            <a:lvl5pPr lvl="4" algn="ctr">
              <a:lnSpc>
                <a:spcPct val="100000"/>
              </a:lnSpc>
              <a:spcBef>
                <a:spcPts val="0"/>
              </a:spcBef>
              <a:spcAft>
                <a:spcPts val="0"/>
              </a:spcAft>
              <a:buClr>
                <a:srgbClr val="1E1E1E"/>
              </a:buClr>
              <a:buSzPts val="3600"/>
              <a:buNone/>
              <a:defRPr sz="3600">
                <a:solidFill>
                  <a:srgbClr val="1E1E1E"/>
                </a:solidFill>
              </a:defRPr>
            </a:lvl5pPr>
            <a:lvl6pPr lvl="5" algn="ctr">
              <a:lnSpc>
                <a:spcPct val="100000"/>
              </a:lnSpc>
              <a:spcBef>
                <a:spcPts val="0"/>
              </a:spcBef>
              <a:spcAft>
                <a:spcPts val="0"/>
              </a:spcAft>
              <a:buClr>
                <a:srgbClr val="1E1E1E"/>
              </a:buClr>
              <a:buSzPts val="3600"/>
              <a:buNone/>
              <a:defRPr sz="3600">
                <a:solidFill>
                  <a:srgbClr val="1E1E1E"/>
                </a:solidFill>
              </a:defRPr>
            </a:lvl6pPr>
            <a:lvl7pPr lvl="6" algn="ctr">
              <a:lnSpc>
                <a:spcPct val="100000"/>
              </a:lnSpc>
              <a:spcBef>
                <a:spcPts val="0"/>
              </a:spcBef>
              <a:spcAft>
                <a:spcPts val="0"/>
              </a:spcAft>
              <a:buClr>
                <a:srgbClr val="1E1E1E"/>
              </a:buClr>
              <a:buSzPts val="3600"/>
              <a:buNone/>
              <a:defRPr sz="3600">
                <a:solidFill>
                  <a:srgbClr val="1E1E1E"/>
                </a:solidFill>
              </a:defRPr>
            </a:lvl7pPr>
            <a:lvl8pPr lvl="7" algn="ctr">
              <a:lnSpc>
                <a:spcPct val="100000"/>
              </a:lnSpc>
              <a:spcBef>
                <a:spcPts val="0"/>
              </a:spcBef>
              <a:spcAft>
                <a:spcPts val="0"/>
              </a:spcAft>
              <a:buClr>
                <a:srgbClr val="1E1E1E"/>
              </a:buClr>
              <a:buSzPts val="3600"/>
              <a:buNone/>
              <a:defRPr sz="3600">
                <a:solidFill>
                  <a:srgbClr val="1E1E1E"/>
                </a:solidFill>
              </a:defRPr>
            </a:lvl8pPr>
            <a:lvl9pPr lvl="8" algn="ctr">
              <a:lnSpc>
                <a:spcPct val="100000"/>
              </a:lnSpc>
              <a:spcBef>
                <a:spcPts val="0"/>
              </a:spcBef>
              <a:spcAft>
                <a:spcPts val="0"/>
              </a:spcAft>
              <a:buClr>
                <a:srgbClr val="1E1E1E"/>
              </a:buClr>
              <a:buSzPts val="3600"/>
              <a:buNone/>
              <a:defRPr sz="3600">
                <a:solidFill>
                  <a:srgbClr val="1E1E1E"/>
                </a:solidFill>
              </a:defRPr>
            </a:lvl9pPr>
          </a:lstStyle>
          <a:p/>
        </p:txBody>
      </p:sp>
      <p:sp>
        <p:nvSpPr>
          <p:cNvPr id="110" name="Google Shape;110;p58"/>
          <p:cNvSpPr txBox="1"/>
          <p:nvPr>
            <p:ph idx="4" type="title"/>
          </p:nvPr>
        </p:nvSpPr>
        <p:spPr>
          <a:xfrm>
            <a:off x="4934700" y="2054298"/>
            <a:ext cx="3489300" cy="69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1E1E1E"/>
              </a:buClr>
              <a:buSzPts val="3600"/>
              <a:buNone/>
              <a:defRPr sz="3600">
                <a:solidFill>
                  <a:srgbClr val="1E1E1E"/>
                </a:solidFill>
              </a:defRPr>
            </a:lvl1pPr>
            <a:lvl2pPr lvl="1" algn="ctr">
              <a:lnSpc>
                <a:spcPct val="100000"/>
              </a:lnSpc>
              <a:spcBef>
                <a:spcPts val="0"/>
              </a:spcBef>
              <a:spcAft>
                <a:spcPts val="0"/>
              </a:spcAft>
              <a:buClr>
                <a:srgbClr val="1E1E1E"/>
              </a:buClr>
              <a:buSzPts val="3600"/>
              <a:buNone/>
              <a:defRPr sz="3600">
                <a:solidFill>
                  <a:srgbClr val="1E1E1E"/>
                </a:solidFill>
              </a:defRPr>
            </a:lvl2pPr>
            <a:lvl3pPr lvl="2" algn="ctr">
              <a:lnSpc>
                <a:spcPct val="100000"/>
              </a:lnSpc>
              <a:spcBef>
                <a:spcPts val="0"/>
              </a:spcBef>
              <a:spcAft>
                <a:spcPts val="0"/>
              </a:spcAft>
              <a:buClr>
                <a:srgbClr val="1E1E1E"/>
              </a:buClr>
              <a:buSzPts val="3600"/>
              <a:buNone/>
              <a:defRPr sz="3600">
                <a:solidFill>
                  <a:srgbClr val="1E1E1E"/>
                </a:solidFill>
              </a:defRPr>
            </a:lvl3pPr>
            <a:lvl4pPr lvl="3" algn="ctr">
              <a:lnSpc>
                <a:spcPct val="100000"/>
              </a:lnSpc>
              <a:spcBef>
                <a:spcPts val="0"/>
              </a:spcBef>
              <a:spcAft>
                <a:spcPts val="0"/>
              </a:spcAft>
              <a:buClr>
                <a:srgbClr val="1E1E1E"/>
              </a:buClr>
              <a:buSzPts val="3600"/>
              <a:buNone/>
              <a:defRPr sz="3600">
                <a:solidFill>
                  <a:srgbClr val="1E1E1E"/>
                </a:solidFill>
              </a:defRPr>
            </a:lvl4pPr>
            <a:lvl5pPr lvl="4" algn="ctr">
              <a:lnSpc>
                <a:spcPct val="100000"/>
              </a:lnSpc>
              <a:spcBef>
                <a:spcPts val="0"/>
              </a:spcBef>
              <a:spcAft>
                <a:spcPts val="0"/>
              </a:spcAft>
              <a:buClr>
                <a:srgbClr val="1E1E1E"/>
              </a:buClr>
              <a:buSzPts val="3600"/>
              <a:buNone/>
              <a:defRPr sz="3600">
                <a:solidFill>
                  <a:srgbClr val="1E1E1E"/>
                </a:solidFill>
              </a:defRPr>
            </a:lvl5pPr>
            <a:lvl6pPr lvl="5" algn="ctr">
              <a:lnSpc>
                <a:spcPct val="100000"/>
              </a:lnSpc>
              <a:spcBef>
                <a:spcPts val="0"/>
              </a:spcBef>
              <a:spcAft>
                <a:spcPts val="0"/>
              </a:spcAft>
              <a:buClr>
                <a:srgbClr val="1E1E1E"/>
              </a:buClr>
              <a:buSzPts val="3600"/>
              <a:buNone/>
              <a:defRPr sz="3600">
                <a:solidFill>
                  <a:srgbClr val="1E1E1E"/>
                </a:solidFill>
              </a:defRPr>
            </a:lvl6pPr>
            <a:lvl7pPr lvl="6" algn="ctr">
              <a:lnSpc>
                <a:spcPct val="100000"/>
              </a:lnSpc>
              <a:spcBef>
                <a:spcPts val="0"/>
              </a:spcBef>
              <a:spcAft>
                <a:spcPts val="0"/>
              </a:spcAft>
              <a:buClr>
                <a:srgbClr val="1E1E1E"/>
              </a:buClr>
              <a:buSzPts val="3600"/>
              <a:buNone/>
              <a:defRPr sz="3600">
                <a:solidFill>
                  <a:srgbClr val="1E1E1E"/>
                </a:solidFill>
              </a:defRPr>
            </a:lvl7pPr>
            <a:lvl8pPr lvl="7" algn="ctr">
              <a:lnSpc>
                <a:spcPct val="100000"/>
              </a:lnSpc>
              <a:spcBef>
                <a:spcPts val="0"/>
              </a:spcBef>
              <a:spcAft>
                <a:spcPts val="0"/>
              </a:spcAft>
              <a:buClr>
                <a:srgbClr val="1E1E1E"/>
              </a:buClr>
              <a:buSzPts val="3600"/>
              <a:buNone/>
              <a:defRPr sz="3600">
                <a:solidFill>
                  <a:srgbClr val="1E1E1E"/>
                </a:solidFill>
              </a:defRPr>
            </a:lvl8pPr>
            <a:lvl9pPr lvl="8" algn="ctr">
              <a:lnSpc>
                <a:spcPct val="100000"/>
              </a:lnSpc>
              <a:spcBef>
                <a:spcPts val="0"/>
              </a:spcBef>
              <a:spcAft>
                <a:spcPts val="0"/>
              </a:spcAft>
              <a:buClr>
                <a:srgbClr val="1E1E1E"/>
              </a:buClr>
              <a:buSzPts val="3600"/>
              <a:buNone/>
              <a:defRPr sz="3600">
                <a:solidFill>
                  <a:srgbClr val="1E1E1E"/>
                </a:solidFill>
              </a:defRPr>
            </a:lvl9pPr>
          </a:lstStyle>
          <a:p/>
        </p:txBody>
      </p:sp>
      <p:sp>
        <p:nvSpPr>
          <p:cNvPr id="111" name="Google Shape;111;p58"/>
          <p:cNvSpPr txBox="1"/>
          <p:nvPr>
            <p:ph idx="5" type="title"/>
          </p:nvPr>
        </p:nvSpPr>
        <p:spPr>
          <a:xfrm>
            <a:off x="720000" y="3790951"/>
            <a:ext cx="3489300" cy="69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1E1E1E"/>
              </a:buClr>
              <a:buSzPts val="3600"/>
              <a:buNone/>
              <a:defRPr sz="3600">
                <a:solidFill>
                  <a:srgbClr val="1E1E1E"/>
                </a:solidFill>
              </a:defRPr>
            </a:lvl1pPr>
            <a:lvl2pPr lvl="1" algn="ctr">
              <a:lnSpc>
                <a:spcPct val="100000"/>
              </a:lnSpc>
              <a:spcBef>
                <a:spcPts val="0"/>
              </a:spcBef>
              <a:spcAft>
                <a:spcPts val="0"/>
              </a:spcAft>
              <a:buClr>
                <a:srgbClr val="1E1E1E"/>
              </a:buClr>
              <a:buSzPts val="3600"/>
              <a:buNone/>
              <a:defRPr sz="3600">
                <a:solidFill>
                  <a:srgbClr val="1E1E1E"/>
                </a:solidFill>
              </a:defRPr>
            </a:lvl2pPr>
            <a:lvl3pPr lvl="2" algn="ctr">
              <a:lnSpc>
                <a:spcPct val="100000"/>
              </a:lnSpc>
              <a:spcBef>
                <a:spcPts val="0"/>
              </a:spcBef>
              <a:spcAft>
                <a:spcPts val="0"/>
              </a:spcAft>
              <a:buClr>
                <a:srgbClr val="1E1E1E"/>
              </a:buClr>
              <a:buSzPts val="3600"/>
              <a:buNone/>
              <a:defRPr sz="3600">
                <a:solidFill>
                  <a:srgbClr val="1E1E1E"/>
                </a:solidFill>
              </a:defRPr>
            </a:lvl3pPr>
            <a:lvl4pPr lvl="3" algn="ctr">
              <a:lnSpc>
                <a:spcPct val="100000"/>
              </a:lnSpc>
              <a:spcBef>
                <a:spcPts val="0"/>
              </a:spcBef>
              <a:spcAft>
                <a:spcPts val="0"/>
              </a:spcAft>
              <a:buClr>
                <a:srgbClr val="1E1E1E"/>
              </a:buClr>
              <a:buSzPts val="3600"/>
              <a:buNone/>
              <a:defRPr sz="3600">
                <a:solidFill>
                  <a:srgbClr val="1E1E1E"/>
                </a:solidFill>
              </a:defRPr>
            </a:lvl4pPr>
            <a:lvl5pPr lvl="4" algn="ctr">
              <a:lnSpc>
                <a:spcPct val="100000"/>
              </a:lnSpc>
              <a:spcBef>
                <a:spcPts val="0"/>
              </a:spcBef>
              <a:spcAft>
                <a:spcPts val="0"/>
              </a:spcAft>
              <a:buClr>
                <a:srgbClr val="1E1E1E"/>
              </a:buClr>
              <a:buSzPts val="3600"/>
              <a:buNone/>
              <a:defRPr sz="3600">
                <a:solidFill>
                  <a:srgbClr val="1E1E1E"/>
                </a:solidFill>
              </a:defRPr>
            </a:lvl5pPr>
            <a:lvl6pPr lvl="5" algn="ctr">
              <a:lnSpc>
                <a:spcPct val="100000"/>
              </a:lnSpc>
              <a:spcBef>
                <a:spcPts val="0"/>
              </a:spcBef>
              <a:spcAft>
                <a:spcPts val="0"/>
              </a:spcAft>
              <a:buClr>
                <a:srgbClr val="1E1E1E"/>
              </a:buClr>
              <a:buSzPts val="3600"/>
              <a:buNone/>
              <a:defRPr sz="3600">
                <a:solidFill>
                  <a:srgbClr val="1E1E1E"/>
                </a:solidFill>
              </a:defRPr>
            </a:lvl6pPr>
            <a:lvl7pPr lvl="6" algn="ctr">
              <a:lnSpc>
                <a:spcPct val="100000"/>
              </a:lnSpc>
              <a:spcBef>
                <a:spcPts val="0"/>
              </a:spcBef>
              <a:spcAft>
                <a:spcPts val="0"/>
              </a:spcAft>
              <a:buClr>
                <a:srgbClr val="1E1E1E"/>
              </a:buClr>
              <a:buSzPts val="3600"/>
              <a:buNone/>
              <a:defRPr sz="3600">
                <a:solidFill>
                  <a:srgbClr val="1E1E1E"/>
                </a:solidFill>
              </a:defRPr>
            </a:lvl7pPr>
            <a:lvl8pPr lvl="7" algn="ctr">
              <a:lnSpc>
                <a:spcPct val="100000"/>
              </a:lnSpc>
              <a:spcBef>
                <a:spcPts val="0"/>
              </a:spcBef>
              <a:spcAft>
                <a:spcPts val="0"/>
              </a:spcAft>
              <a:buClr>
                <a:srgbClr val="1E1E1E"/>
              </a:buClr>
              <a:buSzPts val="3600"/>
              <a:buNone/>
              <a:defRPr sz="3600">
                <a:solidFill>
                  <a:srgbClr val="1E1E1E"/>
                </a:solidFill>
              </a:defRPr>
            </a:lvl8pPr>
            <a:lvl9pPr lvl="8" algn="ctr">
              <a:lnSpc>
                <a:spcPct val="100000"/>
              </a:lnSpc>
              <a:spcBef>
                <a:spcPts val="0"/>
              </a:spcBef>
              <a:spcAft>
                <a:spcPts val="0"/>
              </a:spcAft>
              <a:buClr>
                <a:srgbClr val="1E1E1E"/>
              </a:buClr>
              <a:buSzPts val="3600"/>
              <a:buNone/>
              <a:defRPr sz="3600">
                <a:solidFill>
                  <a:srgbClr val="1E1E1E"/>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bg>
      <p:bgPr>
        <a:solidFill>
          <a:schemeClr val="lt2"/>
        </a:solidFill>
      </p:bgPr>
    </p:bg>
    <p:spTree>
      <p:nvGrpSpPr>
        <p:cNvPr id="112" name="Shape 112"/>
        <p:cNvGrpSpPr/>
        <p:nvPr/>
      </p:nvGrpSpPr>
      <p:grpSpPr>
        <a:xfrm>
          <a:off x="0" y="0"/>
          <a:ext cx="0" cy="0"/>
          <a:chOff x="0" y="0"/>
          <a:chExt cx="0" cy="0"/>
        </a:xfrm>
      </p:grpSpPr>
      <p:sp>
        <p:nvSpPr>
          <p:cNvPr id="113" name="Google Shape;113;p59"/>
          <p:cNvSpPr txBox="1"/>
          <p:nvPr>
            <p:ph type="ctrTitle"/>
          </p:nvPr>
        </p:nvSpPr>
        <p:spPr>
          <a:xfrm>
            <a:off x="994565" y="896525"/>
            <a:ext cx="3749100" cy="946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3000"/>
              <a:buNone/>
              <a:defRPr sz="4800">
                <a:solidFill>
                  <a:schemeClr val="dk1"/>
                </a:solidFill>
              </a:defRPr>
            </a:lvl1pPr>
            <a:lvl2pPr lvl="1" algn="r">
              <a:lnSpc>
                <a:spcPct val="100000"/>
              </a:lnSpc>
              <a:spcBef>
                <a:spcPts val="0"/>
              </a:spcBef>
              <a:spcAft>
                <a:spcPts val="0"/>
              </a:spcAft>
              <a:buClr>
                <a:schemeClr val="dk1"/>
              </a:buClr>
              <a:buSzPts val="3000"/>
              <a:buNone/>
              <a:defRPr sz="3000">
                <a:solidFill>
                  <a:schemeClr val="dk1"/>
                </a:solidFill>
              </a:defRPr>
            </a:lvl2pPr>
            <a:lvl3pPr lvl="2" algn="r">
              <a:lnSpc>
                <a:spcPct val="100000"/>
              </a:lnSpc>
              <a:spcBef>
                <a:spcPts val="0"/>
              </a:spcBef>
              <a:spcAft>
                <a:spcPts val="0"/>
              </a:spcAft>
              <a:buClr>
                <a:schemeClr val="dk1"/>
              </a:buClr>
              <a:buSzPts val="3000"/>
              <a:buNone/>
              <a:defRPr sz="3000">
                <a:solidFill>
                  <a:schemeClr val="dk1"/>
                </a:solidFill>
              </a:defRPr>
            </a:lvl3pPr>
            <a:lvl4pPr lvl="3" algn="r">
              <a:lnSpc>
                <a:spcPct val="100000"/>
              </a:lnSpc>
              <a:spcBef>
                <a:spcPts val="0"/>
              </a:spcBef>
              <a:spcAft>
                <a:spcPts val="0"/>
              </a:spcAft>
              <a:buClr>
                <a:schemeClr val="dk1"/>
              </a:buClr>
              <a:buSzPts val="3000"/>
              <a:buNone/>
              <a:defRPr sz="3000">
                <a:solidFill>
                  <a:schemeClr val="dk1"/>
                </a:solidFill>
              </a:defRPr>
            </a:lvl4pPr>
            <a:lvl5pPr lvl="4" algn="r">
              <a:lnSpc>
                <a:spcPct val="100000"/>
              </a:lnSpc>
              <a:spcBef>
                <a:spcPts val="0"/>
              </a:spcBef>
              <a:spcAft>
                <a:spcPts val="0"/>
              </a:spcAft>
              <a:buClr>
                <a:schemeClr val="dk1"/>
              </a:buClr>
              <a:buSzPts val="3000"/>
              <a:buNone/>
              <a:defRPr sz="3000">
                <a:solidFill>
                  <a:schemeClr val="dk1"/>
                </a:solidFill>
              </a:defRPr>
            </a:lvl5pPr>
            <a:lvl6pPr lvl="5" algn="r">
              <a:lnSpc>
                <a:spcPct val="100000"/>
              </a:lnSpc>
              <a:spcBef>
                <a:spcPts val="0"/>
              </a:spcBef>
              <a:spcAft>
                <a:spcPts val="0"/>
              </a:spcAft>
              <a:buClr>
                <a:schemeClr val="dk1"/>
              </a:buClr>
              <a:buSzPts val="3000"/>
              <a:buNone/>
              <a:defRPr sz="3000">
                <a:solidFill>
                  <a:schemeClr val="dk1"/>
                </a:solidFill>
              </a:defRPr>
            </a:lvl6pPr>
            <a:lvl7pPr lvl="6" algn="r">
              <a:lnSpc>
                <a:spcPct val="100000"/>
              </a:lnSpc>
              <a:spcBef>
                <a:spcPts val="0"/>
              </a:spcBef>
              <a:spcAft>
                <a:spcPts val="0"/>
              </a:spcAft>
              <a:buClr>
                <a:schemeClr val="dk1"/>
              </a:buClr>
              <a:buSzPts val="3000"/>
              <a:buNone/>
              <a:defRPr sz="3000">
                <a:solidFill>
                  <a:schemeClr val="dk1"/>
                </a:solidFill>
              </a:defRPr>
            </a:lvl7pPr>
            <a:lvl8pPr lvl="7" algn="r">
              <a:lnSpc>
                <a:spcPct val="100000"/>
              </a:lnSpc>
              <a:spcBef>
                <a:spcPts val="0"/>
              </a:spcBef>
              <a:spcAft>
                <a:spcPts val="0"/>
              </a:spcAft>
              <a:buClr>
                <a:schemeClr val="dk1"/>
              </a:buClr>
              <a:buSzPts val="3000"/>
              <a:buNone/>
              <a:defRPr sz="3000">
                <a:solidFill>
                  <a:schemeClr val="dk1"/>
                </a:solidFill>
              </a:defRPr>
            </a:lvl8pPr>
            <a:lvl9pPr lvl="8" algn="r">
              <a:lnSpc>
                <a:spcPct val="100000"/>
              </a:lnSpc>
              <a:spcBef>
                <a:spcPts val="0"/>
              </a:spcBef>
              <a:spcAft>
                <a:spcPts val="0"/>
              </a:spcAft>
              <a:buClr>
                <a:schemeClr val="dk1"/>
              </a:buClr>
              <a:buSzPts val="3000"/>
              <a:buNone/>
              <a:defRPr sz="3000">
                <a:solidFill>
                  <a:schemeClr val="dk1"/>
                </a:solidFill>
              </a:defRPr>
            </a:lvl9pPr>
          </a:lstStyle>
          <a:p/>
        </p:txBody>
      </p:sp>
      <p:sp>
        <p:nvSpPr>
          <p:cNvPr id="114" name="Google Shape;114;p59"/>
          <p:cNvSpPr txBox="1"/>
          <p:nvPr>
            <p:ph idx="1" type="subTitle"/>
          </p:nvPr>
        </p:nvSpPr>
        <p:spPr>
          <a:xfrm>
            <a:off x="994565" y="2110795"/>
            <a:ext cx="2797200" cy="111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000"/>
              <a:buNone/>
              <a:defRPr sz="1100">
                <a:solidFill>
                  <a:schemeClr val="dk1"/>
                </a:solidFill>
              </a:defRPr>
            </a:lvl1pPr>
            <a:lvl2pPr lvl="1" algn="ctr">
              <a:lnSpc>
                <a:spcPct val="100000"/>
              </a:lnSpc>
              <a:spcBef>
                <a:spcPts val="0"/>
              </a:spcBef>
              <a:spcAft>
                <a:spcPts val="0"/>
              </a:spcAft>
              <a:buClr>
                <a:schemeClr val="dk1"/>
              </a:buClr>
              <a:buSzPts val="1000"/>
              <a:buNone/>
              <a:defRPr sz="1000">
                <a:solidFill>
                  <a:schemeClr val="dk1"/>
                </a:solidFill>
              </a:defRPr>
            </a:lvl2pPr>
            <a:lvl3pPr lvl="2" algn="ctr">
              <a:lnSpc>
                <a:spcPct val="100000"/>
              </a:lnSpc>
              <a:spcBef>
                <a:spcPts val="0"/>
              </a:spcBef>
              <a:spcAft>
                <a:spcPts val="0"/>
              </a:spcAft>
              <a:buClr>
                <a:schemeClr val="dk1"/>
              </a:buClr>
              <a:buSzPts val="1000"/>
              <a:buNone/>
              <a:defRPr sz="1000">
                <a:solidFill>
                  <a:schemeClr val="dk1"/>
                </a:solidFill>
              </a:defRPr>
            </a:lvl3pPr>
            <a:lvl4pPr lvl="3" algn="ctr">
              <a:lnSpc>
                <a:spcPct val="100000"/>
              </a:lnSpc>
              <a:spcBef>
                <a:spcPts val="0"/>
              </a:spcBef>
              <a:spcAft>
                <a:spcPts val="0"/>
              </a:spcAft>
              <a:buClr>
                <a:schemeClr val="dk1"/>
              </a:buClr>
              <a:buSzPts val="1000"/>
              <a:buNone/>
              <a:defRPr sz="1000">
                <a:solidFill>
                  <a:schemeClr val="dk1"/>
                </a:solidFill>
              </a:defRPr>
            </a:lvl4pPr>
            <a:lvl5pPr lvl="4" algn="ctr">
              <a:lnSpc>
                <a:spcPct val="100000"/>
              </a:lnSpc>
              <a:spcBef>
                <a:spcPts val="0"/>
              </a:spcBef>
              <a:spcAft>
                <a:spcPts val="0"/>
              </a:spcAft>
              <a:buClr>
                <a:schemeClr val="dk1"/>
              </a:buClr>
              <a:buSzPts val="1000"/>
              <a:buNone/>
              <a:defRPr sz="1000">
                <a:solidFill>
                  <a:schemeClr val="dk1"/>
                </a:solidFill>
              </a:defRPr>
            </a:lvl5pPr>
            <a:lvl6pPr lvl="5" algn="ctr">
              <a:lnSpc>
                <a:spcPct val="100000"/>
              </a:lnSpc>
              <a:spcBef>
                <a:spcPts val="0"/>
              </a:spcBef>
              <a:spcAft>
                <a:spcPts val="0"/>
              </a:spcAft>
              <a:buClr>
                <a:schemeClr val="dk1"/>
              </a:buClr>
              <a:buSzPts val="1000"/>
              <a:buNone/>
              <a:defRPr sz="1000">
                <a:solidFill>
                  <a:schemeClr val="dk1"/>
                </a:solidFill>
              </a:defRPr>
            </a:lvl6pPr>
            <a:lvl7pPr lvl="6" algn="ctr">
              <a:lnSpc>
                <a:spcPct val="100000"/>
              </a:lnSpc>
              <a:spcBef>
                <a:spcPts val="0"/>
              </a:spcBef>
              <a:spcAft>
                <a:spcPts val="0"/>
              </a:spcAft>
              <a:buClr>
                <a:schemeClr val="dk1"/>
              </a:buClr>
              <a:buSzPts val="1000"/>
              <a:buNone/>
              <a:defRPr sz="1000">
                <a:solidFill>
                  <a:schemeClr val="dk1"/>
                </a:solidFill>
              </a:defRPr>
            </a:lvl7pPr>
            <a:lvl8pPr lvl="7" algn="ctr">
              <a:lnSpc>
                <a:spcPct val="100000"/>
              </a:lnSpc>
              <a:spcBef>
                <a:spcPts val="0"/>
              </a:spcBef>
              <a:spcAft>
                <a:spcPts val="0"/>
              </a:spcAft>
              <a:buClr>
                <a:schemeClr val="dk1"/>
              </a:buClr>
              <a:buSzPts val="1000"/>
              <a:buNone/>
              <a:defRPr sz="1000">
                <a:solidFill>
                  <a:schemeClr val="dk1"/>
                </a:solidFill>
              </a:defRPr>
            </a:lvl8pPr>
            <a:lvl9pPr lvl="8" algn="ctr">
              <a:lnSpc>
                <a:spcPct val="100000"/>
              </a:lnSpc>
              <a:spcBef>
                <a:spcPts val="0"/>
              </a:spcBef>
              <a:spcAft>
                <a:spcPts val="0"/>
              </a:spcAft>
              <a:buClr>
                <a:schemeClr val="dk1"/>
              </a:buClr>
              <a:buSzPts val="1000"/>
              <a:buNone/>
              <a:defRPr sz="1000">
                <a:solidFill>
                  <a:schemeClr val="dk1"/>
                </a:solidFill>
              </a:defRPr>
            </a:lvl9pPr>
          </a:lstStyle>
          <a:p/>
        </p:txBody>
      </p:sp>
      <p:sp>
        <p:nvSpPr>
          <p:cNvPr id="115" name="Google Shape;115;p59"/>
          <p:cNvSpPr txBox="1"/>
          <p:nvPr/>
        </p:nvSpPr>
        <p:spPr>
          <a:xfrm>
            <a:off x="990050" y="3948475"/>
            <a:ext cx="2797200" cy="4749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300"/>
              </a:spcBef>
              <a:spcAft>
                <a:spcPts val="0"/>
              </a:spcAft>
              <a:buClr>
                <a:srgbClr val="000000"/>
              </a:buClr>
              <a:buSzPts val="1000"/>
              <a:buFont typeface="Arial"/>
              <a:buNone/>
            </a:pPr>
            <a:r>
              <a:rPr b="0" i="0" lang="en" sz="1000" u="none" cap="none" strike="noStrike">
                <a:solidFill>
                  <a:schemeClr val="dk1"/>
                </a:solidFill>
                <a:latin typeface="Rokkitt"/>
                <a:ea typeface="Rokkitt"/>
                <a:cs typeface="Rokkitt"/>
                <a:sym typeface="Rokkitt"/>
              </a:rPr>
              <a:t>CREDITS: This presentation template was created by </a:t>
            </a:r>
            <a:r>
              <a:rPr b="0" i="0" lang="en" sz="1000" u="none" cap="none" strike="noStrike">
                <a:solidFill>
                  <a:schemeClr val="dk1"/>
                </a:solidFill>
                <a:uFill>
                  <a:noFill/>
                </a:uFill>
                <a:latin typeface="Rokkitt"/>
                <a:ea typeface="Rokkitt"/>
                <a:cs typeface="Rokkitt"/>
                <a:sym typeface="Rokkitt"/>
                <a:hlinkClick r:id="rId2"/>
              </a:rPr>
              <a:t>Slidesgo</a:t>
            </a:r>
            <a:r>
              <a:rPr b="0" i="0" lang="en" sz="1000" u="none" cap="none" strike="noStrike">
                <a:solidFill>
                  <a:schemeClr val="dk1"/>
                </a:solidFill>
                <a:latin typeface="Rokkitt"/>
                <a:ea typeface="Rokkitt"/>
                <a:cs typeface="Rokkitt"/>
                <a:sym typeface="Rokkitt"/>
              </a:rPr>
              <a:t>, including icons by </a:t>
            </a:r>
            <a:r>
              <a:rPr b="0" i="0" lang="en" sz="1000" u="none" cap="none" strike="noStrike">
                <a:solidFill>
                  <a:schemeClr val="dk1"/>
                </a:solidFill>
                <a:uFill>
                  <a:noFill/>
                </a:uFill>
                <a:latin typeface="Rokkitt"/>
                <a:ea typeface="Rokkitt"/>
                <a:cs typeface="Rokkitt"/>
                <a:sym typeface="Rokkitt"/>
                <a:hlinkClick r:id="rId3"/>
              </a:rPr>
              <a:t>Flaticon</a:t>
            </a:r>
            <a:r>
              <a:rPr b="0" i="0" lang="en" sz="1000" u="none" cap="none" strike="noStrike">
                <a:solidFill>
                  <a:schemeClr val="dk1"/>
                </a:solidFill>
                <a:latin typeface="Rokkitt"/>
                <a:ea typeface="Rokkitt"/>
                <a:cs typeface="Rokkitt"/>
                <a:sym typeface="Rokkitt"/>
              </a:rPr>
              <a:t>, and infographics &amp; images by </a:t>
            </a:r>
            <a:r>
              <a:rPr b="0" i="0" lang="en" sz="1000" u="none" cap="none" strike="noStrike">
                <a:solidFill>
                  <a:schemeClr val="dk1"/>
                </a:solidFill>
                <a:uFill>
                  <a:noFill/>
                </a:uFill>
                <a:latin typeface="Rokkitt"/>
                <a:ea typeface="Rokkitt"/>
                <a:cs typeface="Rokkitt"/>
                <a:sym typeface="Rokkitt"/>
                <a:hlinkClick r:id="rId4"/>
              </a:rPr>
              <a:t>Freepik</a:t>
            </a:r>
            <a:r>
              <a:rPr b="0" i="0" lang="en" sz="1000" u="none" cap="none" strike="noStrike">
                <a:solidFill>
                  <a:schemeClr val="dk1"/>
                </a:solidFill>
                <a:latin typeface="Rokkitt"/>
                <a:ea typeface="Rokkitt"/>
                <a:cs typeface="Rokkitt"/>
                <a:sym typeface="Rokkitt"/>
              </a:rPr>
              <a:t>. </a:t>
            </a:r>
            <a:endParaRPr b="0" i="0" sz="1000" u="none" cap="none" strike="noStrike">
              <a:solidFill>
                <a:schemeClr val="dk1"/>
              </a:solidFill>
              <a:latin typeface="Rokkitt"/>
              <a:ea typeface="Rokkitt"/>
              <a:cs typeface="Rokkitt"/>
              <a:sym typeface="Rokkit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dk1"/>
              </a:solidFill>
              <a:latin typeface="Rokkitt"/>
              <a:ea typeface="Rokkitt"/>
              <a:cs typeface="Rokkitt"/>
              <a:sym typeface="Rokkit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rgbClr val="F3F3F3"/>
        </a:solidFill>
      </p:bgPr>
    </p:bg>
    <p:spTree>
      <p:nvGrpSpPr>
        <p:cNvPr id="116" name="Shape 116"/>
        <p:cNvGrpSpPr/>
        <p:nvPr/>
      </p:nvGrpSpPr>
      <p:grpSpPr>
        <a:xfrm>
          <a:off x="0" y="0"/>
          <a:ext cx="0" cy="0"/>
          <a:chOff x="0" y="0"/>
          <a:chExt cx="0" cy="0"/>
        </a:xfrm>
      </p:grpSpPr>
      <p:sp>
        <p:nvSpPr>
          <p:cNvPr id="117" name="Google Shape;117;p60"/>
          <p:cNvSpPr/>
          <p:nvPr/>
        </p:nvSpPr>
        <p:spPr>
          <a:xfrm>
            <a:off x="724497" y="1037067"/>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60"/>
          <p:cNvSpPr txBox="1"/>
          <p:nvPr>
            <p:ph idx="1" type="subTitle"/>
          </p:nvPr>
        </p:nvSpPr>
        <p:spPr>
          <a:xfrm>
            <a:off x="720000" y="1427600"/>
            <a:ext cx="7762200" cy="303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2F2F2F"/>
              </a:buClr>
              <a:buSzPts val="1000"/>
              <a:buChar char="●"/>
              <a:defRPr sz="1100">
                <a:solidFill>
                  <a:srgbClr val="2F2F2F"/>
                </a:solidFill>
              </a:defRPr>
            </a:lvl1pPr>
            <a:lvl2pPr lvl="1" algn="ctr">
              <a:lnSpc>
                <a:spcPct val="100000"/>
              </a:lnSpc>
              <a:spcBef>
                <a:spcPts val="0"/>
              </a:spcBef>
              <a:spcAft>
                <a:spcPts val="0"/>
              </a:spcAft>
              <a:buClr>
                <a:srgbClr val="2F2F2F"/>
              </a:buClr>
              <a:buSzPts val="1000"/>
              <a:buChar char="○"/>
              <a:defRPr sz="1000">
                <a:solidFill>
                  <a:srgbClr val="2F2F2F"/>
                </a:solidFill>
              </a:defRPr>
            </a:lvl2pPr>
            <a:lvl3pPr lvl="2" algn="ctr">
              <a:lnSpc>
                <a:spcPct val="100000"/>
              </a:lnSpc>
              <a:spcBef>
                <a:spcPts val="0"/>
              </a:spcBef>
              <a:spcAft>
                <a:spcPts val="0"/>
              </a:spcAft>
              <a:buClr>
                <a:srgbClr val="2F2F2F"/>
              </a:buClr>
              <a:buSzPts val="1000"/>
              <a:buChar char="■"/>
              <a:defRPr sz="1000">
                <a:solidFill>
                  <a:srgbClr val="2F2F2F"/>
                </a:solidFill>
              </a:defRPr>
            </a:lvl3pPr>
            <a:lvl4pPr lvl="3" algn="ctr">
              <a:lnSpc>
                <a:spcPct val="100000"/>
              </a:lnSpc>
              <a:spcBef>
                <a:spcPts val="0"/>
              </a:spcBef>
              <a:spcAft>
                <a:spcPts val="0"/>
              </a:spcAft>
              <a:buClr>
                <a:srgbClr val="2F2F2F"/>
              </a:buClr>
              <a:buSzPts val="1000"/>
              <a:buChar char="●"/>
              <a:defRPr sz="1000">
                <a:solidFill>
                  <a:srgbClr val="2F2F2F"/>
                </a:solidFill>
              </a:defRPr>
            </a:lvl4pPr>
            <a:lvl5pPr lvl="4" algn="ctr">
              <a:lnSpc>
                <a:spcPct val="100000"/>
              </a:lnSpc>
              <a:spcBef>
                <a:spcPts val="0"/>
              </a:spcBef>
              <a:spcAft>
                <a:spcPts val="0"/>
              </a:spcAft>
              <a:buClr>
                <a:srgbClr val="2F2F2F"/>
              </a:buClr>
              <a:buSzPts val="1000"/>
              <a:buChar char="○"/>
              <a:defRPr sz="1000">
                <a:solidFill>
                  <a:srgbClr val="2F2F2F"/>
                </a:solidFill>
              </a:defRPr>
            </a:lvl5pPr>
            <a:lvl6pPr lvl="5" algn="ctr">
              <a:lnSpc>
                <a:spcPct val="100000"/>
              </a:lnSpc>
              <a:spcBef>
                <a:spcPts val="0"/>
              </a:spcBef>
              <a:spcAft>
                <a:spcPts val="0"/>
              </a:spcAft>
              <a:buClr>
                <a:srgbClr val="2F2F2F"/>
              </a:buClr>
              <a:buSzPts val="1000"/>
              <a:buChar char="■"/>
              <a:defRPr sz="1000">
                <a:solidFill>
                  <a:srgbClr val="2F2F2F"/>
                </a:solidFill>
              </a:defRPr>
            </a:lvl6pPr>
            <a:lvl7pPr lvl="6" algn="ctr">
              <a:lnSpc>
                <a:spcPct val="100000"/>
              </a:lnSpc>
              <a:spcBef>
                <a:spcPts val="0"/>
              </a:spcBef>
              <a:spcAft>
                <a:spcPts val="0"/>
              </a:spcAft>
              <a:buClr>
                <a:srgbClr val="2F2F2F"/>
              </a:buClr>
              <a:buSzPts val="1000"/>
              <a:buChar char="●"/>
              <a:defRPr sz="1000">
                <a:solidFill>
                  <a:srgbClr val="2F2F2F"/>
                </a:solidFill>
              </a:defRPr>
            </a:lvl7pPr>
            <a:lvl8pPr lvl="7" algn="ctr">
              <a:lnSpc>
                <a:spcPct val="100000"/>
              </a:lnSpc>
              <a:spcBef>
                <a:spcPts val="0"/>
              </a:spcBef>
              <a:spcAft>
                <a:spcPts val="0"/>
              </a:spcAft>
              <a:buClr>
                <a:srgbClr val="2F2F2F"/>
              </a:buClr>
              <a:buSzPts val="1000"/>
              <a:buChar char="○"/>
              <a:defRPr sz="1000">
                <a:solidFill>
                  <a:srgbClr val="2F2F2F"/>
                </a:solidFill>
              </a:defRPr>
            </a:lvl8pPr>
            <a:lvl9pPr lvl="8" algn="ctr">
              <a:lnSpc>
                <a:spcPct val="100000"/>
              </a:lnSpc>
              <a:spcBef>
                <a:spcPts val="0"/>
              </a:spcBef>
              <a:spcAft>
                <a:spcPts val="0"/>
              </a:spcAft>
              <a:buClr>
                <a:srgbClr val="2F2F2F"/>
              </a:buClr>
              <a:buSzPts val="1000"/>
              <a:buChar char="■"/>
              <a:defRPr sz="1000">
                <a:solidFill>
                  <a:srgbClr val="2F2F2F"/>
                </a:solidFill>
              </a:defRPr>
            </a:lvl9pPr>
          </a:lstStyle>
          <a:p/>
        </p:txBody>
      </p:sp>
      <p:sp>
        <p:nvSpPr>
          <p:cNvPr id="119" name="Google Shape;119;p60"/>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2400"/>
              <a:buNone/>
              <a:defRPr sz="2400">
                <a:solidFill>
                  <a:srgbClr val="2F2F2F"/>
                </a:solidFill>
              </a:defRPr>
            </a:lvl1pPr>
            <a:lvl2pPr lvl="1" algn="r">
              <a:lnSpc>
                <a:spcPct val="100000"/>
              </a:lnSpc>
              <a:spcBef>
                <a:spcPts val="0"/>
              </a:spcBef>
              <a:spcAft>
                <a:spcPts val="0"/>
              </a:spcAft>
              <a:buClr>
                <a:srgbClr val="000000"/>
              </a:buClr>
              <a:buSzPts val="1800"/>
              <a:buNone/>
              <a:defRPr sz="1800">
                <a:solidFill>
                  <a:srgbClr val="000000"/>
                </a:solidFill>
              </a:defRPr>
            </a:lvl2pPr>
            <a:lvl3pPr lvl="2" algn="r">
              <a:lnSpc>
                <a:spcPct val="100000"/>
              </a:lnSpc>
              <a:spcBef>
                <a:spcPts val="0"/>
              </a:spcBef>
              <a:spcAft>
                <a:spcPts val="0"/>
              </a:spcAft>
              <a:buClr>
                <a:srgbClr val="000000"/>
              </a:buClr>
              <a:buSzPts val="1800"/>
              <a:buNone/>
              <a:defRPr sz="1800">
                <a:solidFill>
                  <a:srgbClr val="000000"/>
                </a:solidFill>
              </a:defRPr>
            </a:lvl3pPr>
            <a:lvl4pPr lvl="3" algn="r">
              <a:lnSpc>
                <a:spcPct val="100000"/>
              </a:lnSpc>
              <a:spcBef>
                <a:spcPts val="0"/>
              </a:spcBef>
              <a:spcAft>
                <a:spcPts val="0"/>
              </a:spcAft>
              <a:buClr>
                <a:srgbClr val="000000"/>
              </a:buClr>
              <a:buSzPts val="1800"/>
              <a:buNone/>
              <a:defRPr sz="1800">
                <a:solidFill>
                  <a:srgbClr val="000000"/>
                </a:solidFill>
              </a:defRPr>
            </a:lvl4pPr>
            <a:lvl5pPr lvl="4" algn="r">
              <a:lnSpc>
                <a:spcPct val="100000"/>
              </a:lnSpc>
              <a:spcBef>
                <a:spcPts val="0"/>
              </a:spcBef>
              <a:spcAft>
                <a:spcPts val="0"/>
              </a:spcAft>
              <a:buClr>
                <a:srgbClr val="000000"/>
              </a:buClr>
              <a:buSzPts val="1800"/>
              <a:buNone/>
              <a:defRPr sz="1800">
                <a:solidFill>
                  <a:srgbClr val="000000"/>
                </a:solidFill>
              </a:defRPr>
            </a:lvl5pPr>
            <a:lvl6pPr lvl="5" algn="r">
              <a:lnSpc>
                <a:spcPct val="100000"/>
              </a:lnSpc>
              <a:spcBef>
                <a:spcPts val="0"/>
              </a:spcBef>
              <a:spcAft>
                <a:spcPts val="0"/>
              </a:spcAft>
              <a:buClr>
                <a:srgbClr val="000000"/>
              </a:buClr>
              <a:buSzPts val="1800"/>
              <a:buNone/>
              <a:defRPr sz="1800">
                <a:solidFill>
                  <a:srgbClr val="000000"/>
                </a:solidFill>
              </a:defRPr>
            </a:lvl6pPr>
            <a:lvl7pPr lvl="6" algn="r">
              <a:lnSpc>
                <a:spcPct val="100000"/>
              </a:lnSpc>
              <a:spcBef>
                <a:spcPts val="0"/>
              </a:spcBef>
              <a:spcAft>
                <a:spcPts val="0"/>
              </a:spcAft>
              <a:buClr>
                <a:srgbClr val="000000"/>
              </a:buClr>
              <a:buSzPts val="1800"/>
              <a:buNone/>
              <a:defRPr sz="1800">
                <a:solidFill>
                  <a:srgbClr val="000000"/>
                </a:solidFill>
              </a:defRPr>
            </a:lvl7pPr>
            <a:lvl8pPr lvl="7" algn="r">
              <a:lnSpc>
                <a:spcPct val="100000"/>
              </a:lnSpc>
              <a:spcBef>
                <a:spcPts val="0"/>
              </a:spcBef>
              <a:spcAft>
                <a:spcPts val="0"/>
              </a:spcAft>
              <a:buClr>
                <a:srgbClr val="000000"/>
              </a:buClr>
              <a:buSzPts val="1800"/>
              <a:buNone/>
              <a:defRPr sz="1800">
                <a:solidFill>
                  <a:srgbClr val="000000"/>
                </a:solidFill>
              </a:defRPr>
            </a:lvl8pPr>
            <a:lvl9pPr lvl="8" algn="r">
              <a:lnSpc>
                <a:spcPct val="100000"/>
              </a:lnSpc>
              <a:spcBef>
                <a:spcPts val="0"/>
              </a:spcBef>
              <a:spcAft>
                <a:spcPts val="0"/>
              </a:spcAft>
              <a:buClr>
                <a:srgbClr val="000000"/>
              </a:buClr>
              <a:buSzPts val="1800"/>
              <a:buNone/>
              <a:defRPr sz="1800">
                <a:solidFill>
                  <a:srgbClr val="000000"/>
                </a:solidFill>
              </a:defRPr>
            </a:lvl9pPr>
          </a:lstStyle>
          <a:p/>
        </p:txBody>
      </p:sp>
      <p:cxnSp>
        <p:nvCxnSpPr>
          <p:cNvPr id="120" name="Google Shape;120;p60"/>
          <p:cNvCxnSpPr/>
          <p:nvPr/>
        </p:nvCxnSpPr>
        <p:spPr>
          <a:xfrm>
            <a:off x="823197" y="418269"/>
            <a:ext cx="4362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1" name="Shape 12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F3F3F3"/>
        </a:solidFill>
      </p:bgPr>
    </p:bg>
    <p:spTree>
      <p:nvGrpSpPr>
        <p:cNvPr id="11" name="Shape 11"/>
        <p:cNvGrpSpPr/>
        <p:nvPr/>
      </p:nvGrpSpPr>
      <p:grpSpPr>
        <a:xfrm>
          <a:off x="0" y="0"/>
          <a:ext cx="0" cy="0"/>
          <a:chOff x="0" y="0"/>
          <a:chExt cx="0" cy="0"/>
        </a:xfrm>
      </p:grpSpPr>
      <p:sp>
        <p:nvSpPr>
          <p:cNvPr id="12" name="Google Shape;12;p44"/>
          <p:cNvSpPr txBox="1"/>
          <p:nvPr>
            <p:ph type="ctrTitle"/>
          </p:nvPr>
        </p:nvSpPr>
        <p:spPr>
          <a:xfrm>
            <a:off x="720000" y="2131305"/>
            <a:ext cx="2003700" cy="946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2400"/>
              <a:buNone/>
              <a:defRPr sz="2400">
                <a:solidFill>
                  <a:srgbClr val="2F2F2F"/>
                </a:solidFill>
              </a:defRPr>
            </a:lvl1pPr>
            <a:lvl2pPr lvl="1" algn="r">
              <a:lnSpc>
                <a:spcPct val="100000"/>
              </a:lnSpc>
              <a:spcBef>
                <a:spcPts val="0"/>
              </a:spcBef>
              <a:spcAft>
                <a:spcPts val="0"/>
              </a:spcAft>
              <a:buClr>
                <a:srgbClr val="000000"/>
              </a:buClr>
              <a:buSzPts val="1800"/>
              <a:buNone/>
              <a:defRPr sz="1800">
                <a:solidFill>
                  <a:srgbClr val="000000"/>
                </a:solidFill>
              </a:defRPr>
            </a:lvl2pPr>
            <a:lvl3pPr lvl="2" algn="r">
              <a:lnSpc>
                <a:spcPct val="100000"/>
              </a:lnSpc>
              <a:spcBef>
                <a:spcPts val="0"/>
              </a:spcBef>
              <a:spcAft>
                <a:spcPts val="0"/>
              </a:spcAft>
              <a:buClr>
                <a:srgbClr val="000000"/>
              </a:buClr>
              <a:buSzPts val="1800"/>
              <a:buNone/>
              <a:defRPr sz="1800">
                <a:solidFill>
                  <a:srgbClr val="000000"/>
                </a:solidFill>
              </a:defRPr>
            </a:lvl3pPr>
            <a:lvl4pPr lvl="3" algn="r">
              <a:lnSpc>
                <a:spcPct val="100000"/>
              </a:lnSpc>
              <a:spcBef>
                <a:spcPts val="0"/>
              </a:spcBef>
              <a:spcAft>
                <a:spcPts val="0"/>
              </a:spcAft>
              <a:buClr>
                <a:srgbClr val="000000"/>
              </a:buClr>
              <a:buSzPts val="1800"/>
              <a:buNone/>
              <a:defRPr sz="1800">
                <a:solidFill>
                  <a:srgbClr val="000000"/>
                </a:solidFill>
              </a:defRPr>
            </a:lvl4pPr>
            <a:lvl5pPr lvl="4" algn="r">
              <a:lnSpc>
                <a:spcPct val="100000"/>
              </a:lnSpc>
              <a:spcBef>
                <a:spcPts val="0"/>
              </a:spcBef>
              <a:spcAft>
                <a:spcPts val="0"/>
              </a:spcAft>
              <a:buClr>
                <a:srgbClr val="000000"/>
              </a:buClr>
              <a:buSzPts val="1800"/>
              <a:buNone/>
              <a:defRPr sz="1800">
                <a:solidFill>
                  <a:srgbClr val="000000"/>
                </a:solidFill>
              </a:defRPr>
            </a:lvl5pPr>
            <a:lvl6pPr lvl="5" algn="r">
              <a:lnSpc>
                <a:spcPct val="100000"/>
              </a:lnSpc>
              <a:spcBef>
                <a:spcPts val="0"/>
              </a:spcBef>
              <a:spcAft>
                <a:spcPts val="0"/>
              </a:spcAft>
              <a:buClr>
                <a:srgbClr val="000000"/>
              </a:buClr>
              <a:buSzPts val="1800"/>
              <a:buNone/>
              <a:defRPr sz="1800">
                <a:solidFill>
                  <a:srgbClr val="000000"/>
                </a:solidFill>
              </a:defRPr>
            </a:lvl6pPr>
            <a:lvl7pPr lvl="6" algn="r">
              <a:lnSpc>
                <a:spcPct val="100000"/>
              </a:lnSpc>
              <a:spcBef>
                <a:spcPts val="0"/>
              </a:spcBef>
              <a:spcAft>
                <a:spcPts val="0"/>
              </a:spcAft>
              <a:buClr>
                <a:srgbClr val="000000"/>
              </a:buClr>
              <a:buSzPts val="1800"/>
              <a:buNone/>
              <a:defRPr sz="1800">
                <a:solidFill>
                  <a:srgbClr val="000000"/>
                </a:solidFill>
              </a:defRPr>
            </a:lvl7pPr>
            <a:lvl8pPr lvl="7" algn="r">
              <a:lnSpc>
                <a:spcPct val="100000"/>
              </a:lnSpc>
              <a:spcBef>
                <a:spcPts val="0"/>
              </a:spcBef>
              <a:spcAft>
                <a:spcPts val="0"/>
              </a:spcAft>
              <a:buClr>
                <a:srgbClr val="000000"/>
              </a:buClr>
              <a:buSzPts val="1800"/>
              <a:buNone/>
              <a:defRPr sz="1800">
                <a:solidFill>
                  <a:srgbClr val="000000"/>
                </a:solidFill>
              </a:defRPr>
            </a:lvl8pPr>
            <a:lvl9pPr lvl="8" algn="r">
              <a:lnSpc>
                <a:spcPct val="100000"/>
              </a:lnSpc>
              <a:spcBef>
                <a:spcPts val="0"/>
              </a:spcBef>
              <a:spcAft>
                <a:spcPts val="0"/>
              </a:spcAft>
              <a:buClr>
                <a:srgbClr val="000000"/>
              </a:buClr>
              <a:buSzPts val="1800"/>
              <a:buNone/>
              <a:defRPr sz="1800">
                <a:solidFill>
                  <a:srgbClr val="000000"/>
                </a:solidFill>
              </a:defRPr>
            </a:lvl9pPr>
          </a:lstStyle>
          <a:p/>
        </p:txBody>
      </p:sp>
      <p:sp>
        <p:nvSpPr>
          <p:cNvPr id="13" name="Google Shape;13;p44"/>
          <p:cNvSpPr txBox="1"/>
          <p:nvPr>
            <p:ph idx="1" type="subTitle"/>
          </p:nvPr>
        </p:nvSpPr>
        <p:spPr>
          <a:xfrm>
            <a:off x="3089950" y="768600"/>
            <a:ext cx="5334000" cy="4063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434343"/>
              </a:buClr>
              <a:buSzPts val="1200"/>
              <a:buFont typeface="Rokkitt"/>
              <a:buAutoNum type="arabicPeriod"/>
              <a:defRPr sz="1100">
                <a:solidFill>
                  <a:srgbClr val="2F2F2F"/>
                </a:solidFill>
              </a:defRPr>
            </a:lvl1pPr>
            <a:lvl2pPr lvl="1" algn="ctr">
              <a:lnSpc>
                <a:spcPct val="100000"/>
              </a:lnSpc>
              <a:spcBef>
                <a:spcPts val="0"/>
              </a:spcBef>
              <a:spcAft>
                <a:spcPts val="0"/>
              </a:spcAft>
              <a:buClr>
                <a:srgbClr val="434343"/>
              </a:buClr>
              <a:buSzPts val="1200"/>
              <a:buFont typeface="Roboto Condensed Light"/>
              <a:buAutoNum type="alphaLcPeriod"/>
              <a:defRPr sz="1000">
                <a:solidFill>
                  <a:srgbClr val="2F2F2F"/>
                </a:solidFill>
              </a:defRPr>
            </a:lvl2pPr>
            <a:lvl3pPr lvl="2" algn="ctr">
              <a:lnSpc>
                <a:spcPct val="100000"/>
              </a:lnSpc>
              <a:spcBef>
                <a:spcPts val="0"/>
              </a:spcBef>
              <a:spcAft>
                <a:spcPts val="0"/>
              </a:spcAft>
              <a:buClr>
                <a:srgbClr val="434343"/>
              </a:buClr>
              <a:buSzPts val="1200"/>
              <a:buFont typeface="Roboto Condensed Light"/>
              <a:buAutoNum type="romanLcPeriod"/>
              <a:defRPr sz="1000">
                <a:solidFill>
                  <a:srgbClr val="2F2F2F"/>
                </a:solidFill>
              </a:defRPr>
            </a:lvl3pPr>
            <a:lvl4pPr lvl="3" algn="ctr">
              <a:lnSpc>
                <a:spcPct val="100000"/>
              </a:lnSpc>
              <a:spcBef>
                <a:spcPts val="0"/>
              </a:spcBef>
              <a:spcAft>
                <a:spcPts val="0"/>
              </a:spcAft>
              <a:buClr>
                <a:srgbClr val="434343"/>
              </a:buClr>
              <a:buSzPts val="1200"/>
              <a:buFont typeface="Roboto Condensed Light"/>
              <a:buAutoNum type="arabicPeriod"/>
              <a:defRPr sz="1000">
                <a:solidFill>
                  <a:srgbClr val="2F2F2F"/>
                </a:solidFill>
              </a:defRPr>
            </a:lvl4pPr>
            <a:lvl5pPr lvl="4" algn="ctr">
              <a:lnSpc>
                <a:spcPct val="100000"/>
              </a:lnSpc>
              <a:spcBef>
                <a:spcPts val="0"/>
              </a:spcBef>
              <a:spcAft>
                <a:spcPts val="0"/>
              </a:spcAft>
              <a:buClr>
                <a:srgbClr val="434343"/>
              </a:buClr>
              <a:buSzPts val="1200"/>
              <a:buFont typeface="Roboto Condensed Light"/>
              <a:buAutoNum type="alphaLcPeriod"/>
              <a:defRPr sz="1000">
                <a:solidFill>
                  <a:srgbClr val="2F2F2F"/>
                </a:solidFill>
              </a:defRPr>
            </a:lvl5pPr>
            <a:lvl6pPr lvl="5" algn="ctr">
              <a:lnSpc>
                <a:spcPct val="100000"/>
              </a:lnSpc>
              <a:spcBef>
                <a:spcPts val="0"/>
              </a:spcBef>
              <a:spcAft>
                <a:spcPts val="0"/>
              </a:spcAft>
              <a:buClr>
                <a:srgbClr val="434343"/>
              </a:buClr>
              <a:buSzPts val="1200"/>
              <a:buFont typeface="Roboto Condensed Light"/>
              <a:buAutoNum type="romanLcPeriod"/>
              <a:defRPr sz="1000">
                <a:solidFill>
                  <a:srgbClr val="2F2F2F"/>
                </a:solidFill>
              </a:defRPr>
            </a:lvl6pPr>
            <a:lvl7pPr lvl="6" algn="ctr">
              <a:lnSpc>
                <a:spcPct val="100000"/>
              </a:lnSpc>
              <a:spcBef>
                <a:spcPts val="0"/>
              </a:spcBef>
              <a:spcAft>
                <a:spcPts val="0"/>
              </a:spcAft>
              <a:buClr>
                <a:srgbClr val="434343"/>
              </a:buClr>
              <a:buSzPts val="1200"/>
              <a:buFont typeface="Roboto Condensed Light"/>
              <a:buAutoNum type="arabicPeriod"/>
              <a:defRPr sz="1000">
                <a:solidFill>
                  <a:srgbClr val="2F2F2F"/>
                </a:solidFill>
              </a:defRPr>
            </a:lvl7pPr>
            <a:lvl8pPr lvl="7" algn="ctr">
              <a:lnSpc>
                <a:spcPct val="100000"/>
              </a:lnSpc>
              <a:spcBef>
                <a:spcPts val="0"/>
              </a:spcBef>
              <a:spcAft>
                <a:spcPts val="0"/>
              </a:spcAft>
              <a:buClr>
                <a:srgbClr val="434343"/>
              </a:buClr>
              <a:buSzPts val="1200"/>
              <a:buFont typeface="Roboto Condensed Light"/>
              <a:buAutoNum type="alphaLcPeriod"/>
              <a:defRPr sz="1000">
                <a:solidFill>
                  <a:srgbClr val="2F2F2F"/>
                </a:solidFill>
              </a:defRPr>
            </a:lvl8pPr>
            <a:lvl9pPr lvl="8" algn="ctr">
              <a:lnSpc>
                <a:spcPct val="100000"/>
              </a:lnSpc>
              <a:spcBef>
                <a:spcPts val="0"/>
              </a:spcBef>
              <a:spcAft>
                <a:spcPts val="0"/>
              </a:spcAft>
              <a:buClr>
                <a:srgbClr val="434343"/>
              </a:buClr>
              <a:buSzPts val="1200"/>
              <a:buFont typeface="Roboto Condensed Light"/>
              <a:buAutoNum type="romanLcPeriod"/>
              <a:defRPr sz="1000">
                <a:solidFill>
                  <a:srgbClr val="2F2F2F"/>
                </a:solidFill>
              </a:defRPr>
            </a:lvl9pPr>
          </a:lstStyle>
          <a:p/>
        </p:txBody>
      </p:sp>
      <p:cxnSp>
        <p:nvCxnSpPr>
          <p:cNvPr id="14" name="Google Shape;14;p44"/>
          <p:cNvCxnSpPr/>
          <p:nvPr/>
        </p:nvCxnSpPr>
        <p:spPr>
          <a:xfrm>
            <a:off x="2242592" y="1923280"/>
            <a:ext cx="380700" cy="0"/>
          </a:xfrm>
          <a:prstGeom prst="straightConnector1">
            <a:avLst/>
          </a:prstGeom>
          <a:noFill/>
          <a:ln cap="flat" cmpd="sng" w="19050">
            <a:solidFill>
              <a:srgbClr val="2F2F2F"/>
            </a:solidFill>
            <a:prstDash val="solid"/>
            <a:round/>
            <a:headEnd len="sm" w="sm" type="none"/>
            <a:tailEnd len="sm" w="sm" type="none"/>
          </a:ln>
        </p:spPr>
      </p:cxnSp>
      <p:sp>
        <p:nvSpPr>
          <p:cNvPr id="15" name="Google Shape;15;p44"/>
          <p:cNvSpPr/>
          <p:nvPr/>
        </p:nvSpPr>
        <p:spPr>
          <a:xfrm rot="5400000">
            <a:off x="2230186" y="2464000"/>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
    <p:bg>
      <p:bgPr>
        <a:solidFill>
          <a:srgbClr val="F3F3F3"/>
        </a:solidFill>
      </p:bgPr>
    </p:bg>
    <p:spTree>
      <p:nvGrpSpPr>
        <p:cNvPr id="122" name="Shape 12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6" name="Shape 12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bg>
      <p:bgPr>
        <a:solidFill>
          <a:srgbClr val="F3F3F3"/>
        </a:solidFill>
      </p:bgPr>
    </p:bg>
    <p:spTree>
      <p:nvGrpSpPr>
        <p:cNvPr id="16" name="Shape 16"/>
        <p:cNvGrpSpPr/>
        <p:nvPr/>
      </p:nvGrpSpPr>
      <p:grpSpPr>
        <a:xfrm>
          <a:off x="0" y="0"/>
          <a:ext cx="0" cy="0"/>
          <a:chOff x="0" y="0"/>
          <a:chExt cx="0" cy="0"/>
        </a:xfrm>
      </p:grpSpPr>
      <p:sp>
        <p:nvSpPr>
          <p:cNvPr id="17" name="Google Shape;17;p45"/>
          <p:cNvSpPr txBox="1"/>
          <p:nvPr>
            <p:ph type="ctrTitle"/>
          </p:nvPr>
        </p:nvSpPr>
        <p:spPr>
          <a:xfrm flipH="1">
            <a:off x="6420225" y="359203"/>
            <a:ext cx="2003700" cy="946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2400"/>
              <a:buNone/>
              <a:defRPr sz="2400">
                <a:solidFill>
                  <a:srgbClr val="2F2F2F"/>
                </a:solidFill>
              </a:defRPr>
            </a:lvl1pPr>
            <a:lvl2pPr lvl="1" algn="r">
              <a:lnSpc>
                <a:spcPct val="100000"/>
              </a:lnSpc>
              <a:spcBef>
                <a:spcPts val="0"/>
              </a:spcBef>
              <a:spcAft>
                <a:spcPts val="0"/>
              </a:spcAft>
              <a:buClr>
                <a:srgbClr val="000000"/>
              </a:buClr>
              <a:buSzPts val="1800"/>
              <a:buNone/>
              <a:defRPr sz="1800">
                <a:solidFill>
                  <a:srgbClr val="000000"/>
                </a:solidFill>
              </a:defRPr>
            </a:lvl2pPr>
            <a:lvl3pPr lvl="2" algn="r">
              <a:lnSpc>
                <a:spcPct val="100000"/>
              </a:lnSpc>
              <a:spcBef>
                <a:spcPts val="0"/>
              </a:spcBef>
              <a:spcAft>
                <a:spcPts val="0"/>
              </a:spcAft>
              <a:buClr>
                <a:srgbClr val="000000"/>
              </a:buClr>
              <a:buSzPts val="1800"/>
              <a:buNone/>
              <a:defRPr sz="1800">
                <a:solidFill>
                  <a:srgbClr val="000000"/>
                </a:solidFill>
              </a:defRPr>
            </a:lvl3pPr>
            <a:lvl4pPr lvl="3" algn="r">
              <a:lnSpc>
                <a:spcPct val="100000"/>
              </a:lnSpc>
              <a:spcBef>
                <a:spcPts val="0"/>
              </a:spcBef>
              <a:spcAft>
                <a:spcPts val="0"/>
              </a:spcAft>
              <a:buClr>
                <a:srgbClr val="000000"/>
              </a:buClr>
              <a:buSzPts val="1800"/>
              <a:buNone/>
              <a:defRPr sz="1800">
                <a:solidFill>
                  <a:srgbClr val="000000"/>
                </a:solidFill>
              </a:defRPr>
            </a:lvl4pPr>
            <a:lvl5pPr lvl="4" algn="r">
              <a:lnSpc>
                <a:spcPct val="100000"/>
              </a:lnSpc>
              <a:spcBef>
                <a:spcPts val="0"/>
              </a:spcBef>
              <a:spcAft>
                <a:spcPts val="0"/>
              </a:spcAft>
              <a:buClr>
                <a:srgbClr val="000000"/>
              </a:buClr>
              <a:buSzPts val="1800"/>
              <a:buNone/>
              <a:defRPr sz="1800">
                <a:solidFill>
                  <a:srgbClr val="000000"/>
                </a:solidFill>
              </a:defRPr>
            </a:lvl5pPr>
            <a:lvl6pPr lvl="5" algn="r">
              <a:lnSpc>
                <a:spcPct val="100000"/>
              </a:lnSpc>
              <a:spcBef>
                <a:spcPts val="0"/>
              </a:spcBef>
              <a:spcAft>
                <a:spcPts val="0"/>
              </a:spcAft>
              <a:buClr>
                <a:srgbClr val="000000"/>
              </a:buClr>
              <a:buSzPts val="1800"/>
              <a:buNone/>
              <a:defRPr sz="1800">
                <a:solidFill>
                  <a:srgbClr val="000000"/>
                </a:solidFill>
              </a:defRPr>
            </a:lvl6pPr>
            <a:lvl7pPr lvl="6" algn="r">
              <a:lnSpc>
                <a:spcPct val="100000"/>
              </a:lnSpc>
              <a:spcBef>
                <a:spcPts val="0"/>
              </a:spcBef>
              <a:spcAft>
                <a:spcPts val="0"/>
              </a:spcAft>
              <a:buClr>
                <a:srgbClr val="000000"/>
              </a:buClr>
              <a:buSzPts val="1800"/>
              <a:buNone/>
              <a:defRPr sz="1800">
                <a:solidFill>
                  <a:srgbClr val="000000"/>
                </a:solidFill>
              </a:defRPr>
            </a:lvl7pPr>
            <a:lvl8pPr lvl="7" algn="r">
              <a:lnSpc>
                <a:spcPct val="100000"/>
              </a:lnSpc>
              <a:spcBef>
                <a:spcPts val="0"/>
              </a:spcBef>
              <a:spcAft>
                <a:spcPts val="0"/>
              </a:spcAft>
              <a:buClr>
                <a:srgbClr val="000000"/>
              </a:buClr>
              <a:buSzPts val="1800"/>
              <a:buNone/>
              <a:defRPr sz="1800">
                <a:solidFill>
                  <a:srgbClr val="000000"/>
                </a:solidFill>
              </a:defRPr>
            </a:lvl8pPr>
            <a:lvl9pPr lvl="8" algn="r">
              <a:lnSpc>
                <a:spcPct val="100000"/>
              </a:lnSpc>
              <a:spcBef>
                <a:spcPts val="0"/>
              </a:spcBef>
              <a:spcAft>
                <a:spcPts val="0"/>
              </a:spcAft>
              <a:buClr>
                <a:srgbClr val="000000"/>
              </a:buClr>
              <a:buSzPts val="1800"/>
              <a:buNone/>
              <a:defRPr sz="1800">
                <a:solidFill>
                  <a:srgbClr val="000000"/>
                </a:solidFill>
              </a:defRPr>
            </a:lvl9pPr>
          </a:lstStyle>
          <a:p/>
        </p:txBody>
      </p:sp>
      <p:sp>
        <p:nvSpPr>
          <p:cNvPr id="18" name="Google Shape;18;p45"/>
          <p:cNvSpPr txBox="1"/>
          <p:nvPr>
            <p:ph idx="1" type="subTitle"/>
          </p:nvPr>
        </p:nvSpPr>
        <p:spPr>
          <a:xfrm flipH="1">
            <a:off x="1221906" y="3209723"/>
            <a:ext cx="2576700" cy="1490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000000"/>
              </a:buClr>
              <a:buSzPts val="1000"/>
              <a:buNone/>
              <a:defRPr sz="1400">
                <a:solidFill>
                  <a:srgbClr val="2F2F2F"/>
                </a:solidFill>
              </a:defRPr>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19" name="Google Shape;19;p45"/>
          <p:cNvSpPr txBox="1"/>
          <p:nvPr>
            <p:ph idx="2" type="subTitle"/>
          </p:nvPr>
        </p:nvSpPr>
        <p:spPr>
          <a:xfrm flipH="1">
            <a:off x="1950606" y="2956386"/>
            <a:ext cx="1848000" cy="361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000000"/>
              </a:buClr>
              <a:buSzPts val="1000"/>
              <a:buFont typeface="Poppins SemiBold"/>
              <a:buNone/>
              <a:defRPr b="1" sz="2700">
                <a:solidFill>
                  <a:srgbClr val="2F2F2F"/>
                </a:solidFill>
                <a:latin typeface="Reem Kufi"/>
                <a:ea typeface="Reem Kufi"/>
                <a:cs typeface="Reem Kufi"/>
                <a:sym typeface="Reem Kufi"/>
              </a:defRPr>
            </a:lvl1pPr>
            <a:lvl2pPr lvl="1"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2pPr>
            <a:lvl3pPr lvl="2"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3pPr>
            <a:lvl4pPr lvl="3"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4pPr>
            <a:lvl5pPr lvl="4"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5pPr>
            <a:lvl6pPr lvl="5"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6pPr>
            <a:lvl7pPr lvl="6"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7pPr>
            <a:lvl8pPr lvl="7"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8pPr>
            <a:lvl9pPr lvl="8"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9pPr>
          </a:lstStyle>
          <a:p/>
        </p:txBody>
      </p:sp>
      <p:sp>
        <p:nvSpPr>
          <p:cNvPr id="20" name="Google Shape;20;p45"/>
          <p:cNvSpPr txBox="1"/>
          <p:nvPr>
            <p:ph idx="3" type="subTitle"/>
          </p:nvPr>
        </p:nvSpPr>
        <p:spPr>
          <a:xfrm flipH="1">
            <a:off x="720000" y="886975"/>
            <a:ext cx="3085200" cy="1490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000000"/>
              </a:buClr>
              <a:buSzPts val="1000"/>
              <a:buNone/>
              <a:defRPr sz="1200">
                <a:solidFill>
                  <a:srgbClr val="2F2F2F"/>
                </a:solidFill>
              </a:defRPr>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21" name="Google Shape;21;p45"/>
          <p:cNvSpPr txBox="1"/>
          <p:nvPr>
            <p:ph idx="4" type="subTitle"/>
          </p:nvPr>
        </p:nvSpPr>
        <p:spPr>
          <a:xfrm flipH="1">
            <a:off x="1957200" y="633638"/>
            <a:ext cx="1848000" cy="361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000000"/>
              </a:buClr>
              <a:buSzPts val="1000"/>
              <a:buFont typeface="Poppins SemiBold"/>
              <a:buNone/>
              <a:defRPr b="1">
                <a:solidFill>
                  <a:srgbClr val="2F2F2F"/>
                </a:solidFill>
                <a:latin typeface="Reem Kufi"/>
                <a:ea typeface="Reem Kufi"/>
                <a:cs typeface="Reem Kufi"/>
                <a:sym typeface="Reem Kufi"/>
              </a:defRPr>
            </a:lvl1pPr>
            <a:lvl2pPr lvl="1"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2pPr>
            <a:lvl3pPr lvl="2"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3pPr>
            <a:lvl4pPr lvl="3"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4pPr>
            <a:lvl5pPr lvl="4"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5pPr>
            <a:lvl6pPr lvl="5"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6pPr>
            <a:lvl7pPr lvl="6"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7pPr>
            <a:lvl8pPr lvl="7"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8pPr>
            <a:lvl9pPr lvl="8" algn="ctr">
              <a:lnSpc>
                <a:spcPct val="100000"/>
              </a:lnSpc>
              <a:spcBef>
                <a:spcPts val="0"/>
              </a:spcBef>
              <a:spcAft>
                <a:spcPts val="0"/>
              </a:spcAft>
              <a:buClr>
                <a:srgbClr val="000000"/>
              </a:buClr>
              <a:buSzPts val="1000"/>
              <a:buFont typeface="Poppins SemiBold"/>
              <a:buNone/>
              <a:defRPr sz="1000">
                <a:solidFill>
                  <a:srgbClr val="000000"/>
                </a:solidFill>
                <a:latin typeface="Poppins SemiBold"/>
                <a:ea typeface="Poppins SemiBold"/>
                <a:cs typeface="Poppins SemiBold"/>
                <a:sym typeface="Poppins SemiBold"/>
              </a:defRPr>
            </a:lvl9pPr>
          </a:lstStyle>
          <a:p/>
        </p:txBody>
      </p:sp>
      <p:cxnSp>
        <p:nvCxnSpPr>
          <p:cNvPr id="22" name="Google Shape;22;p45"/>
          <p:cNvCxnSpPr/>
          <p:nvPr/>
        </p:nvCxnSpPr>
        <p:spPr>
          <a:xfrm rot="10800000">
            <a:off x="6521779" y="405800"/>
            <a:ext cx="385800" cy="0"/>
          </a:xfrm>
          <a:prstGeom prst="straightConnector1">
            <a:avLst/>
          </a:prstGeom>
          <a:noFill/>
          <a:ln cap="flat" cmpd="sng" w="19050">
            <a:solidFill>
              <a:srgbClr val="2F2F2F"/>
            </a:solidFill>
            <a:prstDash val="solid"/>
            <a:round/>
            <a:headEnd len="sm" w="sm" type="none"/>
            <a:tailEnd len="sm" w="sm" type="none"/>
          </a:ln>
        </p:spPr>
      </p:cxnSp>
      <p:sp>
        <p:nvSpPr>
          <p:cNvPr id="23" name="Google Shape;23;p45"/>
          <p:cNvSpPr/>
          <p:nvPr/>
        </p:nvSpPr>
        <p:spPr>
          <a:xfrm flipH="1">
            <a:off x="6526875" y="1024598"/>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rgbClr val="F3F3F3"/>
        </a:solidFill>
      </p:bgPr>
    </p:bg>
    <p:spTree>
      <p:nvGrpSpPr>
        <p:cNvPr id="24" name="Shape 24"/>
        <p:cNvGrpSpPr/>
        <p:nvPr/>
      </p:nvGrpSpPr>
      <p:grpSpPr>
        <a:xfrm>
          <a:off x="0" y="0"/>
          <a:ext cx="0" cy="0"/>
          <a:chOff x="0" y="0"/>
          <a:chExt cx="0" cy="0"/>
        </a:xfrm>
      </p:grpSpPr>
      <p:sp>
        <p:nvSpPr>
          <p:cNvPr id="25" name="Google Shape;25;p46"/>
          <p:cNvSpPr txBox="1"/>
          <p:nvPr>
            <p:ph type="ctrTitle"/>
          </p:nvPr>
        </p:nvSpPr>
        <p:spPr>
          <a:xfrm>
            <a:off x="4133016" y="1134520"/>
            <a:ext cx="17436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26" name="Google Shape;26;p46"/>
          <p:cNvSpPr txBox="1"/>
          <p:nvPr>
            <p:ph idx="1" type="subTitle"/>
          </p:nvPr>
        </p:nvSpPr>
        <p:spPr>
          <a:xfrm>
            <a:off x="4133000" y="1562268"/>
            <a:ext cx="15840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27" name="Google Shape;27;p46"/>
          <p:cNvSpPr txBox="1"/>
          <p:nvPr>
            <p:ph idx="2" type="title"/>
          </p:nvPr>
        </p:nvSpPr>
        <p:spPr>
          <a:xfrm>
            <a:off x="719999" y="1111131"/>
            <a:ext cx="8769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7200"/>
              <a:buNone/>
              <a:defRPr sz="4000">
                <a:solidFill>
                  <a:srgbClr val="2F2F2F"/>
                </a:solidFill>
              </a:defRPr>
            </a:lvl1pPr>
            <a:lvl2pPr lvl="1"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28" name="Google Shape;28;p46"/>
          <p:cNvSpPr txBox="1"/>
          <p:nvPr>
            <p:ph idx="3" type="ctrTitle"/>
          </p:nvPr>
        </p:nvSpPr>
        <p:spPr>
          <a:xfrm>
            <a:off x="4127640" y="3084674"/>
            <a:ext cx="17436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29" name="Google Shape;29;p46"/>
          <p:cNvSpPr txBox="1"/>
          <p:nvPr>
            <p:ph idx="4" type="subTitle"/>
          </p:nvPr>
        </p:nvSpPr>
        <p:spPr>
          <a:xfrm>
            <a:off x="4127626" y="3520863"/>
            <a:ext cx="15840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30" name="Google Shape;30;p46"/>
          <p:cNvSpPr txBox="1"/>
          <p:nvPr>
            <p:ph idx="5" type="title"/>
          </p:nvPr>
        </p:nvSpPr>
        <p:spPr>
          <a:xfrm>
            <a:off x="3360637" y="1111131"/>
            <a:ext cx="8769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7200"/>
              <a:buNone/>
              <a:defRPr sz="4000">
                <a:solidFill>
                  <a:srgbClr val="2F2F2F"/>
                </a:solidFill>
              </a:defRPr>
            </a:lvl1pPr>
            <a:lvl2pPr lvl="1"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31" name="Google Shape;31;p46"/>
          <p:cNvSpPr txBox="1"/>
          <p:nvPr>
            <p:ph idx="6" type="ctrTitle"/>
          </p:nvPr>
        </p:nvSpPr>
        <p:spPr>
          <a:xfrm>
            <a:off x="1488018" y="1134520"/>
            <a:ext cx="17436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32" name="Google Shape;32;p46"/>
          <p:cNvSpPr txBox="1"/>
          <p:nvPr>
            <p:ph idx="7" type="title"/>
          </p:nvPr>
        </p:nvSpPr>
        <p:spPr>
          <a:xfrm>
            <a:off x="719992" y="3059612"/>
            <a:ext cx="8769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7200"/>
              <a:buNone/>
              <a:defRPr sz="4000">
                <a:solidFill>
                  <a:srgbClr val="2F2F2F"/>
                </a:solidFill>
              </a:defRPr>
            </a:lvl1pPr>
            <a:lvl2pPr lvl="1"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33" name="Google Shape;33;p46"/>
          <p:cNvSpPr txBox="1"/>
          <p:nvPr>
            <p:ph idx="8" type="ctrTitle"/>
          </p:nvPr>
        </p:nvSpPr>
        <p:spPr>
          <a:xfrm>
            <a:off x="1500551" y="3084674"/>
            <a:ext cx="13896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None/>
              <a:defRPr sz="1400">
                <a:solidFill>
                  <a:srgbClr val="2F2F2F"/>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34" name="Google Shape;34;p46"/>
          <p:cNvSpPr txBox="1"/>
          <p:nvPr>
            <p:ph idx="9" type="title"/>
          </p:nvPr>
        </p:nvSpPr>
        <p:spPr>
          <a:xfrm>
            <a:off x="3360637" y="3059612"/>
            <a:ext cx="8769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7200"/>
              <a:buNone/>
              <a:defRPr sz="4000">
                <a:solidFill>
                  <a:srgbClr val="2F2F2F"/>
                </a:solidFill>
              </a:defRPr>
            </a:lvl1pPr>
            <a:lvl2pPr lvl="1"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7200"/>
              <a:buFont typeface="Fira Sans Extra Condensed Medium"/>
              <a:buNone/>
              <a:defRPr sz="72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35" name="Google Shape;35;p46"/>
          <p:cNvSpPr txBox="1"/>
          <p:nvPr>
            <p:ph idx="13" type="subTitle"/>
          </p:nvPr>
        </p:nvSpPr>
        <p:spPr>
          <a:xfrm>
            <a:off x="1488001" y="1562268"/>
            <a:ext cx="15840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36" name="Google Shape;36;p46"/>
          <p:cNvSpPr txBox="1"/>
          <p:nvPr>
            <p:ph idx="14" type="subTitle"/>
          </p:nvPr>
        </p:nvSpPr>
        <p:spPr>
          <a:xfrm>
            <a:off x="1500550" y="3520863"/>
            <a:ext cx="15840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F3F3F3"/>
        </a:solidFill>
      </p:bgPr>
    </p:bg>
    <p:spTree>
      <p:nvGrpSpPr>
        <p:cNvPr id="37" name="Shape 37"/>
        <p:cNvGrpSpPr/>
        <p:nvPr/>
      </p:nvGrpSpPr>
      <p:grpSpPr>
        <a:xfrm>
          <a:off x="0" y="0"/>
          <a:ext cx="0" cy="0"/>
          <a:chOff x="0" y="0"/>
          <a:chExt cx="0" cy="0"/>
        </a:xfrm>
      </p:grpSpPr>
      <p:sp>
        <p:nvSpPr>
          <p:cNvPr id="38" name="Google Shape;38;p47"/>
          <p:cNvSpPr txBox="1"/>
          <p:nvPr>
            <p:ph type="title"/>
          </p:nvPr>
        </p:nvSpPr>
        <p:spPr>
          <a:xfrm>
            <a:off x="0" y="2683925"/>
            <a:ext cx="3809100" cy="641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2F2F2F"/>
              </a:buClr>
              <a:buSzPts val="3600"/>
              <a:buNone/>
              <a:defRPr sz="2400">
                <a:solidFill>
                  <a:srgbClr val="2F2F2F"/>
                </a:solidFill>
              </a:defRPr>
            </a:lvl1pPr>
            <a:lvl2pPr lvl="1" algn="r">
              <a:lnSpc>
                <a:spcPct val="100000"/>
              </a:lnSpc>
              <a:spcBef>
                <a:spcPts val="0"/>
              </a:spcBef>
              <a:spcAft>
                <a:spcPts val="0"/>
              </a:spcAft>
              <a:buClr>
                <a:srgbClr val="2F2F2F"/>
              </a:buClr>
              <a:buSzPts val="3600"/>
              <a:buNone/>
              <a:defRPr sz="3600">
                <a:solidFill>
                  <a:srgbClr val="2F2F2F"/>
                </a:solidFill>
              </a:defRPr>
            </a:lvl2pPr>
            <a:lvl3pPr lvl="2" algn="r">
              <a:lnSpc>
                <a:spcPct val="100000"/>
              </a:lnSpc>
              <a:spcBef>
                <a:spcPts val="0"/>
              </a:spcBef>
              <a:spcAft>
                <a:spcPts val="0"/>
              </a:spcAft>
              <a:buClr>
                <a:srgbClr val="2F2F2F"/>
              </a:buClr>
              <a:buSzPts val="3600"/>
              <a:buNone/>
              <a:defRPr sz="3600">
                <a:solidFill>
                  <a:srgbClr val="2F2F2F"/>
                </a:solidFill>
              </a:defRPr>
            </a:lvl3pPr>
            <a:lvl4pPr lvl="3" algn="r">
              <a:lnSpc>
                <a:spcPct val="100000"/>
              </a:lnSpc>
              <a:spcBef>
                <a:spcPts val="0"/>
              </a:spcBef>
              <a:spcAft>
                <a:spcPts val="0"/>
              </a:spcAft>
              <a:buClr>
                <a:srgbClr val="2F2F2F"/>
              </a:buClr>
              <a:buSzPts val="3600"/>
              <a:buNone/>
              <a:defRPr sz="3600">
                <a:solidFill>
                  <a:srgbClr val="2F2F2F"/>
                </a:solidFill>
              </a:defRPr>
            </a:lvl4pPr>
            <a:lvl5pPr lvl="4" algn="r">
              <a:lnSpc>
                <a:spcPct val="100000"/>
              </a:lnSpc>
              <a:spcBef>
                <a:spcPts val="0"/>
              </a:spcBef>
              <a:spcAft>
                <a:spcPts val="0"/>
              </a:spcAft>
              <a:buClr>
                <a:srgbClr val="2F2F2F"/>
              </a:buClr>
              <a:buSzPts val="3600"/>
              <a:buNone/>
              <a:defRPr sz="3600">
                <a:solidFill>
                  <a:srgbClr val="2F2F2F"/>
                </a:solidFill>
              </a:defRPr>
            </a:lvl5pPr>
            <a:lvl6pPr lvl="5" algn="r">
              <a:lnSpc>
                <a:spcPct val="100000"/>
              </a:lnSpc>
              <a:spcBef>
                <a:spcPts val="0"/>
              </a:spcBef>
              <a:spcAft>
                <a:spcPts val="0"/>
              </a:spcAft>
              <a:buClr>
                <a:srgbClr val="2F2F2F"/>
              </a:buClr>
              <a:buSzPts val="3600"/>
              <a:buNone/>
              <a:defRPr sz="3600">
                <a:solidFill>
                  <a:srgbClr val="2F2F2F"/>
                </a:solidFill>
              </a:defRPr>
            </a:lvl6pPr>
            <a:lvl7pPr lvl="6" algn="r">
              <a:lnSpc>
                <a:spcPct val="100000"/>
              </a:lnSpc>
              <a:spcBef>
                <a:spcPts val="0"/>
              </a:spcBef>
              <a:spcAft>
                <a:spcPts val="0"/>
              </a:spcAft>
              <a:buClr>
                <a:srgbClr val="2F2F2F"/>
              </a:buClr>
              <a:buSzPts val="3600"/>
              <a:buNone/>
              <a:defRPr sz="3600">
                <a:solidFill>
                  <a:srgbClr val="2F2F2F"/>
                </a:solidFill>
              </a:defRPr>
            </a:lvl7pPr>
            <a:lvl8pPr lvl="7" algn="r">
              <a:lnSpc>
                <a:spcPct val="100000"/>
              </a:lnSpc>
              <a:spcBef>
                <a:spcPts val="0"/>
              </a:spcBef>
              <a:spcAft>
                <a:spcPts val="0"/>
              </a:spcAft>
              <a:buClr>
                <a:srgbClr val="2F2F2F"/>
              </a:buClr>
              <a:buSzPts val="3600"/>
              <a:buNone/>
              <a:defRPr sz="3600">
                <a:solidFill>
                  <a:srgbClr val="2F2F2F"/>
                </a:solidFill>
              </a:defRPr>
            </a:lvl8pPr>
            <a:lvl9pPr lvl="8" algn="r">
              <a:lnSpc>
                <a:spcPct val="100000"/>
              </a:lnSpc>
              <a:spcBef>
                <a:spcPts val="0"/>
              </a:spcBef>
              <a:spcAft>
                <a:spcPts val="0"/>
              </a:spcAft>
              <a:buClr>
                <a:srgbClr val="2F2F2F"/>
              </a:buClr>
              <a:buSzPts val="3600"/>
              <a:buNone/>
              <a:defRPr sz="3600">
                <a:solidFill>
                  <a:srgbClr val="2F2F2F"/>
                </a:solidFill>
              </a:defRPr>
            </a:lvl9pPr>
          </a:lstStyle>
          <a:p/>
        </p:txBody>
      </p:sp>
      <p:sp>
        <p:nvSpPr>
          <p:cNvPr id="39" name="Google Shape;39;p47"/>
          <p:cNvSpPr txBox="1"/>
          <p:nvPr>
            <p:ph idx="1" type="subTitle"/>
          </p:nvPr>
        </p:nvSpPr>
        <p:spPr>
          <a:xfrm>
            <a:off x="742321" y="3219125"/>
            <a:ext cx="3066900" cy="641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2F2F2F"/>
              </a:buClr>
              <a:buSzPts val="1400"/>
              <a:buNone/>
              <a:defRPr sz="1400">
                <a:solidFill>
                  <a:srgbClr val="2F2F2F"/>
                </a:solidFill>
              </a:defRPr>
            </a:lvl1pPr>
            <a:lvl2pPr lvl="1" algn="r">
              <a:lnSpc>
                <a:spcPct val="100000"/>
              </a:lnSpc>
              <a:spcBef>
                <a:spcPts val="0"/>
              </a:spcBef>
              <a:spcAft>
                <a:spcPts val="0"/>
              </a:spcAft>
              <a:buClr>
                <a:srgbClr val="2F2F2F"/>
              </a:buClr>
              <a:buSzPts val="1400"/>
              <a:buNone/>
              <a:defRPr>
                <a:solidFill>
                  <a:srgbClr val="2F2F2F"/>
                </a:solidFill>
              </a:defRPr>
            </a:lvl2pPr>
            <a:lvl3pPr lvl="2" algn="r">
              <a:lnSpc>
                <a:spcPct val="100000"/>
              </a:lnSpc>
              <a:spcBef>
                <a:spcPts val="0"/>
              </a:spcBef>
              <a:spcAft>
                <a:spcPts val="0"/>
              </a:spcAft>
              <a:buClr>
                <a:srgbClr val="2F2F2F"/>
              </a:buClr>
              <a:buSzPts val="1400"/>
              <a:buNone/>
              <a:defRPr>
                <a:solidFill>
                  <a:srgbClr val="2F2F2F"/>
                </a:solidFill>
              </a:defRPr>
            </a:lvl3pPr>
            <a:lvl4pPr lvl="3" algn="r">
              <a:lnSpc>
                <a:spcPct val="100000"/>
              </a:lnSpc>
              <a:spcBef>
                <a:spcPts val="0"/>
              </a:spcBef>
              <a:spcAft>
                <a:spcPts val="0"/>
              </a:spcAft>
              <a:buClr>
                <a:srgbClr val="2F2F2F"/>
              </a:buClr>
              <a:buSzPts val="1400"/>
              <a:buNone/>
              <a:defRPr>
                <a:solidFill>
                  <a:srgbClr val="2F2F2F"/>
                </a:solidFill>
              </a:defRPr>
            </a:lvl4pPr>
            <a:lvl5pPr lvl="4" algn="r">
              <a:lnSpc>
                <a:spcPct val="100000"/>
              </a:lnSpc>
              <a:spcBef>
                <a:spcPts val="0"/>
              </a:spcBef>
              <a:spcAft>
                <a:spcPts val="0"/>
              </a:spcAft>
              <a:buClr>
                <a:srgbClr val="2F2F2F"/>
              </a:buClr>
              <a:buSzPts val="1400"/>
              <a:buNone/>
              <a:defRPr>
                <a:solidFill>
                  <a:srgbClr val="2F2F2F"/>
                </a:solidFill>
              </a:defRPr>
            </a:lvl5pPr>
            <a:lvl6pPr lvl="5" algn="r">
              <a:lnSpc>
                <a:spcPct val="100000"/>
              </a:lnSpc>
              <a:spcBef>
                <a:spcPts val="0"/>
              </a:spcBef>
              <a:spcAft>
                <a:spcPts val="0"/>
              </a:spcAft>
              <a:buClr>
                <a:srgbClr val="2F2F2F"/>
              </a:buClr>
              <a:buSzPts val="1400"/>
              <a:buNone/>
              <a:defRPr>
                <a:solidFill>
                  <a:srgbClr val="2F2F2F"/>
                </a:solidFill>
              </a:defRPr>
            </a:lvl6pPr>
            <a:lvl7pPr lvl="6" algn="r">
              <a:lnSpc>
                <a:spcPct val="100000"/>
              </a:lnSpc>
              <a:spcBef>
                <a:spcPts val="0"/>
              </a:spcBef>
              <a:spcAft>
                <a:spcPts val="0"/>
              </a:spcAft>
              <a:buClr>
                <a:srgbClr val="2F2F2F"/>
              </a:buClr>
              <a:buSzPts val="1400"/>
              <a:buNone/>
              <a:defRPr>
                <a:solidFill>
                  <a:srgbClr val="2F2F2F"/>
                </a:solidFill>
              </a:defRPr>
            </a:lvl7pPr>
            <a:lvl8pPr lvl="7" algn="r">
              <a:lnSpc>
                <a:spcPct val="100000"/>
              </a:lnSpc>
              <a:spcBef>
                <a:spcPts val="0"/>
              </a:spcBef>
              <a:spcAft>
                <a:spcPts val="0"/>
              </a:spcAft>
              <a:buClr>
                <a:srgbClr val="2F2F2F"/>
              </a:buClr>
              <a:buSzPts val="1400"/>
              <a:buNone/>
              <a:defRPr>
                <a:solidFill>
                  <a:srgbClr val="2F2F2F"/>
                </a:solidFill>
              </a:defRPr>
            </a:lvl8pPr>
            <a:lvl9pPr lvl="8" algn="r">
              <a:lnSpc>
                <a:spcPct val="100000"/>
              </a:lnSpc>
              <a:spcBef>
                <a:spcPts val="0"/>
              </a:spcBef>
              <a:spcAft>
                <a:spcPts val="0"/>
              </a:spcAft>
              <a:buClr>
                <a:srgbClr val="2F2F2F"/>
              </a:buClr>
              <a:buSzPts val="1400"/>
              <a:buNone/>
              <a:defRPr>
                <a:solidFill>
                  <a:srgbClr val="2F2F2F"/>
                </a:solidFill>
              </a:defRPr>
            </a:lvl9pPr>
          </a:lstStyle>
          <a:p/>
        </p:txBody>
      </p:sp>
      <p:sp>
        <p:nvSpPr>
          <p:cNvPr id="40" name="Google Shape;40;p47"/>
          <p:cNvSpPr txBox="1"/>
          <p:nvPr>
            <p:ph idx="2" type="title"/>
          </p:nvPr>
        </p:nvSpPr>
        <p:spPr>
          <a:xfrm>
            <a:off x="1922821" y="1858355"/>
            <a:ext cx="1886400" cy="10950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2F2F2F"/>
              </a:buClr>
              <a:buSzPts val="9600"/>
              <a:buNone/>
              <a:defRPr sz="7200">
                <a:solidFill>
                  <a:srgbClr val="2F2F2F"/>
                </a:solidFill>
              </a:defRPr>
            </a:lvl1pPr>
            <a:lvl2pPr lvl="1" algn="ctr">
              <a:lnSpc>
                <a:spcPct val="100000"/>
              </a:lnSpc>
              <a:spcBef>
                <a:spcPts val="0"/>
              </a:spcBef>
              <a:spcAft>
                <a:spcPts val="0"/>
              </a:spcAft>
              <a:buClr>
                <a:srgbClr val="2F2F2F"/>
              </a:buClr>
              <a:buSzPts val="9600"/>
              <a:buFont typeface="Fira Sans Extra Condensed Medium"/>
              <a:buNone/>
              <a:defRPr sz="9600">
                <a:solidFill>
                  <a:srgbClr val="2F2F2F"/>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rgbClr val="2F2F2F"/>
              </a:buClr>
              <a:buSzPts val="9600"/>
              <a:buFont typeface="Fira Sans Extra Condensed Medium"/>
              <a:buNone/>
              <a:defRPr sz="9600">
                <a:solidFill>
                  <a:srgbClr val="2F2F2F"/>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rgbClr val="2F2F2F"/>
              </a:buClr>
              <a:buSzPts val="9600"/>
              <a:buFont typeface="Fira Sans Extra Condensed Medium"/>
              <a:buNone/>
              <a:defRPr sz="9600">
                <a:solidFill>
                  <a:srgbClr val="2F2F2F"/>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rgbClr val="2F2F2F"/>
              </a:buClr>
              <a:buSzPts val="9600"/>
              <a:buFont typeface="Fira Sans Extra Condensed Medium"/>
              <a:buNone/>
              <a:defRPr sz="9600">
                <a:solidFill>
                  <a:srgbClr val="2F2F2F"/>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rgbClr val="2F2F2F"/>
              </a:buClr>
              <a:buSzPts val="9600"/>
              <a:buFont typeface="Fira Sans Extra Condensed Medium"/>
              <a:buNone/>
              <a:defRPr sz="9600">
                <a:solidFill>
                  <a:srgbClr val="2F2F2F"/>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rgbClr val="2F2F2F"/>
              </a:buClr>
              <a:buSzPts val="9600"/>
              <a:buFont typeface="Fira Sans Extra Condensed Medium"/>
              <a:buNone/>
              <a:defRPr sz="9600">
                <a:solidFill>
                  <a:srgbClr val="2F2F2F"/>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rgbClr val="2F2F2F"/>
              </a:buClr>
              <a:buSzPts val="9600"/>
              <a:buFont typeface="Fira Sans Extra Condensed Medium"/>
              <a:buNone/>
              <a:defRPr sz="9600">
                <a:solidFill>
                  <a:srgbClr val="2F2F2F"/>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rgbClr val="2F2F2F"/>
              </a:buClr>
              <a:buSzPts val="9600"/>
              <a:buFont typeface="Fira Sans Extra Condensed Medium"/>
              <a:buNone/>
              <a:defRPr sz="9600">
                <a:solidFill>
                  <a:srgbClr val="2F2F2F"/>
                </a:solidFill>
                <a:latin typeface="Fira Sans Extra Condensed Medium"/>
                <a:ea typeface="Fira Sans Extra Condensed Medium"/>
                <a:cs typeface="Fira Sans Extra Condensed Medium"/>
                <a:sym typeface="Fira Sans Extra Condensed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rgbClr val="F3F3F3"/>
        </a:solidFill>
      </p:bgPr>
    </p:bg>
    <p:spTree>
      <p:nvGrpSpPr>
        <p:cNvPr id="41" name="Shape 41"/>
        <p:cNvGrpSpPr/>
        <p:nvPr/>
      </p:nvGrpSpPr>
      <p:grpSpPr>
        <a:xfrm>
          <a:off x="0" y="0"/>
          <a:ext cx="0" cy="0"/>
          <a:chOff x="0" y="0"/>
          <a:chExt cx="0" cy="0"/>
        </a:xfrm>
      </p:grpSpPr>
      <p:sp>
        <p:nvSpPr>
          <p:cNvPr id="42" name="Google Shape;42;p48"/>
          <p:cNvSpPr/>
          <p:nvPr/>
        </p:nvSpPr>
        <p:spPr>
          <a:xfrm>
            <a:off x="724497" y="1037067"/>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48"/>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2400"/>
              <a:buNone/>
              <a:defRPr sz="2400">
                <a:solidFill>
                  <a:srgbClr val="2F2F2F"/>
                </a:solidFill>
              </a:defRPr>
            </a:lvl1pPr>
            <a:lvl2pPr lvl="1" algn="r">
              <a:lnSpc>
                <a:spcPct val="100000"/>
              </a:lnSpc>
              <a:spcBef>
                <a:spcPts val="0"/>
              </a:spcBef>
              <a:spcAft>
                <a:spcPts val="0"/>
              </a:spcAft>
              <a:buClr>
                <a:srgbClr val="000000"/>
              </a:buClr>
              <a:buSzPts val="1800"/>
              <a:buNone/>
              <a:defRPr sz="1800">
                <a:solidFill>
                  <a:srgbClr val="000000"/>
                </a:solidFill>
              </a:defRPr>
            </a:lvl2pPr>
            <a:lvl3pPr lvl="2" algn="r">
              <a:lnSpc>
                <a:spcPct val="100000"/>
              </a:lnSpc>
              <a:spcBef>
                <a:spcPts val="0"/>
              </a:spcBef>
              <a:spcAft>
                <a:spcPts val="0"/>
              </a:spcAft>
              <a:buClr>
                <a:srgbClr val="000000"/>
              </a:buClr>
              <a:buSzPts val="1800"/>
              <a:buNone/>
              <a:defRPr sz="1800">
                <a:solidFill>
                  <a:srgbClr val="000000"/>
                </a:solidFill>
              </a:defRPr>
            </a:lvl3pPr>
            <a:lvl4pPr lvl="3" algn="r">
              <a:lnSpc>
                <a:spcPct val="100000"/>
              </a:lnSpc>
              <a:spcBef>
                <a:spcPts val="0"/>
              </a:spcBef>
              <a:spcAft>
                <a:spcPts val="0"/>
              </a:spcAft>
              <a:buClr>
                <a:srgbClr val="000000"/>
              </a:buClr>
              <a:buSzPts val="1800"/>
              <a:buNone/>
              <a:defRPr sz="1800">
                <a:solidFill>
                  <a:srgbClr val="000000"/>
                </a:solidFill>
              </a:defRPr>
            </a:lvl4pPr>
            <a:lvl5pPr lvl="4" algn="r">
              <a:lnSpc>
                <a:spcPct val="100000"/>
              </a:lnSpc>
              <a:spcBef>
                <a:spcPts val="0"/>
              </a:spcBef>
              <a:spcAft>
                <a:spcPts val="0"/>
              </a:spcAft>
              <a:buClr>
                <a:srgbClr val="000000"/>
              </a:buClr>
              <a:buSzPts val="1800"/>
              <a:buNone/>
              <a:defRPr sz="1800">
                <a:solidFill>
                  <a:srgbClr val="000000"/>
                </a:solidFill>
              </a:defRPr>
            </a:lvl5pPr>
            <a:lvl6pPr lvl="5" algn="r">
              <a:lnSpc>
                <a:spcPct val="100000"/>
              </a:lnSpc>
              <a:spcBef>
                <a:spcPts val="0"/>
              </a:spcBef>
              <a:spcAft>
                <a:spcPts val="0"/>
              </a:spcAft>
              <a:buClr>
                <a:srgbClr val="000000"/>
              </a:buClr>
              <a:buSzPts val="1800"/>
              <a:buNone/>
              <a:defRPr sz="1800">
                <a:solidFill>
                  <a:srgbClr val="000000"/>
                </a:solidFill>
              </a:defRPr>
            </a:lvl6pPr>
            <a:lvl7pPr lvl="6" algn="r">
              <a:lnSpc>
                <a:spcPct val="100000"/>
              </a:lnSpc>
              <a:spcBef>
                <a:spcPts val="0"/>
              </a:spcBef>
              <a:spcAft>
                <a:spcPts val="0"/>
              </a:spcAft>
              <a:buClr>
                <a:srgbClr val="000000"/>
              </a:buClr>
              <a:buSzPts val="1800"/>
              <a:buNone/>
              <a:defRPr sz="1800">
                <a:solidFill>
                  <a:srgbClr val="000000"/>
                </a:solidFill>
              </a:defRPr>
            </a:lvl7pPr>
            <a:lvl8pPr lvl="7" algn="r">
              <a:lnSpc>
                <a:spcPct val="100000"/>
              </a:lnSpc>
              <a:spcBef>
                <a:spcPts val="0"/>
              </a:spcBef>
              <a:spcAft>
                <a:spcPts val="0"/>
              </a:spcAft>
              <a:buClr>
                <a:srgbClr val="000000"/>
              </a:buClr>
              <a:buSzPts val="1800"/>
              <a:buNone/>
              <a:defRPr sz="1800">
                <a:solidFill>
                  <a:srgbClr val="000000"/>
                </a:solidFill>
              </a:defRPr>
            </a:lvl8pPr>
            <a:lvl9pPr lvl="8" algn="r">
              <a:lnSpc>
                <a:spcPct val="100000"/>
              </a:lnSpc>
              <a:spcBef>
                <a:spcPts val="0"/>
              </a:spcBef>
              <a:spcAft>
                <a:spcPts val="0"/>
              </a:spcAft>
              <a:buClr>
                <a:srgbClr val="000000"/>
              </a:buClr>
              <a:buSzPts val="1800"/>
              <a:buNone/>
              <a:defRPr sz="1800">
                <a:solidFill>
                  <a:srgbClr val="000000"/>
                </a:solidFill>
              </a:defRPr>
            </a:lvl9pPr>
          </a:lstStyle>
          <a:p/>
        </p:txBody>
      </p:sp>
      <p:sp>
        <p:nvSpPr>
          <p:cNvPr id="44" name="Google Shape;44;p48"/>
          <p:cNvSpPr txBox="1"/>
          <p:nvPr>
            <p:ph idx="1" type="subTitle"/>
          </p:nvPr>
        </p:nvSpPr>
        <p:spPr>
          <a:xfrm>
            <a:off x="2793275" y="946200"/>
            <a:ext cx="5630700" cy="3919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434343"/>
              </a:buClr>
              <a:buSzPts val="1200"/>
              <a:buFont typeface="Rokkitt"/>
              <a:buAutoNum type="arabicPeriod"/>
              <a:defRPr sz="1100">
                <a:solidFill>
                  <a:srgbClr val="2F2F2F"/>
                </a:solidFill>
              </a:defRPr>
            </a:lvl1pPr>
            <a:lvl2pPr lvl="1" algn="l">
              <a:lnSpc>
                <a:spcPct val="100000"/>
              </a:lnSpc>
              <a:spcBef>
                <a:spcPts val="0"/>
              </a:spcBef>
              <a:spcAft>
                <a:spcPts val="0"/>
              </a:spcAft>
              <a:buClr>
                <a:srgbClr val="434343"/>
              </a:buClr>
              <a:buSzPts val="1200"/>
              <a:buFont typeface="Roboto Condensed Light"/>
              <a:buAutoNum type="alphaLcPeriod"/>
              <a:defRPr sz="1000">
                <a:solidFill>
                  <a:srgbClr val="000000"/>
                </a:solidFill>
              </a:defRPr>
            </a:lvl2pPr>
            <a:lvl3pPr lvl="2" algn="l">
              <a:lnSpc>
                <a:spcPct val="100000"/>
              </a:lnSpc>
              <a:spcBef>
                <a:spcPts val="0"/>
              </a:spcBef>
              <a:spcAft>
                <a:spcPts val="0"/>
              </a:spcAft>
              <a:buClr>
                <a:srgbClr val="434343"/>
              </a:buClr>
              <a:buSzPts val="1200"/>
              <a:buFont typeface="Roboto Condensed Light"/>
              <a:buAutoNum type="romanLcPeriod"/>
              <a:defRPr sz="1000">
                <a:solidFill>
                  <a:srgbClr val="000000"/>
                </a:solidFill>
              </a:defRPr>
            </a:lvl3pPr>
            <a:lvl4pPr lvl="3" algn="l">
              <a:lnSpc>
                <a:spcPct val="100000"/>
              </a:lnSpc>
              <a:spcBef>
                <a:spcPts val="0"/>
              </a:spcBef>
              <a:spcAft>
                <a:spcPts val="0"/>
              </a:spcAft>
              <a:buClr>
                <a:srgbClr val="434343"/>
              </a:buClr>
              <a:buSzPts val="1200"/>
              <a:buFont typeface="Roboto Condensed Light"/>
              <a:buAutoNum type="arabicPeriod"/>
              <a:defRPr sz="1000">
                <a:solidFill>
                  <a:srgbClr val="000000"/>
                </a:solidFill>
              </a:defRPr>
            </a:lvl4pPr>
            <a:lvl5pPr lvl="4" algn="l">
              <a:lnSpc>
                <a:spcPct val="100000"/>
              </a:lnSpc>
              <a:spcBef>
                <a:spcPts val="0"/>
              </a:spcBef>
              <a:spcAft>
                <a:spcPts val="0"/>
              </a:spcAft>
              <a:buClr>
                <a:srgbClr val="434343"/>
              </a:buClr>
              <a:buSzPts val="1200"/>
              <a:buFont typeface="Roboto Condensed Light"/>
              <a:buAutoNum type="alphaLcPeriod"/>
              <a:defRPr sz="1000">
                <a:solidFill>
                  <a:srgbClr val="000000"/>
                </a:solidFill>
              </a:defRPr>
            </a:lvl5pPr>
            <a:lvl6pPr lvl="5" algn="l">
              <a:lnSpc>
                <a:spcPct val="100000"/>
              </a:lnSpc>
              <a:spcBef>
                <a:spcPts val="0"/>
              </a:spcBef>
              <a:spcAft>
                <a:spcPts val="0"/>
              </a:spcAft>
              <a:buClr>
                <a:srgbClr val="434343"/>
              </a:buClr>
              <a:buSzPts val="1200"/>
              <a:buFont typeface="Roboto Condensed Light"/>
              <a:buAutoNum type="romanLcPeriod"/>
              <a:defRPr sz="1000">
                <a:solidFill>
                  <a:srgbClr val="000000"/>
                </a:solidFill>
              </a:defRPr>
            </a:lvl6pPr>
            <a:lvl7pPr lvl="6" algn="l">
              <a:lnSpc>
                <a:spcPct val="100000"/>
              </a:lnSpc>
              <a:spcBef>
                <a:spcPts val="0"/>
              </a:spcBef>
              <a:spcAft>
                <a:spcPts val="0"/>
              </a:spcAft>
              <a:buClr>
                <a:srgbClr val="434343"/>
              </a:buClr>
              <a:buSzPts val="1200"/>
              <a:buFont typeface="Roboto Condensed Light"/>
              <a:buAutoNum type="arabicPeriod"/>
              <a:defRPr sz="1000">
                <a:solidFill>
                  <a:srgbClr val="000000"/>
                </a:solidFill>
              </a:defRPr>
            </a:lvl7pPr>
            <a:lvl8pPr lvl="7" algn="l">
              <a:lnSpc>
                <a:spcPct val="100000"/>
              </a:lnSpc>
              <a:spcBef>
                <a:spcPts val="0"/>
              </a:spcBef>
              <a:spcAft>
                <a:spcPts val="0"/>
              </a:spcAft>
              <a:buClr>
                <a:srgbClr val="434343"/>
              </a:buClr>
              <a:buSzPts val="1200"/>
              <a:buFont typeface="Roboto Condensed Light"/>
              <a:buAutoNum type="alphaLcPeriod"/>
              <a:defRPr sz="1000">
                <a:solidFill>
                  <a:srgbClr val="000000"/>
                </a:solidFill>
              </a:defRPr>
            </a:lvl8pPr>
            <a:lvl9pPr lvl="8" algn="l">
              <a:lnSpc>
                <a:spcPct val="100000"/>
              </a:lnSpc>
              <a:spcBef>
                <a:spcPts val="0"/>
              </a:spcBef>
              <a:spcAft>
                <a:spcPts val="0"/>
              </a:spcAft>
              <a:buClr>
                <a:srgbClr val="434343"/>
              </a:buClr>
              <a:buSzPts val="1200"/>
              <a:buFont typeface="Roboto Condensed Light"/>
              <a:buAutoNum type="romanLcPeriod"/>
              <a:defRPr sz="1000">
                <a:solidFill>
                  <a:srgbClr val="000000"/>
                </a:solidFill>
              </a:defRPr>
            </a:lvl9pPr>
          </a:lstStyle>
          <a:p/>
        </p:txBody>
      </p:sp>
      <p:cxnSp>
        <p:nvCxnSpPr>
          <p:cNvPr id="45" name="Google Shape;45;p48"/>
          <p:cNvCxnSpPr/>
          <p:nvPr/>
        </p:nvCxnSpPr>
        <p:spPr>
          <a:xfrm>
            <a:off x="823197" y="418269"/>
            <a:ext cx="4362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bg>
      <p:bgPr>
        <a:solidFill>
          <a:srgbClr val="F3F3F3"/>
        </a:solidFill>
      </p:bgPr>
    </p:bg>
    <p:spTree>
      <p:nvGrpSpPr>
        <p:cNvPr id="46" name="Shape 46"/>
        <p:cNvGrpSpPr/>
        <p:nvPr/>
      </p:nvGrpSpPr>
      <p:grpSpPr>
        <a:xfrm>
          <a:off x="0" y="0"/>
          <a:ext cx="0" cy="0"/>
          <a:chOff x="0" y="0"/>
          <a:chExt cx="0" cy="0"/>
        </a:xfrm>
      </p:grpSpPr>
      <p:sp>
        <p:nvSpPr>
          <p:cNvPr id="47" name="Google Shape;47;p49"/>
          <p:cNvSpPr txBox="1"/>
          <p:nvPr>
            <p:ph idx="1" type="subTitle"/>
          </p:nvPr>
        </p:nvSpPr>
        <p:spPr>
          <a:xfrm>
            <a:off x="1979675" y="1971299"/>
            <a:ext cx="3061500" cy="974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1400">
                <a:solidFill>
                  <a:srgbClr val="2F2F2F"/>
                </a:solidFill>
                <a:latin typeface="Rokkitt"/>
                <a:ea typeface="Rokkitt"/>
                <a:cs typeface="Rokkitt"/>
                <a:sym typeface="Rokkitt"/>
              </a:defRPr>
            </a:lvl1pPr>
            <a:lvl2pPr lvl="1" algn="l">
              <a:lnSpc>
                <a:spcPct val="115000"/>
              </a:lnSpc>
              <a:spcBef>
                <a:spcPts val="1600"/>
              </a:spcBef>
              <a:spcAft>
                <a:spcPts val="0"/>
              </a:spcAft>
              <a:buSzPts val="1400"/>
              <a:buNone/>
              <a:defRPr>
                <a:solidFill>
                  <a:srgbClr val="2F2F2F"/>
                </a:solidFill>
                <a:latin typeface="Rokkitt"/>
                <a:ea typeface="Rokkitt"/>
                <a:cs typeface="Rokkitt"/>
                <a:sym typeface="Rokkitt"/>
              </a:defRPr>
            </a:lvl2pPr>
            <a:lvl3pPr lvl="2" algn="l">
              <a:lnSpc>
                <a:spcPct val="115000"/>
              </a:lnSpc>
              <a:spcBef>
                <a:spcPts val="1600"/>
              </a:spcBef>
              <a:spcAft>
                <a:spcPts val="0"/>
              </a:spcAft>
              <a:buSzPts val="1400"/>
              <a:buNone/>
              <a:defRPr>
                <a:solidFill>
                  <a:srgbClr val="2F2F2F"/>
                </a:solidFill>
                <a:latin typeface="Rokkitt"/>
                <a:ea typeface="Rokkitt"/>
                <a:cs typeface="Rokkitt"/>
                <a:sym typeface="Rokkitt"/>
              </a:defRPr>
            </a:lvl3pPr>
            <a:lvl4pPr lvl="3" algn="l">
              <a:lnSpc>
                <a:spcPct val="115000"/>
              </a:lnSpc>
              <a:spcBef>
                <a:spcPts val="1600"/>
              </a:spcBef>
              <a:spcAft>
                <a:spcPts val="0"/>
              </a:spcAft>
              <a:buSzPts val="1400"/>
              <a:buNone/>
              <a:defRPr>
                <a:solidFill>
                  <a:srgbClr val="2F2F2F"/>
                </a:solidFill>
                <a:latin typeface="Rokkitt"/>
                <a:ea typeface="Rokkitt"/>
                <a:cs typeface="Rokkitt"/>
                <a:sym typeface="Rokkitt"/>
              </a:defRPr>
            </a:lvl4pPr>
            <a:lvl5pPr lvl="4" algn="l">
              <a:lnSpc>
                <a:spcPct val="115000"/>
              </a:lnSpc>
              <a:spcBef>
                <a:spcPts val="1600"/>
              </a:spcBef>
              <a:spcAft>
                <a:spcPts val="0"/>
              </a:spcAft>
              <a:buSzPts val="1400"/>
              <a:buNone/>
              <a:defRPr>
                <a:solidFill>
                  <a:srgbClr val="2F2F2F"/>
                </a:solidFill>
                <a:latin typeface="Rokkitt"/>
                <a:ea typeface="Rokkitt"/>
                <a:cs typeface="Rokkitt"/>
                <a:sym typeface="Rokkitt"/>
              </a:defRPr>
            </a:lvl5pPr>
            <a:lvl6pPr lvl="5" algn="l">
              <a:lnSpc>
                <a:spcPct val="115000"/>
              </a:lnSpc>
              <a:spcBef>
                <a:spcPts val="1600"/>
              </a:spcBef>
              <a:spcAft>
                <a:spcPts val="0"/>
              </a:spcAft>
              <a:buSzPts val="1400"/>
              <a:buNone/>
              <a:defRPr>
                <a:solidFill>
                  <a:srgbClr val="2F2F2F"/>
                </a:solidFill>
                <a:latin typeface="Rokkitt"/>
                <a:ea typeface="Rokkitt"/>
                <a:cs typeface="Rokkitt"/>
                <a:sym typeface="Rokkitt"/>
              </a:defRPr>
            </a:lvl6pPr>
            <a:lvl7pPr lvl="6" algn="l">
              <a:lnSpc>
                <a:spcPct val="115000"/>
              </a:lnSpc>
              <a:spcBef>
                <a:spcPts val="1600"/>
              </a:spcBef>
              <a:spcAft>
                <a:spcPts val="0"/>
              </a:spcAft>
              <a:buSzPts val="1400"/>
              <a:buNone/>
              <a:defRPr>
                <a:solidFill>
                  <a:srgbClr val="2F2F2F"/>
                </a:solidFill>
                <a:latin typeface="Rokkitt"/>
                <a:ea typeface="Rokkitt"/>
                <a:cs typeface="Rokkitt"/>
                <a:sym typeface="Rokkitt"/>
              </a:defRPr>
            </a:lvl7pPr>
            <a:lvl8pPr lvl="7" algn="l">
              <a:lnSpc>
                <a:spcPct val="115000"/>
              </a:lnSpc>
              <a:spcBef>
                <a:spcPts val="1600"/>
              </a:spcBef>
              <a:spcAft>
                <a:spcPts val="0"/>
              </a:spcAft>
              <a:buSzPts val="1400"/>
              <a:buNone/>
              <a:defRPr>
                <a:solidFill>
                  <a:srgbClr val="2F2F2F"/>
                </a:solidFill>
                <a:latin typeface="Rokkitt"/>
                <a:ea typeface="Rokkitt"/>
                <a:cs typeface="Rokkitt"/>
                <a:sym typeface="Rokkitt"/>
              </a:defRPr>
            </a:lvl8pPr>
            <a:lvl9pPr lvl="8" algn="l">
              <a:lnSpc>
                <a:spcPct val="115000"/>
              </a:lnSpc>
              <a:spcBef>
                <a:spcPts val="1600"/>
              </a:spcBef>
              <a:spcAft>
                <a:spcPts val="1600"/>
              </a:spcAft>
              <a:buSzPts val="1400"/>
              <a:buNone/>
              <a:defRPr>
                <a:solidFill>
                  <a:srgbClr val="2F2F2F"/>
                </a:solidFill>
                <a:latin typeface="Rokkitt"/>
                <a:ea typeface="Rokkitt"/>
                <a:cs typeface="Rokkitt"/>
                <a:sym typeface="Rokkitt"/>
              </a:defRPr>
            </a:lvl9pPr>
          </a:lstStyle>
          <a:p/>
        </p:txBody>
      </p:sp>
      <p:sp>
        <p:nvSpPr>
          <p:cNvPr id="48" name="Google Shape;48;p49"/>
          <p:cNvSpPr txBox="1"/>
          <p:nvPr>
            <p:ph idx="2" type="subTitle"/>
          </p:nvPr>
        </p:nvSpPr>
        <p:spPr>
          <a:xfrm>
            <a:off x="1979675" y="3296475"/>
            <a:ext cx="2945700" cy="3159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b="1" sz="1200">
                <a:solidFill>
                  <a:srgbClr val="2F2F2F"/>
                </a:solidFill>
                <a:latin typeface="Reem Kufi"/>
                <a:ea typeface="Reem Kufi"/>
                <a:cs typeface="Reem Kufi"/>
                <a:sym typeface="Reem Kufi"/>
              </a:defRPr>
            </a:lvl1pPr>
            <a:lvl2pPr lvl="1" algn="l">
              <a:lnSpc>
                <a:spcPct val="115000"/>
              </a:lnSpc>
              <a:spcBef>
                <a:spcPts val="1600"/>
              </a:spcBef>
              <a:spcAft>
                <a:spcPts val="0"/>
              </a:spcAft>
              <a:buSzPts val="1400"/>
              <a:buNone/>
              <a:defRPr b="1" sz="1200">
                <a:solidFill>
                  <a:srgbClr val="2F2F2F"/>
                </a:solidFill>
                <a:latin typeface="Reem Kufi"/>
                <a:ea typeface="Reem Kufi"/>
                <a:cs typeface="Reem Kufi"/>
                <a:sym typeface="Reem Kufi"/>
              </a:defRPr>
            </a:lvl2pPr>
            <a:lvl3pPr lvl="2" algn="l">
              <a:lnSpc>
                <a:spcPct val="115000"/>
              </a:lnSpc>
              <a:spcBef>
                <a:spcPts val="1600"/>
              </a:spcBef>
              <a:spcAft>
                <a:spcPts val="0"/>
              </a:spcAft>
              <a:buSzPts val="1400"/>
              <a:buNone/>
              <a:defRPr b="1" sz="1200">
                <a:solidFill>
                  <a:srgbClr val="2F2F2F"/>
                </a:solidFill>
                <a:latin typeface="Reem Kufi"/>
                <a:ea typeface="Reem Kufi"/>
                <a:cs typeface="Reem Kufi"/>
                <a:sym typeface="Reem Kufi"/>
              </a:defRPr>
            </a:lvl3pPr>
            <a:lvl4pPr lvl="3" algn="l">
              <a:lnSpc>
                <a:spcPct val="115000"/>
              </a:lnSpc>
              <a:spcBef>
                <a:spcPts val="1600"/>
              </a:spcBef>
              <a:spcAft>
                <a:spcPts val="0"/>
              </a:spcAft>
              <a:buSzPts val="1400"/>
              <a:buNone/>
              <a:defRPr b="1" sz="1200">
                <a:solidFill>
                  <a:srgbClr val="2F2F2F"/>
                </a:solidFill>
                <a:latin typeface="Reem Kufi"/>
                <a:ea typeface="Reem Kufi"/>
                <a:cs typeface="Reem Kufi"/>
                <a:sym typeface="Reem Kufi"/>
              </a:defRPr>
            </a:lvl4pPr>
            <a:lvl5pPr lvl="4" algn="l">
              <a:lnSpc>
                <a:spcPct val="115000"/>
              </a:lnSpc>
              <a:spcBef>
                <a:spcPts val="1600"/>
              </a:spcBef>
              <a:spcAft>
                <a:spcPts val="0"/>
              </a:spcAft>
              <a:buSzPts val="1400"/>
              <a:buNone/>
              <a:defRPr b="1" sz="1200">
                <a:solidFill>
                  <a:srgbClr val="2F2F2F"/>
                </a:solidFill>
                <a:latin typeface="Reem Kufi"/>
                <a:ea typeface="Reem Kufi"/>
                <a:cs typeface="Reem Kufi"/>
                <a:sym typeface="Reem Kufi"/>
              </a:defRPr>
            </a:lvl5pPr>
            <a:lvl6pPr lvl="5" algn="l">
              <a:lnSpc>
                <a:spcPct val="115000"/>
              </a:lnSpc>
              <a:spcBef>
                <a:spcPts val="1600"/>
              </a:spcBef>
              <a:spcAft>
                <a:spcPts val="0"/>
              </a:spcAft>
              <a:buSzPts val="1400"/>
              <a:buNone/>
              <a:defRPr b="1" sz="1200">
                <a:solidFill>
                  <a:srgbClr val="2F2F2F"/>
                </a:solidFill>
                <a:latin typeface="Reem Kufi"/>
                <a:ea typeface="Reem Kufi"/>
                <a:cs typeface="Reem Kufi"/>
                <a:sym typeface="Reem Kufi"/>
              </a:defRPr>
            </a:lvl6pPr>
            <a:lvl7pPr lvl="6" algn="l">
              <a:lnSpc>
                <a:spcPct val="115000"/>
              </a:lnSpc>
              <a:spcBef>
                <a:spcPts val="1600"/>
              </a:spcBef>
              <a:spcAft>
                <a:spcPts val="0"/>
              </a:spcAft>
              <a:buSzPts val="1400"/>
              <a:buNone/>
              <a:defRPr b="1" sz="1200">
                <a:solidFill>
                  <a:srgbClr val="2F2F2F"/>
                </a:solidFill>
                <a:latin typeface="Reem Kufi"/>
                <a:ea typeface="Reem Kufi"/>
                <a:cs typeface="Reem Kufi"/>
                <a:sym typeface="Reem Kufi"/>
              </a:defRPr>
            </a:lvl7pPr>
            <a:lvl8pPr lvl="7" algn="l">
              <a:lnSpc>
                <a:spcPct val="115000"/>
              </a:lnSpc>
              <a:spcBef>
                <a:spcPts val="1600"/>
              </a:spcBef>
              <a:spcAft>
                <a:spcPts val="0"/>
              </a:spcAft>
              <a:buSzPts val="1400"/>
              <a:buNone/>
              <a:defRPr b="1" sz="1200">
                <a:solidFill>
                  <a:srgbClr val="2F2F2F"/>
                </a:solidFill>
                <a:latin typeface="Reem Kufi"/>
                <a:ea typeface="Reem Kufi"/>
                <a:cs typeface="Reem Kufi"/>
                <a:sym typeface="Reem Kufi"/>
              </a:defRPr>
            </a:lvl8pPr>
            <a:lvl9pPr lvl="8" algn="l">
              <a:lnSpc>
                <a:spcPct val="115000"/>
              </a:lnSpc>
              <a:spcBef>
                <a:spcPts val="1600"/>
              </a:spcBef>
              <a:spcAft>
                <a:spcPts val="1600"/>
              </a:spcAft>
              <a:buSzPts val="1400"/>
              <a:buNone/>
              <a:defRPr b="1" sz="1200">
                <a:solidFill>
                  <a:srgbClr val="2F2F2F"/>
                </a:solidFill>
                <a:latin typeface="Reem Kufi"/>
                <a:ea typeface="Reem Kufi"/>
                <a:cs typeface="Reem Kufi"/>
                <a:sym typeface="Reem Kuf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rgbClr val="F3F3F3"/>
        </a:solidFill>
      </p:bgPr>
    </p:bg>
    <p:spTree>
      <p:nvGrpSpPr>
        <p:cNvPr id="49" name="Shape 49"/>
        <p:cNvGrpSpPr/>
        <p:nvPr/>
      </p:nvGrpSpPr>
      <p:grpSpPr>
        <a:xfrm>
          <a:off x="0" y="0"/>
          <a:ext cx="0" cy="0"/>
          <a:chOff x="0" y="0"/>
          <a:chExt cx="0" cy="0"/>
        </a:xfrm>
      </p:grpSpPr>
      <p:sp>
        <p:nvSpPr>
          <p:cNvPr id="50" name="Google Shape;50;p50"/>
          <p:cNvSpPr/>
          <p:nvPr/>
        </p:nvSpPr>
        <p:spPr>
          <a:xfrm>
            <a:off x="724497" y="1037067"/>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0"/>
          <p:cNvSpPr txBox="1"/>
          <p:nvPr>
            <p:ph idx="1" type="subTitle"/>
          </p:nvPr>
        </p:nvSpPr>
        <p:spPr>
          <a:xfrm>
            <a:off x="720000" y="3734100"/>
            <a:ext cx="2229000" cy="8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52" name="Google Shape;52;p50"/>
          <p:cNvSpPr txBox="1"/>
          <p:nvPr>
            <p:ph idx="2" type="subTitle"/>
          </p:nvPr>
        </p:nvSpPr>
        <p:spPr>
          <a:xfrm>
            <a:off x="818850" y="3432575"/>
            <a:ext cx="2031300" cy="40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000"/>
              <a:buFont typeface="Reem Kufi"/>
              <a:buNone/>
              <a:defRPr b="1" sz="1200">
                <a:solidFill>
                  <a:srgbClr val="2F2F2F"/>
                </a:solidFill>
                <a:latin typeface="Reem Kufi"/>
                <a:ea typeface="Reem Kufi"/>
                <a:cs typeface="Reem Kufi"/>
                <a:sym typeface="Reem Kufi"/>
              </a:defRPr>
            </a:lvl1pPr>
            <a:lvl2pPr lvl="1"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2pPr>
            <a:lvl3pPr lvl="2"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3pPr>
            <a:lvl4pPr lvl="3"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4pPr>
            <a:lvl5pPr lvl="4"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5pPr>
            <a:lvl6pPr lvl="5"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6pPr>
            <a:lvl7pPr lvl="6"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7pPr>
            <a:lvl8pPr lvl="7"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8pPr>
            <a:lvl9pPr lvl="8"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9pPr>
          </a:lstStyle>
          <a:p/>
        </p:txBody>
      </p:sp>
      <p:sp>
        <p:nvSpPr>
          <p:cNvPr id="53" name="Google Shape;53;p50"/>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2400"/>
              <a:buNone/>
              <a:defRPr sz="2400">
                <a:solidFill>
                  <a:srgbClr val="2F2F2F"/>
                </a:solidFill>
              </a:defRPr>
            </a:lvl1pPr>
            <a:lvl2pPr lvl="1" algn="r">
              <a:lnSpc>
                <a:spcPct val="100000"/>
              </a:lnSpc>
              <a:spcBef>
                <a:spcPts val="0"/>
              </a:spcBef>
              <a:spcAft>
                <a:spcPts val="0"/>
              </a:spcAft>
              <a:buClr>
                <a:srgbClr val="000000"/>
              </a:buClr>
              <a:buSzPts val="1800"/>
              <a:buNone/>
              <a:defRPr sz="1800">
                <a:solidFill>
                  <a:srgbClr val="000000"/>
                </a:solidFill>
              </a:defRPr>
            </a:lvl2pPr>
            <a:lvl3pPr lvl="2" algn="r">
              <a:lnSpc>
                <a:spcPct val="100000"/>
              </a:lnSpc>
              <a:spcBef>
                <a:spcPts val="0"/>
              </a:spcBef>
              <a:spcAft>
                <a:spcPts val="0"/>
              </a:spcAft>
              <a:buClr>
                <a:srgbClr val="000000"/>
              </a:buClr>
              <a:buSzPts val="1800"/>
              <a:buNone/>
              <a:defRPr sz="1800">
                <a:solidFill>
                  <a:srgbClr val="000000"/>
                </a:solidFill>
              </a:defRPr>
            </a:lvl3pPr>
            <a:lvl4pPr lvl="3" algn="r">
              <a:lnSpc>
                <a:spcPct val="100000"/>
              </a:lnSpc>
              <a:spcBef>
                <a:spcPts val="0"/>
              </a:spcBef>
              <a:spcAft>
                <a:spcPts val="0"/>
              </a:spcAft>
              <a:buClr>
                <a:srgbClr val="000000"/>
              </a:buClr>
              <a:buSzPts val="1800"/>
              <a:buNone/>
              <a:defRPr sz="1800">
                <a:solidFill>
                  <a:srgbClr val="000000"/>
                </a:solidFill>
              </a:defRPr>
            </a:lvl4pPr>
            <a:lvl5pPr lvl="4" algn="r">
              <a:lnSpc>
                <a:spcPct val="100000"/>
              </a:lnSpc>
              <a:spcBef>
                <a:spcPts val="0"/>
              </a:spcBef>
              <a:spcAft>
                <a:spcPts val="0"/>
              </a:spcAft>
              <a:buClr>
                <a:srgbClr val="000000"/>
              </a:buClr>
              <a:buSzPts val="1800"/>
              <a:buNone/>
              <a:defRPr sz="1800">
                <a:solidFill>
                  <a:srgbClr val="000000"/>
                </a:solidFill>
              </a:defRPr>
            </a:lvl5pPr>
            <a:lvl6pPr lvl="5" algn="r">
              <a:lnSpc>
                <a:spcPct val="100000"/>
              </a:lnSpc>
              <a:spcBef>
                <a:spcPts val="0"/>
              </a:spcBef>
              <a:spcAft>
                <a:spcPts val="0"/>
              </a:spcAft>
              <a:buClr>
                <a:srgbClr val="000000"/>
              </a:buClr>
              <a:buSzPts val="1800"/>
              <a:buNone/>
              <a:defRPr sz="1800">
                <a:solidFill>
                  <a:srgbClr val="000000"/>
                </a:solidFill>
              </a:defRPr>
            </a:lvl6pPr>
            <a:lvl7pPr lvl="6" algn="r">
              <a:lnSpc>
                <a:spcPct val="100000"/>
              </a:lnSpc>
              <a:spcBef>
                <a:spcPts val="0"/>
              </a:spcBef>
              <a:spcAft>
                <a:spcPts val="0"/>
              </a:spcAft>
              <a:buClr>
                <a:srgbClr val="000000"/>
              </a:buClr>
              <a:buSzPts val="1800"/>
              <a:buNone/>
              <a:defRPr sz="1800">
                <a:solidFill>
                  <a:srgbClr val="000000"/>
                </a:solidFill>
              </a:defRPr>
            </a:lvl7pPr>
            <a:lvl8pPr lvl="7" algn="r">
              <a:lnSpc>
                <a:spcPct val="100000"/>
              </a:lnSpc>
              <a:spcBef>
                <a:spcPts val="0"/>
              </a:spcBef>
              <a:spcAft>
                <a:spcPts val="0"/>
              </a:spcAft>
              <a:buClr>
                <a:srgbClr val="000000"/>
              </a:buClr>
              <a:buSzPts val="1800"/>
              <a:buNone/>
              <a:defRPr sz="1800">
                <a:solidFill>
                  <a:srgbClr val="000000"/>
                </a:solidFill>
              </a:defRPr>
            </a:lvl8pPr>
            <a:lvl9pPr lvl="8" algn="r">
              <a:lnSpc>
                <a:spcPct val="100000"/>
              </a:lnSpc>
              <a:spcBef>
                <a:spcPts val="0"/>
              </a:spcBef>
              <a:spcAft>
                <a:spcPts val="0"/>
              </a:spcAft>
              <a:buClr>
                <a:srgbClr val="000000"/>
              </a:buClr>
              <a:buSzPts val="1800"/>
              <a:buNone/>
              <a:defRPr sz="1800">
                <a:solidFill>
                  <a:srgbClr val="000000"/>
                </a:solidFill>
              </a:defRPr>
            </a:lvl9pPr>
          </a:lstStyle>
          <a:p/>
        </p:txBody>
      </p:sp>
      <p:sp>
        <p:nvSpPr>
          <p:cNvPr id="54" name="Google Shape;54;p50"/>
          <p:cNvSpPr txBox="1"/>
          <p:nvPr>
            <p:ph idx="3" type="subTitle"/>
          </p:nvPr>
        </p:nvSpPr>
        <p:spPr>
          <a:xfrm>
            <a:off x="3457500" y="3734100"/>
            <a:ext cx="2229000" cy="8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55" name="Google Shape;55;p50"/>
          <p:cNvSpPr txBox="1"/>
          <p:nvPr>
            <p:ph idx="4" type="subTitle"/>
          </p:nvPr>
        </p:nvSpPr>
        <p:spPr>
          <a:xfrm>
            <a:off x="3556350" y="3432575"/>
            <a:ext cx="2031300" cy="40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000"/>
              <a:buFont typeface="Reem Kufi"/>
              <a:buNone/>
              <a:defRPr b="1" sz="1200">
                <a:solidFill>
                  <a:srgbClr val="2F2F2F"/>
                </a:solidFill>
                <a:latin typeface="Reem Kufi"/>
                <a:ea typeface="Reem Kufi"/>
                <a:cs typeface="Reem Kufi"/>
                <a:sym typeface="Reem Kufi"/>
              </a:defRPr>
            </a:lvl1pPr>
            <a:lvl2pPr lvl="1"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2pPr>
            <a:lvl3pPr lvl="2"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3pPr>
            <a:lvl4pPr lvl="3"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4pPr>
            <a:lvl5pPr lvl="4"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5pPr>
            <a:lvl6pPr lvl="5"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6pPr>
            <a:lvl7pPr lvl="6"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7pPr>
            <a:lvl8pPr lvl="7"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8pPr>
            <a:lvl9pPr lvl="8"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9pPr>
          </a:lstStyle>
          <a:p/>
        </p:txBody>
      </p:sp>
      <p:sp>
        <p:nvSpPr>
          <p:cNvPr id="56" name="Google Shape;56;p50"/>
          <p:cNvSpPr txBox="1"/>
          <p:nvPr>
            <p:ph idx="5" type="subTitle"/>
          </p:nvPr>
        </p:nvSpPr>
        <p:spPr>
          <a:xfrm>
            <a:off x="6195000" y="3734100"/>
            <a:ext cx="2229000" cy="869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200">
                <a:solidFill>
                  <a:srgbClr val="2F2F2F"/>
                </a:solidFill>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57" name="Google Shape;57;p50"/>
          <p:cNvSpPr txBox="1"/>
          <p:nvPr>
            <p:ph idx="6" type="subTitle"/>
          </p:nvPr>
        </p:nvSpPr>
        <p:spPr>
          <a:xfrm>
            <a:off x="6293850" y="3432575"/>
            <a:ext cx="2031300" cy="40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000"/>
              <a:buFont typeface="Reem Kufi"/>
              <a:buNone/>
              <a:defRPr b="1" sz="1200">
                <a:solidFill>
                  <a:srgbClr val="2F2F2F"/>
                </a:solidFill>
                <a:latin typeface="Reem Kufi"/>
                <a:ea typeface="Reem Kufi"/>
                <a:cs typeface="Reem Kufi"/>
                <a:sym typeface="Reem Kufi"/>
              </a:defRPr>
            </a:lvl1pPr>
            <a:lvl2pPr lvl="1"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2pPr>
            <a:lvl3pPr lvl="2"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3pPr>
            <a:lvl4pPr lvl="3"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4pPr>
            <a:lvl5pPr lvl="4"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5pPr>
            <a:lvl6pPr lvl="5"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6pPr>
            <a:lvl7pPr lvl="6"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7pPr>
            <a:lvl8pPr lvl="7"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8pPr>
            <a:lvl9pPr lvl="8" algn="l">
              <a:lnSpc>
                <a:spcPct val="100000"/>
              </a:lnSpc>
              <a:spcBef>
                <a:spcPts val="0"/>
              </a:spcBef>
              <a:spcAft>
                <a:spcPts val="0"/>
              </a:spcAft>
              <a:buClr>
                <a:srgbClr val="000000"/>
              </a:buClr>
              <a:buSzPts val="1000"/>
              <a:buFont typeface="Reem Kufi"/>
              <a:buNone/>
              <a:defRPr b="1" sz="1000">
                <a:solidFill>
                  <a:srgbClr val="000000"/>
                </a:solidFill>
                <a:latin typeface="Reem Kufi"/>
                <a:ea typeface="Reem Kufi"/>
                <a:cs typeface="Reem Kufi"/>
                <a:sym typeface="Reem Kufi"/>
              </a:defRPr>
            </a:lvl9pPr>
          </a:lstStyle>
          <a:p/>
        </p:txBody>
      </p:sp>
      <p:cxnSp>
        <p:nvCxnSpPr>
          <p:cNvPr id="58" name="Google Shape;58;p50"/>
          <p:cNvCxnSpPr/>
          <p:nvPr/>
        </p:nvCxnSpPr>
        <p:spPr>
          <a:xfrm>
            <a:off x="823197" y="418269"/>
            <a:ext cx="4362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rgbClr val="F3F3F3"/>
        </a:solidFill>
      </p:bgPr>
    </p:bg>
    <p:spTree>
      <p:nvGrpSpPr>
        <p:cNvPr id="59" name="Shape 59"/>
        <p:cNvGrpSpPr/>
        <p:nvPr/>
      </p:nvGrpSpPr>
      <p:grpSpPr>
        <a:xfrm>
          <a:off x="0" y="0"/>
          <a:ext cx="0" cy="0"/>
          <a:chOff x="0" y="0"/>
          <a:chExt cx="0" cy="0"/>
        </a:xfrm>
      </p:grpSpPr>
      <p:sp>
        <p:nvSpPr>
          <p:cNvPr id="60" name="Google Shape;60;p51"/>
          <p:cNvSpPr/>
          <p:nvPr/>
        </p:nvSpPr>
        <p:spPr>
          <a:xfrm>
            <a:off x="724497" y="1037067"/>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51"/>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2400"/>
              <a:buNone/>
              <a:defRPr sz="2400">
                <a:solidFill>
                  <a:srgbClr val="2F2F2F"/>
                </a:solidFill>
              </a:defRPr>
            </a:lvl1pPr>
            <a:lvl2pPr lvl="1" algn="r">
              <a:lnSpc>
                <a:spcPct val="100000"/>
              </a:lnSpc>
              <a:spcBef>
                <a:spcPts val="0"/>
              </a:spcBef>
              <a:spcAft>
                <a:spcPts val="0"/>
              </a:spcAft>
              <a:buClr>
                <a:srgbClr val="000000"/>
              </a:buClr>
              <a:buSzPts val="1800"/>
              <a:buNone/>
              <a:defRPr sz="1800">
                <a:solidFill>
                  <a:srgbClr val="000000"/>
                </a:solidFill>
              </a:defRPr>
            </a:lvl2pPr>
            <a:lvl3pPr lvl="2" algn="r">
              <a:lnSpc>
                <a:spcPct val="100000"/>
              </a:lnSpc>
              <a:spcBef>
                <a:spcPts val="0"/>
              </a:spcBef>
              <a:spcAft>
                <a:spcPts val="0"/>
              </a:spcAft>
              <a:buClr>
                <a:srgbClr val="000000"/>
              </a:buClr>
              <a:buSzPts val="1800"/>
              <a:buNone/>
              <a:defRPr sz="1800">
                <a:solidFill>
                  <a:srgbClr val="000000"/>
                </a:solidFill>
              </a:defRPr>
            </a:lvl3pPr>
            <a:lvl4pPr lvl="3" algn="r">
              <a:lnSpc>
                <a:spcPct val="100000"/>
              </a:lnSpc>
              <a:spcBef>
                <a:spcPts val="0"/>
              </a:spcBef>
              <a:spcAft>
                <a:spcPts val="0"/>
              </a:spcAft>
              <a:buClr>
                <a:srgbClr val="000000"/>
              </a:buClr>
              <a:buSzPts val="1800"/>
              <a:buNone/>
              <a:defRPr sz="1800">
                <a:solidFill>
                  <a:srgbClr val="000000"/>
                </a:solidFill>
              </a:defRPr>
            </a:lvl4pPr>
            <a:lvl5pPr lvl="4" algn="r">
              <a:lnSpc>
                <a:spcPct val="100000"/>
              </a:lnSpc>
              <a:spcBef>
                <a:spcPts val="0"/>
              </a:spcBef>
              <a:spcAft>
                <a:spcPts val="0"/>
              </a:spcAft>
              <a:buClr>
                <a:srgbClr val="000000"/>
              </a:buClr>
              <a:buSzPts val="1800"/>
              <a:buNone/>
              <a:defRPr sz="1800">
                <a:solidFill>
                  <a:srgbClr val="000000"/>
                </a:solidFill>
              </a:defRPr>
            </a:lvl5pPr>
            <a:lvl6pPr lvl="5" algn="r">
              <a:lnSpc>
                <a:spcPct val="100000"/>
              </a:lnSpc>
              <a:spcBef>
                <a:spcPts val="0"/>
              </a:spcBef>
              <a:spcAft>
                <a:spcPts val="0"/>
              </a:spcAft>
              <a:buClr>
                <a:srgbClr val="000000"/>
              </a:buClr>
              <a:buSzPts val="1800"/>
              <a:buNone/>
              <a:defRPr sz="1800">
                <a:solidFill>
                  <a:srgbClr val="000000"/>
                </a:solidFill>
              </a:defRPr>
            </a:lvl6pPr>
            <a:lvl7pPr lvl="6" algn="r">
              <a:lnSpc>
                <a:spcPct val="100000"/>
              </a:lnSpc>
              <a:spcBef>
                <a:spcPts val="0"/>
              </a:spcBef>
              <a:spcAft>
                <a:spcPts val="0"/>
              </a:spcAft>
              <a:buClr>
                <a:srgbClr val="000000"/>
              </a:buClr>
              <a:buSzPts val="1800"/>
              <a:buNone/>
              <a:defRPr sz="1800">
                <a:solidFill>
                  <a:srgbClr val="000000"/>
                </a:solidFill>
              </a:defRPr>
            </a:lvl7pPr>
            <a:lvl8pPr lvl="7" algn="r">
              <a:lnSpc>
                <a:spcPct val="100000"/>
              </a:lnSpc>
              <a:spcBef>
                <a:spcPts val="0"/>
              </a:spcBef>
              <a:spcAft>
                <a:spcPts val="0"/>
              </a:spcAft>
              <a:buClr>
                <a:srgbClr val="000000"/>
              </a:buClr>
              <a:buSzPts val="1800"/>
              <a:buNone/>
              <a:defRPr sz="1800">
                <a:solidFill>
                  <a:srgbClr val="000000"/>
                </a:solidFill>
              </a:defRPr>
            </a:lvl8pPr>
            <a:lvl9pPr lvl="8" algn="r">
              <a:lnSpc>
                <a:spcPct val="100000"/>
              </a:lnSpc>
              <a:spcBef>
                <a:spcPts val="0"/>
              </a:spcBef>
              <a:spcAft>
                <a:spcPts val="0"/>
              </a:spcAft>
              <a:buClr>
                <a:srgbClr val="000000"/>
              </a:buClr>
              <a:buSzPts val="1800"/>
              <a:buNone/>
              <a:defRPr sz="1800">
                <a:solidFill>
                  <a:srgbClr val="000000"/>
                </a:solidFill>
              </a:defRPr>
            </a:lvl9pPr>
          </a:lstStyle>
          <a:p/>
        </p:txBody>
      </p:sp>
      <p:cxnSp>
        <p:nvCxnSpPr>
          <p:cNvPr id="62" name="Google Shape;62;p51"/>
          <p:cNvCxnSpPr/>
          <p:nvPr/>
        </p:nvCxnSpPr>
        <p:spPr>
          <a:xfrm>
            <a:off x="823197" y="418269"/>
            <a:ext cx="4362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3F3F3"/>
        </a:solidFill>
      </p:bgPr>
    </p:bg>
    <p:spTree>
      <p:nvGrpSpPr>
        <p:cNvPr id="5" name="Shape 5"/>
        <p:cNvGrpSpPr/>
        <p:nvPr/>
      </p:nvGrpSpPr>
      <p:grpSpPr>
        <a:xfrm>
          <a:off x="0" y="0"/>
          <a:ext cx="0" cy="0"/>
          <a:chOff x="0" y="0"/>
          <a:chExt cx="0" cy="0"/>
        </a:xfrm>
      </p:grpSpPr>
      <p:sp>
        <p:nvSpPr>
          <p:cNvPr id="6" name="Google Shape;6;p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2F2F2F"/>
              </a:buClr>
              <a:buSzPts val="2800"/>
              <a:buFont typeface="Reem Kufi"/>
              <a:buNone/>
              <a:defRPr b="1" i="0" sz="2800" u="none" cap="none" strike="noStrike">
                <a:solidFill>
                  <a:srgbClr val="2F2F2F"/>
                </a:solidFill>
                <a:latin typeface="Reem Kufi"/>
                <a:ea typeface="Reem Kufi"/>
                <a:cs typeface="Reem Kufi"/>
                <a:sym typeface="Reem Kufi"/>
              </a:defRPr>
            </a:lvl1pPr>
            <a:lvl2pPr lvl="1" marR="0" rtl="0" algn="l">
              <a:lnSpc>
                <a:spcPct val="100000"/>
              </a:lnSpc>
              <a:spcBef>
                <a:spcPts val="0"/>
              </a:spcBef>
              <a:spcAft>
                <a:spcPts val="0"/>
              </a:spcAft>
              <a:buClr>
                <a:srgbClr val="2F2F2F"/>
              </a:buClr>
              <a:buSzPts val="2800"/>
              <a:buFont typeface="Reem Kufi"/>
              <a:buNone/>
              <a:defRPr b="0" i="0" sz="2800" u="none" cap="none" strike="noStrike">
                <a:solidFill>
                  <a:srgbClr val="2F2F2F"/>
                </a:solidFill>
                <a:latin typeface="Reem Kufi"/>
                <a:ea typeface="Reem Kufi"/>
                <a:cs typeface="Reem Kufi"/>
                <a:sym typeface="Reem Kufi"/>
              </a:defRPr>
            </a:lvl2pPr>
            <a:lvl3pPr lvl="2" marR="0" rtl="0" algn="l">
              <a:lnSpc>
                <a:spcPct val="100000"/>
              </a:lnSpc>
              <a:spcBef>
                <a:spcPts val="0"/>
              </a:spcBef>
              <a:spcAft>
                <a:spcPts val="0"/>
              </a:spcAft>
              <a:buClr>
                <a:srgbClr val="2F2F2F"/>
              </a:buClr>
              <a:buSzPts val="2800"/>
              <a:buFont typeface="Reem Kufi"/>
              <a:buNone/>
              <a:defRPr b="0" i="0" sz="2800" u="none" cap="none" strike="noStrike">
                <a:solidFill>
                  <a:srgbClr val="2F2F2F"/>
                </a:solidFill>
                <a:latin typeface="Reem Kufi"/>
                <a:ea typeface="Reem Kufi"/>
                <a:cs typeface="Reem Kufi"/>
                <a:sym typeface="Reem Kufi"/>
              </a:defRPr>
            </a:lvl3pPr>
            <a:lvl4pPr lvl="3" marR="0" rtl="0" algn="l">
              <a:lnSpc>
                <a:spcPct val="100000"/>
              </a:lnSpc>
              <a:spcBef>
                <a:spcPts val="0"/>
              </a:spcBef>
              <a:spcAft>
                <a:spcPts val="0"/>
              </a:spcAft>
              <a:buClr>
                <a:srgbClr val="2F2F2F"/>
              </a:buClr>
              <a:buSzPts val="2800"/>
              <a:buFont typeface="Reem Kufi"/>
              <a:buNone/>
              <a:defRPr b="0" i="0" sz="2800" u="none" cap="none" strike="noStrike">
                <a:solidFill>
                  <a:srgbClr val="2F2F2F"/>
                </a:solidFill>
                <a:latin typeface="Reem Kufi"/>
                <a:ea typeface="Reem Kufi"/>
                <a:cs typeface="Reem Kufi"/>
                <a:sym typeface="Reem Kufi"/>
              </a:defRPr>
            </a:lvl4pPr>
            <a:lvl5pPr lvl="4" marR="0" rtl="0" algn="l">
              <a:lnSpc>
                <a:spcPct val="100000"/>
              </a:lnSpc>
              <a:spcBef>
                <a:spcPts val="0"/>
              </a:spcBef>
              <a:spcAft>
                <a:spcPts val="0"/>
              </a:spcAft>
              <a:buClr>
                <a:srgbClr val="2F2F2F"/>
              </a:buClr>
              <a:buSzPts val="2800"/>
              <a:buFont typeface="Reem Kufi"/>
              <a:buNone/>
              <a:defRPr b="0" i="0" sz="2800" u="none" cap="none" strike="noStrike">
                <a:solidFill>
                  <a:srgbClr val="2F2F2F"/>
                </a:solidFill>
                <a:latin typeface="Reem Kufi"/>
                <a:ea typeface="Reem Kufi"/>
                <a:cs typeface="Reem Kufi"/>
                <a:sym typeface="Reem Kufi"/>
              </a:defRPr>
            </a:lvl5pPr>
            <a:lvl6pPr lvl="5" marR="0" rtl="0" algn="l">
              <a:lnSpc>
                <a:spcPct val="100000"/>
              </a:lnSpc>
              <a:spcBef>
                <a:spcPts val="0"/>
              </a:spcBef>
              <a:spcAft>
                <a:spcPts val="0"/>
              </a:spcAft>
              <a:buClr>
                <a:srgbClr val="2F2F2F"/>
              </a:buClr>
              <a:buSzPts val="2800"/>
              <a:buFont typeface="Reem Kufi"/>
              <a:buNone/>
              <a:defRPr b="0" i="0" sz="2800" u="none" cap="none" strike="noStrike">
                <a:solidFill>
                  <a:srgbClr val="2F2F2F"/>
                </a:solidFill>
                <a:latin typeface="Reem Kufi"/>
                <a:ea typeface="Reem Kufi"/>
                <a:cs typeface="Reem Kufi"/>
                <a:sym typeface="Reem Kufi"/>
              </a:defRPr>
            </a:lvl6pPr>
            <a:lvl7pPr lvl="6" marR="0" rtl="0" algn="l">
              <a:lnSpc>
                <a:spcPct val="100000"/>
              </a:lnSpc>
              <a:spcBef>
                <a:spcPts val="0"/>
              </a:spcBef>
              <a:spcAft>
                <a:spcPts val="0"/>
              </a:spcAft>
              <a:buClr>
                <a:srgbClr val="2F2F2F"/>
              </a:buClr>
              <a:buSzPts val="2800"/>
              <a:buFont typeface="Reem Kufi"/>
              <a:buNone/>
              <a:defRPr b="0" i="0" sz="2800" u="none" cap="none" strike="noStrike">
                <a:solidFill>
                  <a:srgbClr val="2F2F2F"/>
                </a:solidFill>
                <a:latin typeface="Reem Kufi"/>
                <a:ea typeface="Reem Kufi"/>
                <a:cs typeface="Reem Kufi"/>
                <a:sym typeface="Reem Kufi"/>
              </a:defRPr>
            </a:lvl7pPr>
            <a:lvl8pPr lvl="7" marR="0" rtl="0" algn="l">
              <a:lnSpc>
                <a:spcPct val="100000"/>
              </a:lnSpc>
              <a:spcBef>
                <a:spcPts val="0"/>
              </a:spcBef>
              <a:spcAft>
                <a:spcPts val="0"/>
              </a:spcAft>
              <a:buClr>
                <a:srgbClr val="2F2F2F"/>
              </a:buClr>
              <a:buSzPts val="2800"/>
              <a:buFont typeface="Reem Kufi"/>
              <a:buNone/>
              <a:defRPr b="0" i="0" sz="2800" u="none" cap="none" strike="noStrike">
                <a:solidFill>
                  <a:srgbClr val="2F2F2F"/>
                </a:solidFill>
                <a:latin typeface="Reem Kufi"/>
                <a:ea typeface="Reem Kufi"/>
                <a:cs typeface="Reem Kufi"/>
                <a:sym typeface="Reem Kufi"/>
              </a:defRPr>
            </a:lvl8pPr>
            <a:lvl9pPr lvl="8" marR="0" rtl="0" algn="l">
              <a:lnSpc>
                <a:spcPct val="100000"/>
              </a:lnSpc>
              <a:spcBef>
                <a:spcPts val="0"/>
              </a:spcBef>
              <a:spcAft>
                <a:spcPts val="0"/>
              </a:spcAft>
              <a:buClr>
                <a:srgbClr val="2F2F2F"/>
              </a:buClr>
              <a:buSzPts val="2800"/>
              <a:buFont typeface="Reem Kufi"/>
              <a:buNone/>
              <a:defRPr b="0" i="0" sz="2800" u="none" cap="none" strike="noStrike">
                <a:solidFill>
                  <a:srgbClr val="2F2F2F"/>
                </a:solidFill>
                <a:latin typeface="Reem Kufi"/>
                <a:ea typeface="Reem Kufi"/>
                <a:cs typeface="Reem Kufi"/>
                <a:sym typeface="Reem Kufi"/>
              </a:defRPr>
            </a:lvl9pPr>
          </a:lstStyle>
          <a:p/>
        </p:txBody>
      </p:sp>
      <p:sp>
        <p:nvSpPr>
          <p:cNvPr id="7" name="Google Shape;7;p4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2F2F2F"/>
              </a:buClr>
              <a:buSzPts val="1800"/>
              <a:buFont typeface="Rokkitt"/>
              <a:buChar char="●"/>
              <a:defRPr b="0" i="0" sz="1800" u="none" cap="none" strike="noStrike">
                <a:solidFill>
                  <a:srgbClr val="2F2F2F"/>
                </a:solidFill>
                <a:latin typeface="Rokkitt"/>
                <a:ea typeface="Rokkitt"/>
                <a:cs typeface="Rokkitt"/>
                <a:sym typeface="Rokkitt"/>
              </a:defRPr>
            </a:lvl1pPr>
            <a:lvl2pPr indent="-317500" lvl="1" marL="914400" marR="0" rtl="0" algn="l">
              <a:lnSpc>
                <a:spcPct val="115000"/>
              </a:lnSpc>
              <a:spcBef>
                <a:spcPts val="1600"/>
              </a:spcBef>
              <a:spcAft>
                <a:spcPts val="0"/>
              </a:spcAft>
              <a:buClr>
                <a:srgbClr val="2F2F2F"/>
              </a:buClr>
              <a:buSzPts val="1400"/>
              <a:buFont typeface="Rokkitt"/>
              <a:buChar char="○"/>
              <a:defRPr b="0" i="0" sz="1400" u="none" cap="none" strike="noStrike">
                <a:solidFill>
                  <a:srgbClr val="2F2F2F"/>
                </a:solidFill>
                <a:latin typeface="Rokkitt"/>
                <a:ea typeface="Rokkitt"/>
                <a:cs typeface="Rokkitt"/>
                <a:sym typeface="Rokkitt"/>
              </a:defRPr>
            </a:lvl2pPr>
            <a:lvl3pPr indent="-317500" lvl="2" marL="1371600" marR="0" rtl="0" algn="l">
              <a:lnSpc>
                <a:spcPct val="115000"/>
              </a:lnSpc>
              <a:spcBef>
                <a:spcPts val="1600"/>
              </a:spcBef>
              <a:spcAft>
                <a:spcPts val="0"/>
              </a:spcAft>
              <a:buClr>
                <a:srgbClr val="2F2F2F"/>
              </a:buClr>
              <a:buSzPts val="1400"/>
              <a:buFont typeface="Rokkitt"/>
              <a:buChar char="■"/>
              <a:defRPr b="0" i="0" sz="1400" u="none" cap="none" strike="noStrike">
                <a:solidFill>
                  <a:srgbClr val="2F2F2F"/>
                </a:solidFill>
                <a:latin typeface="Rokkitt"/>
                <a:ea typeface="Rokkitt"/>
                <a:cs typeface="Rokkitt"/>
                <a:sym typeface="Rokkitt"/>
              </a:defRPr>
            </a:lvl3pPr>
            <a:lvl4pPr indent="-317500" lvl="3" marL="1828800" marR="0" rtl="0" algn="l">
              <a:lnSpc>
                <a:spcPct val="115000"/>
              </a:lnSpc>
              <a:spcBef>
                <a:spcPts val="1600"/>
              </a:spcBef>
              <a:spcAft>
                <a:spcPts val="0"/>
              </a:spcAft>
              <a:buClr>
                <a:srgbClr val="2F2F2F"/>
              </a:buClr>
              <a:buSzPts val="1400"/>
              <a:buFont typeface="Rokkitt"/>
              <a:buChar char="●"/>
              <a:defRPr b="0" i="0" sz="1400" u="none" cap="none" strike="noStrike">
                <a:solidFill>
                  <a:srgbClr val="2F2F2F"/>
                </a:solidFill>
                <a:latin typeface="Rokkitt"/>
                <a:ea typeface="Rokkitt"/>
                <a:cs typeface="Rokkitt"/>
                <a:sym typeface="Rokkitt"/>
              </a:defRPr>
            </a:lvl4pPr>
            <a:lvl5pPr indent="-317500" lvl="4" marL="2286000" marR="0" rtl="0" algn="l">
              <a:lnSpc>
                <a:spcPct val="115000"/>
              </a:lnSpc>
              <a:spcBef>
                <a:spcPts val="1600"/>
              </a:spcBef>
              <a:spcAft>
                <a:spcPts val="0"/>
              </a:spcAft>
              <a:buClr>
                <a:srgbClr val="2F2F2F"/>
              </a:buClr>
              <a:buSzPts val="1400"/>
              <a:buFont typeface="Rokkitt"/>
              <a:buChar char="○"/>
              <a:defRPr b="0" i="0" sz="1400" u="none" cap="none" strike="noStrike">
                <a:solidFill>
                  <a:srgbClr val="2F2F2F"/>
                </a:solidFill>
                <a:latin typeface="Rokkitt"/>
                <a:ea typeface="Rokkitt"/>
                <a:cs typeface="Rokkitt"/>
                <a:sym typeface="Rokkitt"/>
              </a:defRPr>
            </a:lvl5pPr>
            <a:lvl6pPr indent="-317500" lvl="5" marL="2743200" marR="0" rtl="0" algn="l">
              <a:lnSpc>
                <a:spcPct val="115000"/>
              </a:lnSpc>
              <a:spcBef>
                <a:spcPts val="1600"/>
              </a:spcBef>
              <a:spcAft>
                <a:spcPts val="0"/>
              </a:spcAft>
              <a:buClr>
                <a:srgbClr val="2F2F2F"/>
              </a:buClr>
              <a:buSzPts val="1400"/>
              <a:buFont typeface="Rokkitt"/>
              <a:buChar char="■"/>
              <a:defRPr b="0" i="0" sz="1400" u="none" cap="none" strike="noStrike">
                <a:solidFill>
                  <a:srgbClr val="2F2F2F"/>
                </a:solidFill>
                <a:latin typeface="Rokkitt"/>
                <a:ea typeface="Rokkitt"/>
                <a:cs typeface="Rokkitt"/>
                <a:sym typeface="Rokkitt"/>
              </a:defRPr>
            </a:lvl6pPr>
            <a:lvl7pPr indent="-317500" lvl="6" marL="3200400" marR="0" rtl="0" algn="l">
              <a:lnSpc>
                <a:spcPct val="115000"/>
              </a:lnSpc>
              <a:spcBef>
                <a:spcPts val="1600"/>
              </a:spcBef>
              <a:spcAft>
                <a:spcPts val="0"/>
              </a:spcAft>
              <a:buClr>
                <a:srgbClr val="2F2F2F"/>
              </a:buClr>
              <a:buSzPts val="1400"/>
              <a:buFont typeface="Rokkitt"/>
              <a:buChar char="●"/>
              <a:defRPr b="0" i="0" sz="1400" u="none" cap="none" strike="noStrike">
                <a:solidFill>
                  <a:srgbClr val="2F2F2F"/>
                </a:solidFill>
                <a:latin typeface="Rokkitt"/>
                <a:ea typeface="Rokkitt"/>
                <a:cs typeface="Rokkitt"/>
                <a:sym typeface="Rokkitt"/>
              </a:defRPr>
            </a:lvl7pPr>
            <a:lvl8pPr indent="-317500" lvl="7" marL="3657600" marR="0" rtl="0" algn="l">
              <a:lnSpc>
                <a:spcPct val="115000"/>
              </a:lnSpc>
              <a:spcBef>
                <a:spcPts val="1600"/>
              </a:spcBef>
              <a:spcAft>
                <a:spcPts val="0"/>
              </a:spcAft>
              <a:buClr>
                <a:srgbClr val="2F2F2F"/>
              </a:buClr>
              <a:buSzPts val="1400"/>
              <a:buFont typeface="Rokkitt"/>
              <a:buChar char="○"/>
              <a:defRPr b="0" i="0" sz="1400" u="none" cap="none" strike="noStrike">
                <a:solidFill>
                  <a:srgbClr val="2F2F2F"/>
                </a:solidFill>
                <a:latin typeface="Rokkitt"/>
                <a:ea typeface="Rokkitt"/>
                <a:cs typeface="Rokkitt"/>
                <a:sym typeface="Rokkitt"/>
              </a:defRPr>
            </a:lvl8pPr>
            <a:lvl9pPr indent="-317500" lvl="8" marL="4114800" marR="0" rtl="0" algn="l">
              <a:lnSpc>
                <a:spcPct val="115000"/>
              </a:lnSpc>
              <a:spcBef>
                <a:spcPts val="1600"/>
              </a:spcBef>
              <a:spcAft>
                <a:spcPts val="1600"/>
              </a:spcAft>
              <a:buClr>
                <a:srgbClr val="2F2F2F"/>
              </a:buClr>
              <a:buSzPts val="1400"/>
              <a:buFont typeface="Rokkitt"/>
              <a:buChar char="■"/>
              <a:defRPr b="0" i="0" sz="1400" u="none" cap="none" strike="noStrike">
                <a:solidFill>
                  <a:srgbClr val="2F2F2F"/>
                </a:solidFill>
                <a:latin typeface="Rokkitt"/>
                <a:ea typeface="Rokkitt"/>
                <a:cs typeface="Rokkitt"/>
                <a:sym typeface="Rokkitt"/>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3" name="Shape 123"/>
        <p:cNvGrpSpPr/>
        <p:nvPr/>
      </p:nvGrpSpPr>
      <p:grpSpPr>
        <a:xfrm>
          <a:off x="0" y="0"/>
          <a:ext cx="0" cy="0"/>
          <a:chOff x="0" y="0"/>
          <a:chExt cx="0" cy="0"/>
        </a:xfrm>
      </p:grpSpPr>
      <p:sp>
        <p:nvSpPr>
          <p:cNvPr id="124" name="Google Shape;124;p6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1pPr>
            <a:lvl2pPr lvl="1"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2pPr>
            <a:lvl3pPr lvl="2"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3pPr>
            <a:lvl4pPr lvl="3"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4pPr>
            <a:lvl5pPr lvl="4"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5pPr>
            <a:lvl6pPr lvl="5"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6pPr>
            <a:lvl7pPr lvl="6"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7pPr>
            <a:lvl8pPr lvl="7"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8pPr>
            <a:lvl9pPr lvl="8"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9pPr>
          </a:lstStyle>
          <a:p/>
        </p:txBody>
      </p:sp>
      <p:sp>
        <p:nvSpPr>
          <p:cNvPr id="125" name="Google Shape;125;p6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1pPr>
            <a:lvl2pPr indent="-298450" lvl="1" marL="914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2pPr>
            <a:lvl3pPr indent="-298450" lvl="2" marL="1371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3pPr>
            <a:lvl4pPr indent="-298450" lvl="3" marL="1828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4pPr>
            <a:lvl5pPr indent="-298450" lvl="4" marL="22860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5pPr>
            <a:lvl6pPr indent="-298450" lvl="5" marL="2743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6pPr>
            <a:lvl7pPr indent="-298450" lvl="6" marL="3200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7pPr>
            <a:lvl8pPr indent="-298450" lvl="7" marL="3657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8pPr>
            <a:lvl9pPr indent="-298450" lvl="8" marL="4114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4.jpg"/><Relationship Id="rId4"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2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6.jpg"/><Relationship Id="rId4" Type="http://schemas.openxmlformats.org/officeDocument/2006/relationships/image" Target="../media/image15.jpg"/><Relationship Id="rId5"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hyperlink" Target="https://docs.google.com/spreadsheets/d/1D1L0PfqFgeleXLGFSmtwniKFNmxKHDHmPjGRqw3sn6Q/copy" TargetMode="Externa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8.jpg"/></Relationships>
</file>

<file path=ppt/slides/_rels/slide2.xml.rels><?xml version="1.0" encoding="UTF-8" standalone="yes"?><Relationships xmlns="http://schemas.openxmlformats.org/package/2006/relationships"><Relationship Id="rId11" Type="http://schemas.openxmlformats.org/officeDocument/2006/relationships/slide" Target="/ppt/slides/slide27.xml"/><Relationship Id="rId10" Type="http://schemas.openxmlformats.org/officeDocument/2006/relationships/slide" Target="/ppt/slides/slide27.xml"/><Relationship Id="rId13" Type="http://schemas.openxmlformats.org/officeDocument/2006/relationships/slide" Target="/ppt/slides/slide28.xml"/><Relationship Id="rId12" Type="http://schemas.openxmlformats.org/officeDocument/2006/relationships/slide" Target="/ppt/slides/slide28.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6.xml"/><Relationship Id="rId15" Type="http://schemas.openxmlformats.org/officeDocument/2006/relationships/image" Target="../media/image8.jpg"/><Relationship Id="rId14" Type="http://schemas.openxmlformats.org/officeDocument/2006/relationships/slide" Target="/ppt/slides/slide34.xml"/><Relationship Id="rId5" Type="http://schemas.openxmlformats.org/officeDocument/2006/relationships/hyperlink" Target="http://bit.ly/33VAFh3" TargetMode="External"/><Relationship Id="rId6" Type="http://schemas.openxmlformats.org/officeDocument/2006/relationships/slide" Target="/ppt/slides/slide24.xml"/><Relationship Id="rId7" Type="http://schemas.openxmlformats.org/officeDocument/2006/relationships/slide" Target="/ppt/slides/slide22.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2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22.jpg"/><Relationship Id="rId4" Type="http://schemas.openxmlformats.org/officeDocument/2006/relationships/image" Target="../media/image19.jpg"/><Relationship Id="rId5" Type="http://schemas.openxmlformats.org/officeDocument/2006/relationships/image" Target="../media/image2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image" Target="../media/image2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1" Type="http://schemas.openxmlformats.org/officeDocument/2006/relationships/hyperlink" Target="https://www.freepik.com/free-photo/coconut-biscuits-with-blurred-background_5090931.htm/?utm_source=slidesgo_template&amp;utm_medium=referral-link&amp;utm_campaign=sg_resources&amp;utm_content=freepik" TargetMode="External"/><Relationship Id="rId10" Type="http://schemas.openxmlformats.org/officeDocument/2006/relationships/hyperlink" Target="https://www.freepik.com/free-photo/flavorful-caramelized-pear-with-vanilla-cream_5090968.htm/?utm_source=slidesgo_template&amp;utm_medium=referral-link&amp;utm_campaign=sg_resources&amp;utm_content=freepik" TargetMode="External"/><Relationship Id="rId13" Type="http://schemas.openxmlformats.org/officeDocument/2006/relationships/hyperlink" Target="https://www.freepik.com/free-photo/tasty-sandwiches-ready-be-served_5546606.htm/?utm_source=slidesgo_template&amp;utm_medium=referral-link&amp;utm_campaign=sg_resources&amp;utm_content=freepik" TargetMode="External"/><Relationship Id="rId12" Type="http://schemas.openxmlformats.org/officeDocument/2006/relationships/hyperlink" Target="https://www.freepik.com/free-photo/delicious-baked-coconut-biscuits_5090940.htm/?utm_source=slidesgo_template&amp;utm_medium=referral-link&amp;utm_campaign=sg_resources&amp;utm_content=freepik" TargetMode="External"/><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s://www.freepik.com/free-photo/lemon-cake-slice-tray-against-black-backdrop_3661855.htm/?utm_source=slidesgo_template&amp;utm_medium=referral-link&amp;utm_campaign=sg_resources&amp;utm_content=freepik" TargetMode="External"/><Relationship Id="rId4" Type="http://schemas.openxmlformats.org/officeDocument/2006/relationships/hyperlink" Target="https://www.freepik.com/free-photo/taiwan-s-traditional-food-gua-bao-steamer-against-black-background_4371342.htm/?utm_source=slidesgo_template&amp;utm_medium=referral-link&amp;utm_campaign=sg_resources&amp;utm_content=freepik" TargetMode="External"/><Relationship Id="rId9" Type="http://schemas.openxmlformats.org/officeDocument/2006/relationships/hyperlink" Target="https://www.freepik.com/free-photo/tacos-among-vegetables-dish-near-houseplants-napkin-table_4380476.htm/?utm_source=slidesgo_template&amp;utm_medium=referral-link&amp;utm_campaign=sg_resources&amp;utm_content=freepik" TargetMode="External"/><Relationship Id="rId15" Type="http://schemas.openxmlformats.org/officeDocument/2006/relationships/hyperlink" Target="https://www.freepik.com/free-photo/delicious-beef-burgers-ready-be-served_5546582.htm/?utm_source=slidesgo_template&amp;utm_medium=referral-link&amp;utm_campaign=sg_resources&amp;utm_content=freepik" TargetMode="External"/><Relationship Id="rId14" Type="http://schemas.openxmlformats.org/officeDocument/2006/relationships/hyperlink" Target="https://www.freepik.com/free-photo/tasty-meat-dumplings-wood_5180365.htm/?utm_source=slidesgo_template&amp;utm_medium=referral-link&amp;utm_campaign=sg_resources&amp;utm_content=freepik" TargetMode="External"/><Relationship Id="rId17" Type="http://schemas.openxmlformats.org/officeDocument/2006/relationships/hyperlink" Target="https://www.freepik.com/free-photo/preparing-refreshing-cocktail-bar_4552426.htm/?utm_source=slidesgo_template&amp;utm_medium=referral-link&amp;utm_campaign=sg_resources&amp;utm_content=freepik" TargetMode="External"/><Relationship Id="rId16" Type="http://schemas.openxmlformats.org/officeDocument/2006/relationships/hyperlink" Target="https://www.freepik.com/free-photo/preparing-refreshing-cocktail-bar_4552399.htm/?utm_source=slidesgo_template&amp;utm_medium=referral-link&amp;utm_campaign=sg_resources&amp;utm_content=freepik" TargetMode="External"/><Relationship Id="rId5" Type="http://schemas.openxmlformats.org/officeDocument/2006/relationships/hyperlink" Target="https://www.freepik.com/free-photo/hand-adding-lemon-alcoholic-cocktail_4975616.htm/?utm_source=slidesgo_template&amp;utm_medium=referral-link&amp;utm_campaign=sg_resources&amp;utm_content=freepik" TargetMode="External"/><Relationship Id="rId19" Type="http://schemas.openxmlformats.org/officeDocument/2006/relationships/hyperlink" Target="https://www.freepik.com/free-photo/appetizing-corn-chips-salsa-sauce-table_5222239.htm/?utm_source=slidesgo_template&amp;utm_medium=referral-link&amp;utm_campaign=sg_resources&amp;utm_content=freepik" TargetMode="External"/><Relationship Id="rId6" Type="http://schemas.openxmlformats.org/officeDocument/2006/relationships/hyperlink" Target="https://www.freepik.com/free-photo/male-bartender-serving-cocktail-stainless-martini-glass_4975612.htm/?utm_source=slidesgo_template&amp;utm_medium=referral-link&amp;utm_campaign=sg_resources&amp;utm_content=freepik" TargetMode="External"/><Relationship Id="rId18" Type="http://schemas.openxmlformats.org/officeDocument/2006/relationships/hyperlink" Target="https://www.freepik.com/free-photo/preparing-refreshing-cocktail-bar_4552441.htm/?utm_source=slidesgo_template&amp;utm_medium=referral-link&amp;utm_campaign=sg_resources&amp;utm_content=freepik" TargetMode="External"/><Relationship Id="rId7" Type="http://schemas.openxmlformats.org/officeDocument/2006/relationships/hyperlink" Target="https://www.freepik.com/free-photo/male-bartender-serving-cocktail-with-fruits_4975613.htm/?utm_source=slidesgo_template&amp;utm_medium=referral-link&amp;utm_campaign=sg_resources&amp;utm_content=freepik" TargetMode="External"/><Relationship Id="rId8" Type="http://schemas.openxmlformats.org/officeDocument/2006/relationships/hyperlink" Target="https://www.freepik.com/free-photo/preparing-refreshing-cocktail-bar_4552456.htm" TargetMode="External"/></Relationships>
</file>

<file path=ppt/slides/_rels/slide25.xml.rels><?xml version="1.0" encoding="UTF-8" standalone="yes"?><Relationships xmlns="http://schemas.openxmlformats.org/package/2006/relationships"><Relationship Id="rId20" Type="http://schemas.openxmlformats.org/officeDocument/2006/relationships/hyperlink" Target="https://www.freepik.com/free-photo/decorative-chocolate-pastry-plate_4569696.htm/?utm_source=slidesgo_template&amp;utm_medium=referral-link&amp;utm_campaign=sg_resources&amp;utm_content=freepik" TargetMode="External"/><Relationship Id="rId11" Type="http://schemas.openxmlformats.org/officeDocument/2006/relationships/hyperlink" Target="https://www.freepik.com/free-photo/set-beef-burgers-ready-be-served_5546585.htm/?utm_source=slidesgo_template&amp;utm_medium=referral-link&amp;utm_campaign=sg_resources&amp;utm_content=freepik" TargetMode="External"/><Relationship Id="rId22" Type="http://schemas.openxmlformats.org/officeDocument/2006/relationships/hyperlink" Target="https://www.flaticon.com/packs/cocktails/?utm_source=slidesgo_template&amp;utm_medium=referral-link&amp;utm_campaign=sg_resources&amp;utm_content=flaticon" TargetMode="External"/><Relationship Id="rId10" Type="http://schemas.openxmlformats.org/officeDocument/2006/relationships/hyperlink" Target="https://www.freepik.com/free-photo/close-up-yummy-indian-patisserie-products_5622327.htm/?utm_source=slidesgo_template&amp;utm_medium=referral-link&amp;utm_campaign=sg_resources&amp;utm_content=freepik" TargetMode="External"/><Relationship Id="rId21" Type="http://schemas.openxmlformats.org/officeDocument/2006/relationships/hyperlink" Target="https://www.freepik.com/free-photo/male-bartender-pouring-cocktail-from-shaker_4954707.htm/?utm_source=slidesgo_template&amp;utm_medium=referral-link&amp;utm_campaign=sg_resources&amp;utm_content=freepik" TargetMode="External"/><Relationship Id="rId13" Type="http://schemas.openxmlformats.org/officeDocument/2006/relationships/hyperlink" Target="https://www.freepik.com/free-photo/ice-cubes-with-berries-dark-table_4888303.htm/?utm_source=slidesgo_template&amp;utm_medium=referral-link&amp;utm_campaign=sg_resources&amp;utm_content=freepik" TargetMode="External"/><Relationship Id="rId24" Type="http://schemas.openxmlformats.org/officeDocument/2006/relationships/hyperlink" Target="https://www.flaticon.com/premium-icon/sushi_2136994/?utm_source=slidesgo_template&amp;utm_medium=referral-link&amp;utm_campaign=sg_resources&amp;utm_content=flaticon" TargetMode="External"/><Relationship Id="rId12" Type="http://schemas.openxmlformats.org/officeDocument/2006/relationships/hyperlink" Target="https://www.freepik.com/free-photo/anonymous-barman-mixing-beverages-shaker-serving-bright-glasses_4954704.htm/?utm_source=slidesgo_template&amp;utm_medium=referral-link&amp;utm_campaign=sg_resources&amp;utm_content=freepik" TargetMode="External"/><Relationship Id="rId23" Type="http://schemas.openxmlformats.org/officeDocument/2006/relationships/hyperlink" Target="https://www.flaticon.com/premium-icon/shrimp_2137103/?utm_source=slidesgo_template&amp;utm_medium=referral-link&amp;utm_campaign=sg_resources&amp;utm_content=flaticon" TargetMode="External"/><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hyperlink" Target="https://www.freepik.com/free-photo/glass-beverage-with-orange-slices_4954747.htm/?utm_source=slidesgo_template&amp;utm_medium=referral-link&amp;utm_campaign=sg_resources&amp;utm_content=freepik" TargetMode="External"/><Relationship Id="rId4" Type="http://schemas.openxmlformats.org/officeDocument/2006/relationships/hyperlink" Target="https://www.freepik.com/free-photo/preparing-refreshing-cocktail-bar_4552456.htm/?utm_source=slidesgo_template&amp;utm_medium=referral-link&amp;utm_campaign=sg_resources&amp;utm_content=freepik" TargetMode="External"/><Relationship Id="rId9" Type="http://schemas.openxmlformats.org/officeDocument/2006/relationships/hyperlink" Target="https://www.freepik.com/free-photo/preparing-refreshing-cocktail-bar_4552419.htm/?utm_source=slidesgo_template&amp;utm_medium=referral-link&amp;utm_campaign=sg_resources&amp;utm_content=freepik" TargetMode="External"/><Relationship Id="rId15" Type="http://schemas.openxmlformats.org/officeDocument/2006/relationships/hyperlink" Target="https://www.freepik.com/free-photo/preparing-refreshing-cocktail-bar_4552429.htm/?utm_source=slidesgo_template&amp;utm_medium=referral-link&amp;utm_campaign=sg_resources&amp;utm_content=freepik" TargetMode="External"/><Relationship Id="rId14" Type="http://schemas.openxmlformats.org/officeDocument/2006/relationships/hyperlink" Target="https://www.freepik.com/free-photo/anonymous-bartender-serving-refreshing-drink-glass_4954708.htm#position=27/?utm_source=slidesgo_template&amp;utm_medium=referral-link&amp;utm_campaign=sg_resources&amp;utm_content=freepik" TargetMode="External"/><Relationship Id="rId17" Type="http://schemas.openxmlformats.org/officeDocument/2006/relationships/hyperlink" Target="https://www.freepik.com/free-photo/male-bartender-serving-vibrant-drink-martini-glass_4954701.htm/?utm_source=slidesgo_template&amp;utm_medium=referral-link&amp;utm_campaign=sg_resources&amp;utm_content=freepik" TargetMode="External"/><Relationship Id="rId16" Type="http://schemas.openxmlformats.org/officeDocument/2006/relationships/hyperlink" Target="https://www.freepik.com/free-photo/red-syrup-pouring-into-tropical-cocktail_4954699.htm/?utm_source=slidesgo_template&amp;utm_medium=referral-link&amp;utm_campaign=sg_resources&amp;utm_content=freepik" TargetMode="External"/><Relationship Id="rId5" Type="http://schemas.openxmlformats.org/officeDocument/2006/relationships/hyperlink" Target="https://www.freepik.com/free-photo/sushi-dish-asian-restaurant_4700526.htm/?utm_source=slidesgo_template&amp;utm_medium=referral-link&amp;utm_campaign=sg_resources&amp;utm_content=freepik" TargetMode="External"/><Relationship Id="rId19" Type="http://schemas.openxmlformats.org/officeDocument/2006/relationships/hyperlink" Target="https://www.freepik.com/free-photo/flavorful-pieces-blueberries-pie_5090998.htm/?utm_source=slidesgo_template&amp;utm_medium=referral-link&amp;utm_campaign=sg_resources&amp;utm_content=freepik" TargetMode="External"/><Relationship Id="rId6" Type="http://schemas.openxmlformats.org/officeDocument/2006/relationships/hyperlink" Target="https://www.freepik.com/free-photo/waiter_3563211.htm/?utm_source=slidesgo_template&amp;utm_medium=referral-link&amp;utm_campaign=sg_resources&amp;utm_content=freepik" TargetMode="External"/><Relationship Id="rId18" Type="http://schemas.openxmlformats.org/officeDocument/2006/relationships/hyperlink" Target="https://www.freepik.com/free-photo/barman-adding-decoration-cocktail_4954698.htm/?utm_source=slidesgo_template&amp;utm_medium=referral-link&amp;utm_campaign=sg_resources&amp;utm_content=freepik" TargetMode="External"/><Relationship Id="rId7" Type="http://schemas.openxmlformats.org/officeDocument/2006/relationships/hyperlink" Target="https://www.freepik.com/free-photo/crumbled-pieces-chocolate-pastry-dark-table_4822117.htm/?utm_source=slidesgo_template&amp;utm_medium=referral-link&amp;utm_campaign=sg_resources&amp;utm_content=freepik" TargetMode="External"/><Relationship Id="rId8" Type="http://schemas.openxmlformats.org/officeDocument/2006/relationships/hyperlink" Target="https://www.freepik.com/free-photo/nachos-metallic-bucket-against-black-background_5217489.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fonts.google.com/specimen/Reem+Kufi" TargetMode="External"/><Relationship Id="rId4" Type="http://schemas.openxmlformats.org/officeDocument/2006/relationships/hyperlink" Target="https://fonts.google.com/specimen/Rokkit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 Id="rId3" Type="http://schemas.openxmlformats.org/officeDocument/2006/relationships/hyperlink" Target="https://chrome.google.com/webstore/detail/flaticon-for-gsuit-gslide/haekgjfnhhdkgfgmldhfokhmfkgmciba"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jp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1.jpg"/><Relationship Id="rId4" Type="http://schemas.openxmlformats.org/officeDocument/2006/relationships/image" Target="../media/image17.jpg"/><Relationship Id="rId5"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1"/>
          <p:cNvSpPr/>
          <p:nvPr/>
        </p:nvSpPr>
        <p:spPr>
          <a:xfrm>
            <a:off x="2386150" y="478625"/>
            <a:ext cx="4462200" cy="4351500"/>
          </a:xfrm>
          <a:prstGeom prst="ellipse">
            <a:avLst/>
          </a:prstGeom>
          <a:gradFill>
            <a:gsLst>
              <a:gs pos="0">
                <a:srgbClr val="2F2F2F">
                  <a:alpha val="49019"/>
                </a:srgbClr>
              </a:gs>
              <a:gs pos="5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
          <p:cNvSpPr txBox="1"/>
          <p:nvPr>
            <p:ph type="ctrTitle"/>
          </p:nvPr>
        </p:nvSpPr>
        <p:spPr>
          <a:xfrm>
            <a:off x="3231350" y="1479425"/>
            <a:ext cx="2281800" cy="16287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5200"/>
              <a:buNone/>
            </a:pPr>
            <a:r>
              <a:rPr lang="en">
                <a:solidFill>
                  <a:srgbClr val="F3F3F3"/>
                </a:solidFill>
              </a:rPr>
              <a:t>F&amp;B MEETING</a:t>
            </a:r>
            <a:endParaRPr>
              <a:solidFill>
                <a:srgbClr val="F3F3F3"/>
              </a:solidFill>
            </a:endParaRPr>
          </a:p>
        </p:txBody>
      </p:sp>
      <p:sp>
        <p:nvSpPr>
          <p:cNvPr id="133" name="Google Shape;133;p1"/>
          <p:cNvSpPr/>
          <p:nvPr/>
        </p:nvSpPr>
        <p:spPr>
          <a:xfrm>
            <a:off x="3733000" y="2185325"/>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
          <p:cNvSpPr txBox="1"/>
          <p:nvPr>
            <p:ph idx="1" type="subTitle"/>
          </p:nvPr>
        </p:nvSpPr>
        <p:spPr>
          <a:xfrm>
            <a:off x="3113950" y="3045175"/>
            <a:ext cx="2916000" cy="79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solidFill>
                  <a:srgbClr val="F3F3F3"/>
                </a:solidFill>
              </a:rPr>
              <a:t>Here is where your presentation begins</a:t>
            </a:r>
            <a:endParaRPr>
              <a:solidFill>
                <a:srgbClr val="F3F3F3"/>
              </a:solidFill>
            </a:endParaRPr>
          </a:p>
          <a:p>
            <a:pPr indent="0" lvl="0" marL="0" rtl="0" algn="ctr">
              <a:lnSpc>
                <a:spcPct val="100000"/>
              </a:lnSpc>
              <a:spcBef>
                <a:spcPts val="0"/>
              </a:spcBef>
              <a:spcAft>
                <a:spcPts val="0"/>
              </a:spcAft>
              <a:buSzPts val="1400"/>
              <a:buNone/>
            </a:pPr>
            <a:r>
              <a:t/>
            </a:r>
            <a:endParaRPr>
              <a:solidFill>
                <a:srgbClr val="F3F3F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0"/>
          <p:cNvSpPr txBox="1"/>
          <p:nvPr>
            <p:ph idx="15"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FUTURE PROJECTS</a:t>
            </a:r>
            <a:endParaRPr/>
          </a:p>
        </p:txBody>
      </p:sp>
      <p:sp>
        <p:nvSpPr>
          <p:cNvPr id="243" name="Google Shape;243;p10"/>
          <p:cNvSpPr txBox="1"/>
          <p:nvPr>
            <p:ph type="ctrTitle"/>
          </p:nvPr>
        </p:nvSpPr>
        <p:spPr>
          <a:xfrm>
            <a:off x="4107450" y="2380940"/>
            <a:ext cx="1851600" cy="32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Mercury</a:t>
            </a:r>
            <a:endParaRPr/>
          </a:p>
        </p:txBody>
      </p:sp>
      <p:sp>
        <p:nvSpPr>
          <p:cNvPr id="244" name="Google Shape;244;p10"/>
          <p:cNvSpPr txBox="1"/>
          <p:nvPr>
            <p:ph idx="1" type="subTitle"/>
          </p:nvPr>
        </p:nvSpPr>
        <p:spPr>
          <a:xfrm>
            <a:off x="4107450" y="2586855"/>
            <a:ext cx="1591200" cy="8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Mercury is the smallest planet in our Solar System</a:t>
            </a:r>
            <a:endParaRPr/>
          </a:p>
        </p:txBody>
      </p:sp>
      <p:sp>
        <p:nvSpPr>
          <p:cNvPr id="245" name="Google Shape;245;p10"/>
          <p:cNvSpPr txBox="1"/>
          <p:nvPr>
            <p:ph idx="2" type="ctrTitle"/>
          </p:nvPr>
        </p:nvSpPr>
        <p:spPr>
          <a:xfrm>
            <a:off x="6552617" y="2380927"/>
            <a:ext cx="1851600" cy="32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Jupiter</a:t>
            </a:r>
            <a:endParaRPr/>
          </a:p>
        </p:txBody>
      </p:sp>
      <p:sp>
        <p:nvSpPr>
          <p:cNvPr id="246" name="Google Shape;246;p10"/>
          <p:cNvSpPr txBox="1"/>
          <p:nvPr>
            <p:ph idx="3" type="subTitle"/>
          </p:nvPr>
        </p:nvSpPr>
        <p:spPr>
          <a:xfrm>
            <a:off x="6552617" y="2586855"/>
            <a:ext cx="1851600" cy="8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Jupiter is a gas giant and the biggest planet in our Solar System</a:t>
            </a:r>
            <a:endParaRPr/>
          </a:p>
        </p:txBody>
      </p:sp>
      <p:sp>
        <p:nvSpPr>
          <p:cNvPr id="247" name="Google Shape;247;p10"/>
          <p:cNvSpPr txBox="1"/>
          <p:nvPr>
            <p:ph idx="4" type="ctrTitle"/>
          </p:nvPr>
        </p:nvSpPr>
        <p:spPr>
          <a:xfrm>
            <a:off x="4107450" y="3674562"/>
            <a:ext cx="1851600" cy="32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Saturn</a:t>
            </a:r>
            <a:endParaRPr/>
          </a:p>
        </p:txBody>
      </p:sp>
      <p:sp>
        <p:nvSpPr>
          <p:cNvPr id="248" name="Google Shape;248;p10"/>
          <p:cNvSpPr txBox="1"/>
          <p:nvPr>
            <p:ph idx="5" type="subTitle"/>
          </p:nvPr>
        </p:nvSpPr>
        <p:spPr>
          <a:xfrm>
            <a:off x="4107450" y="3880477"/>
            <a:ext cx="1591200" cy="8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Saturn is a gas giant, composed mostly of hydrogen and helium</a:t>
            </a:r>
            <a:endParaRPr/>
          </a:p>
        </p:txBody>
      </p:sp>
      <p:sp>
        <p:nvSpPr>
          <p:cNvPr id="249" name="Google Shape;249;p10"/>
          <p:cNvSpPr txBox="1"/>
          <p:nvPr>
            <p:ph idx="6" type="ctrTitle"/>
          </p:nvPr>
        </p:nvSpPr>
        <p:spPr>
          <a:xfrm>
            <a:off x="6552617" y="3674562"/>
            <a:ext cx="1851600" cy="32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Neptune</a:t>
            </a:r>
            <a:endParaRPr/>
          </a:p>
        </p:txBody>
      </p:sp>
      <p:sp>
        <p:nvSpPr>
          <p:cNvPr id="250" name="Google Shape;250;p10"/>
          <p:cNvSpPr txBox="1"/>
          <p:nvPr>
            <p:ph idx="7" type="subTitle"/>
          </p:nvPr>
        </p:nvSpPr>
        <p:spPr>
          <a:xfrm>
            <a:off x="6552617" y="3880477"/>
            <a:ext cx="1851600" cy="8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Neptune is the fourth-largest planet in our Solar System</a:t>
            </a:r>
            <a:endParaRPr/>
          </a:p>
        </p:txBody>
      </p:sp>
      <p:sp>
        <p:nvSpPr>
          <p:cNvPr id="251" name="Google Shape;251;p10"/>
          <p:cNvSpPr txBox="1"/>
          <p:nvPr>
            <p:ph idx="8" type="ctrTitle"/>
          </p:nvPr>
        </p:nvSpPr>
        <p:spPr>
          <a:xfrm>
            <a:off x="4107450" y="1090849"/>
            <a:ext cx="1851600" cy="32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Mars</a:t>
            </a:r>
            <a:endParaRPr/>
          </a:p>
        </p:txBody>
      </p:sp>
      <p:sp>
        <p:nvSpPr>
          <p:cNvPr id="252" name="Google Shape;252;p10"/>
          <p:cNvSpPr txBox="1"/>
          <p:nvPr>
            <p:ph idx="9" type="subTitle"/>
          </p:nvPr>
        </p:nvSpPr>
        <p:spPr>
          <a:xfrm>
            <a:off x="4107450" y="1296689"/>
            <a:ext cx="1591200" cy="8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Despite being red, Mars is actually a cold place</a:t>
            </a:r>
            <a:endParaRPr/>
          </a:p>
        </p:txBody>
      </p:sp>
      <p:sp>
        <p:nvSpPr>
          <p:cNvPr id="253" name="Google Shape;253;p10"/>
          <p:cNvSpPr txBox="1"/>
          <p:nvPr>
            <p:ph idx="13" type="ctrTitle"/>
          </p:nvPr>
        </p:nvSpPr>
        <p:spPr>
          <a:xfrm>
            <a:off x="6552617" y="1090849"/>
            <a:ext cx="1851600" cy="326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Venus</a:t>
            </a:r>
            <a:endParaRPr/>
          </a:p>
        </p:txBody>
      </p:sp>
      <p:sp>
        <p:nvSpPr>
          <p:cNvPr id="254" name="Google Shape;254;p10"/>
          <p:cNvSpPr txBox="1"/>
          <p:nvPr>
            <p:ph idx="14" type="subTitle"/>
          </p:nvPr>
        </p:nvSpPr>
        <p:spPr>
          <a:xfrm>
            <a:off x="6552617" y="1296689"/>
            <a:ext cx="1851600" cy="8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Venus has a beautiful name and is the second planet from the Sun</a:t>
            </a:r>
            <a:endParaRPr/>
          </a:p>
        </p:txBody>
      </p:sp>
      <p:grpSp>
        <p:nvGrpSpPr>
          <p:cNvPr id="255" name="Google Shape;255;p10"/>
          <p:cNvGrpSpPr/>
          <p:nvPr/>
        </p:nvGrpSpPr>
        <p:grpSpPr>
          <a:xfrm>
            <a:off x="3781275" y="3714273"/>
            <a:ext cx="287825" cy="374700"/>
            <a:chOff x="3473425" y="3257013"/>
            <a:chExt cx="287825" cy="374700"/>
          </a:xfrm>
        </p:grpSpPr>
        <p:sp>
          <p:nvSpPr>
            <p:cNvPr id="256" name="Google Shape;256;p10"/>
            <p:cNvSpPr/>
            <p:nvPr/>
          </p:nvSpPr>
          <p:spPr>
            <a:xfrm>
              <a:off x="3611675" y="3541313"/>
              <a:ext cx="26575" cy="22050"/>
            </a:xfrm>
            <a:custGeom>
              <a:rect b="b" l="l" r="r" t="t"/>
              <a:pathLst>
                <a:path extrusionOk="0" h="882" w="1063">
                  <a:moveTo>
                    <a:pt x="225" y="0"/>
                  </a:moveTo>
                  <a:cubicBezTo>
                    <a:pt x="101" y="0"/>
                    <a:pt x="0" y="101"/>
                    <a:pt x="0" y="225"/>
                  </a:cubicBezTo>
                  <a:cubicBezTo>
                    <a:pt x="0" y="346"/>
                    <a:pt x="101" y="446"/>
                    <a:pt x="225" y="446"/>
                  </a:cubicBezTo>
                  <a:cubicBezTo>
                    <a:pt x="326" y="446"/>
                    <a:pt x="426" y="489"/>
                    <a:pt x="498" y="561"/>
                  </a:cubicBezTo>
                  <a:cubicBezTo>
                    <a:pt x="544" y="608"/>
                    <a:pt x="579" y="662"/>
                    <a:pt x="599" y="726"/>
                  </a:cubicBezTo>
                  <a:cubicBezTo>
                    <a:pt x="627" y="820"/>
                    <a:pt x="715" y="881"/>
                    <a:pt x="810" y="881"/>
                  </a:cubicBezTo>
                  <a:cubicBezTo>
                    <a:pt x="834" y="881"/>
                    <a:pt x="858" y="878"/>
                    <a:pt x="881" y="869"/>
                  </a:cubicBezTo>
                  <a:cubicBezTo>
                    <a:pt x="999" y="832"/>
                    <a:pt x="1063" y="705"/>
                    <a:pt x="1022" y="587"/>
                  </a:cubicBezTo>
                  <a:cubicBezTo>
                    <a:pt x="982" y="458"/>
                    <a:pt x="907" y="340"/>
                    <a:pt x="812" y="245"/>
                  </a:cubicBezTo>
                  <a:cubicBezTo>
                    <a:pt x="657" y="89"/>
                    <a:pt x="444" y="0"/>
                    <a:pt x="22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57" name="Google Shape;257;p10"/>
            <p:cNvSpPr/>
            <p:nvPr/>
          </p:nvSpPr>
          <p:spPr>
            <a:xfrm>
              <a:off x="3627150" y="3567713"/>
              <a:ext cx="11100" cy="20900"/>
            </a:xfrm>
            <a:custGeom>
              <a:rect b="b" l="l" r="r" t="t"/>
              <a:pathLst>
                <a:path extrusionOk="0" h="836" w="444">
                  <a:moveTo>
                    <a:pt x="222" y="1"/>
                  </a:moveTo>
                  <a:cubicBezTo>
                    <a:pt x="98" y="1"/>
                    <a:pt x="0" y="101"/>
                    <a:pt x="0" y="225"/>
                  </a:cubicBezTo>
                  <a:lnTo>
                    <a:pt x="0" y="611"/>
                  </a:lnTo>
                  <a:cubicBezTo>
                    <a:pt x="0" y="735"/>
                    <a:pt x="98" y="835"/>
                    <a:pt x="222" y="835"/>
                  </a:cubicBezTo>
                  <a:cubicBezTo>
                    <a:pt x="346" y="835"/>
                    <a:pt x="444" y="735"/>
                    <a:pt x="444" y="611"/>
                  </a:cubicBezTo>
                  <a:lnTo>
                    <a:pt x="444" y="225"/>
                  </a:lnTo>
                  <a:cubicBezTo>
                    <a:pt x="444" y="101"/>
                    <a:pt x="346" y="1"/>
                    <a:pt x="222"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58" name="Google Shape;258;p10"/>
            <p:cNvSpPr/>
            <p:nvPr/>
          </p:nvSpPr>
          <p:spPr>
            <a:xfrm>
              <a:off x="3473425" y="3257013"/>
              <a:ext cx="287825" cy="374700"/>
            </a:xfrm>
            <a:custGeom>
              <a:rect b="b" l="l" r="r" t="t"/>
              <a:pathLst>
                <a:path extrusionOk="0" h="14988" w="11513">
                  <a:moveTo>
                    <a:pt x="3455" y="3326"/>
                  </a:moveTo>
                  <a:lnTo>
                    <a:pt x="3515" y="4017"/>
                  </a:lnTo>
                  <a:cubicBezTo>
                    <a:pt x="3397" y="4054"/>
                    <a:pt x="3291" y="4121"/>
                    <a:pt x="3201" y="4207"/>
                  </a:cubicBezTo>
                  <a:lnTo>
                    <a:pt x="2939" y="4472"/>
                  </a:lnTo>
                  <a:lnTo>
                    <a:pt x="2839" y="3326"/>
                  </a:lnTo>
                  <a:close/>
                  <a:moveTo>
                    <a:pt x="8581" y="5212"/>
                  </a:moveTo>
                  <a:cubicBezTo>
                    <a:pt x="9070" y="5212"/>
                    <a:pt x="9529" y="5598"/>
                    <a:pt x="9529" y="6159"/>
                  </a:cubicBezTo>
                  <a:cubicBezTo>
                    <a:pt x="9529" y="6717"/>
                    <a:pt x="9070" y="7103"/>
                    <a:pt x="8581" y="7103"/>
                  </a:cubicBezTo>
                  <a:cubicBezTo>
                    <a:pt x="8387" y="7103"/>
                    <a:pt x="8189" y="7042"/>
                    <a:pt x="8012" y="6907"/>
                  </a:cubicBezTo>
                  <a:lnTo>
                    <a:pt x="8205" y="6714"/>
                  </a:lnTo>
                  <a:cubicBezTo>
                    <a:pt x="8510" y="6406"/>
                    <a:pt x="8510" y="5908"/>
                    <a:pt x="8205" y="5600"/>
                  </a:cubicBezTo>
                  <a:lnTo>
                    <a:pt x="8012" y="5407"/>
                  </a:lnTo>
                  <a:cubicBezTo>
                    <a:pt x="8188" y="5272"/>
                    <a:pt x="8387" y="5212"/>
                    <a:pt x="8581" y="5212"/>
                  </a:cubicBezTo>
                  <a:close/>
                  <a:moveTo>
                    <a:pt x="6257" y="4424"/>
                  </a:moveTo>
                  <a:cubicBezTo>
                    <a:pt x="6344" y="4424"/>
                    <a:pt x="6431" y="4457"/>
                    <a:pt x="6498" y="4524"/>
                  </a:cubicBezTo>
                  <a:lnTo>
                    <a:pt x="7891" y="5914"/>
                  </a:lnTo>
                  <a:cubicBezTo>
                    <a:pt x="8023" y="6049"/>
                    <a:pt x="8023" y="6265"/>
                    <a:pt x="7891" y="6398"/>
                  </a:cubicBezTo>
                  <a:lnTo>
                    <a:pt x="6498" y="7791"/>
                  </a:lnTo>
                  <a:cubicBezTo>
                    <a:pt x="6431" y="7857"/>
                    <a:pt x="6344" y="7890"/>
                    <a:pt x="6257" y="7890"/>
                  </a:cubicBezTo>
                  <a:cubicBezTo>
                    <a:pt x="6169" y="7890"/>
                    <a:pt x="6082" y="7857"/>
                    <a:pt x="6014" y="7791"/>
                  </a:cubicBezTo>
                  <a:lnTo>
                    <a:pt x="5323" y="7097"/>
                  </a:lnTo>
                  <a:lnTo>
                    <a:pt x="5706" y="6711"/>
                  </a:lnTo>
                  <a:cubicBezTo>
                    <a:pt x="5893" y="6524"/>
                    <a:pt x="5974" y="6257"/>
                    <a:pt x="5919" y="5998"/>
                  </a:cubicBezTo>
                  <a:cubicBezTo>
                    <a:pt x="5899" y="5892"/>
                    <a:pt x="5807" y="5820"/>
                    <a:pt x="5704" y="5820"/>
                  </a:cubicBezTo>
                  <a:cubicBezTo>
                    <a:pt x="5688" y="5820"/>
                    <a:pt x="5673" y="5821"/>
                    <a:pt x="5657" y="5825"/>
                  </a:cubicBezTo>
                  <a:cubicBezTo>
                    <a:pt x="5536" y="5848"/>
                    <a:pt x="5458" y="5966"/>
                    <a:pt x="5484" y="6087"/>
                  </a:cubicBezTo>
                  <a:cubicBezTo>
                    <a:pt x="5507" y="6199"/>
                    <a:pt x="5473" y="6317"/>
                    <a:pt x="5392" y="6398"/>
                  </a:cubicBezTo>
                  <a:lnTo>
                    <a:pt x="3999" y="7791"/>
                  </a:lnTo>
                  <a:cubicBezTo>
                    <a:pt x="3933" y="7857"/>
                    <a:pt x="3846" y="7890"/>
                    <a:pt x="3758" y="7890"/>
                  </a:cubicBezTo>
                  <a:cubicBezTo>
                    <a:pt x="3671" y="7890"/>
                    <a:pt x="3584" y="7857"/>
                    <a:pt x="3518" y="7791"/>
                  </a:cubicBezTo>
                  <a:lnTo>
                    <a:pt x="2125" y="6398"/>
                  </a:lnTo>
                  <a:cubicBezTo>
                    <a:pt x="1992" y="6265"/>
                    <a:pt x="1992" y="6049"/>
                    <a:pt x="2125" y="5914"/>
                  </a:cubicBezTo>
                  <a:lnTo>
                    <a:pt x="3518" y="4524"/>
                  </a:lnTo>
                  <a:cubicBezTo>
                    <a:pt x="3584" y="4457"/>
                    <a:pt x="3671" y="4424"/>
                    <a:pt x="3758" y="4424"/>
                  </a:cubicBezTo>
                  <a:cubicBezTo>
                    <a:pt x="3846" y="4424"/>
                    <a:pt x="3933" y="4457"/>
                    <a:pt x="3999" y="4524"/>
                  </a:cubicBezTo>
                  <a:lnTo>
                    <a:pt x="5145" y="5669"/>
                  </a:lnTo>
                  <a:cubicBezTo>
                    <a:pt x="5194" y="5718"/>
                    <a:pt x="5248" y="5739"/>
                    <a:pt x="5301" y="5739"/>
                  </a:cubicBezTo>
                  <a:cubicBezTo>
                    <a:pt x="5474" y="5739"/>
                    <a:pt x="5622" y="5517"/>
                    <a:pt x="5461" y="5356"/>
                  </a:cubicBezTo>
                  <a:lnTo>
                    <a:pt x="5323" y="5215"/>
                  </a:lnTo>
                  <a:lnTo>
                    <a:pt x="6014" y="4524"/>
                  </a:lnTo>
                  <a:cubicBezTo>
                    <a:pt x="6082" y="4457"/>
                    <a:pt x="6169" y="4424"/>
                    <a:pt x="6257" y="4424"/>
                  </a:cubicBezTo>
                  <a:close/>
                  <a:moveTo>
                    <a:pt x="2390" y="3326"/>
                  </a:moveTo>
                  <a:lnTo>
                    <a:pt x="2528" y="4881"/>
                  </a:lnTo>
                  <a:lnTo>
                    <a:pt x="1808" y="5600"/>
                  </a:lnTo>
                  <a:cubicBezTo>
                    <a:pt x="1716" y="5695"/>
                    <a:pt x="1647" y="5808"/>
                    <a:pt x="1610" y="5934"/>
                  </a:cubicBezTo>
                  <a:cubicBezTo>
                    <a:pt x="1610" y="5934"/>
                    <a:pt x="1604" y="5934"/>
                    <a:pt x="1595" y="5934"/>
                  </a:cubicBezTo>
                  <a:cubicBezTo>
                    <a:pt x="1487" y="5934"/>
                    <a:pt x="832" y="5961"/>
                    <a:pt x="832" y="6611"/>
                  </a:cubicBezTo>
                  <a:lnTo>
                    <a:pt x="832" y="8894"/>
                  </a:lnTo>
                  <a:cubicBezTo>
                    <a:pt x="832" y="9086"/>
                    <a:pt x="919" y="9271"/>
                    <a:pt x="1065" y="9394"/>
                  </a:cubicBezTo>
                  <a:cubicBezTo>
                    <a:pt x="1071" y="9400"/>
                    <a:pt x="1707" y="9887"/>
                    <a:pt x="1866" y="10485"/>
                  </a:cubicBezTo>
                  <a:cubicBezTo>
                    <a:pt x="1736" y="10488"/>
                    <a:pt x="1607" y="10508"/>
                    <a:pt x="1480" y="10543"/>
                  </a:cubicBezTo>
                  <a:cubicBezTo>
                    <a:pt x="1290" y="10077"/>
                    <a:pt x="850" y="9720"/>
                    <a:pt x="847" y="9717"/>
                  </a:cubicBezTo>
                  <a:cubicBezTo>
                    <a:pt x="593" y="9518"/>
                    <a:pt x="444" y="9216"/>
                    <a:pt x="444" y="8894"/>
                  </a:cubicBezTo>
                  <a:lnTo>
                    <a:pt x="444" y="4374"/>
                  </a:lnTo>
                  <a:cubicBezTo>
                    <a:pt x="446" y="3795"/>
                    <a:pt x="913" y="3329"/>
                    <a:pt x="1491" y="3326"/>
                  </a:cubicBezTo>
                  <a:close/>
                  <a:moveTo>
                    <a:pt x="10018" y="3326"/>
                  </a:moveTo>
                  <a:cubicBezTo>
                    <a:pt x="10597" y="3326"/>
                    <a:pt x="11063" y="3795"/>
                    <a:pt x="11063" y="4374"/>
                  </a:cubicBezTo>
                  <a:lnTo>
                    <a:pt x="11063" y="8894"/>
                  </a:lnTo>
                  <a:lnTo>
                    <a:pt x="11066" y="8894"/>
                  </a:lnTo>
                  <a:cubicBezTo>
                    <a:pt x="11066" y="9216"/>
                    <a:pt x="10916" y="9518"/>
                    <a:pt x="10663" y="9717"/>
                  </a:cubicBezTo>
                  <a:cubicBezTo>
                    <a:pt x="10660" y="9720"/>
                    <a:pt x="10240" y="10045"/>
                    <a:pt x="10030" y="10546"/>
                  </a:cubicBezTo>
                  <a:cubicBezTo>
                    <a:pt x="9903" y="10508"/>
                    <a:pt x="9774" y="10488"/>
                    <a:pt x="9641" y="10485"/>
                  </a:cubicBezTo>
                  <a:cubicBezTo>
                    <a:pt x="9831" y="9858"/>
                    <a:pt x="10436" y="9400"/>
                    <a:pt x="10444" y="9397"/>
                  </a:cubicBezTo>
                  <a:cubicBezTo>
                    <a:pt x="10591" y="9271"/>
                    <a:pt x="10678" y="9089"/>
                    <a:pt x="10678" y="8894"/>
                  </a:cubicBezTo>
                  <a:lnTo>
                    <a:pt x="10678" y="6611"/>
                  </a:lnTo>
                  <a:cubicBezTo>
                    <a:pt x="10678" y="6000"/>
                    <a:pt x="9958" y="5934"/>
                    <a:pt x="9958" y="5934"/>
                  </a:cubicBezTo>
                  <a:cubicBezTo>
                    <a:pt x="9857" y="5324"/>
                    <a:pt x="9365" y="4852"/>
                    <a:pt x="8752" y="4780"/>
                  </a:cubicBezTo>
                  <a:cubicBezTo>
                    <a:pt x="8668" y="4380"/>
                    <a:pt x="8495" y="4005"/>
                    <a:pt x="8239" y="3686"/>
                  </a:cubicBezTo>
                  <a:cubicBezTo>
                    <a:pt x="8191" y="3625"/>
                    <a:pt x="8130" y="3600"/>
                    <a:pt x="8072" y="3600"/>
                  </a:cubicBezTo>
                  <a:cubicBezTo>
                    <a:pt x="7908" y="3600"/>
                    <a:pt x="7756" y="3796"/>
                    <a:pt x="7894" y="3965"/>
                  </a:cubicBezTo>
                  <a:cubicBezTo>
                    <a:pt x="8087" y="4210"/>
                    <a:pt x="8225" y="4495"/>
                    <a:pt x="8300" y="4797"/>
                  </a:cubicBezTo>
                  <a:cubicBezTo>
                    <a:pt x="8078" y="4846"/>
                    <a:pt x="7871" y="4947"/>
                    <a:pt x="7695" y="5091"/>
                  </a:cubicBezTo>
                  <a:lnTo>
                    <a:pt x="6811" y="4210"/>
                  </a:lnTo>
                  <a:cubicBezTo>
                    <a:pt x="6659" y="4056"/>
                    <a:pt x="6458" y="3979"/>
                    <a:pt x="6257" y="3979"/>
                  </a:cubicBezTo>
                  <a:cubicBezTo>
                    <a:pt x="6056" y="3979"/>
                    <a:pt x="5854" y="4056"/>
                    <a:pt x="5700" y="4210"/>
                  </a:cubicBezTo>
                  <a:lnTo>
                    <a:pt x="5009" y="4901"/>
                  </a:lnTo>
                  <a:lnTo>
                    <a:pt x="4316" y="4210"/>
                  </a:lnTo>
                  <a:cubicBezTo>
                    <a:pt x="4218" y="4109"/>
                    <a:pt x="4094" y="4040"/>
                    <a:pt x="3961" y="4005"/>
                  </a:cubicBezTo>
                  <a:lnTo>
                    <a:pt x="3901" y="3326"/>
                  </a:lnTo>
                  <a:close/>
                  <a:moveTo>
                    <a:pt x="2418" y="11021"/>
                  </a:moveTo>
                  <a:lnTo>
                    <a:pt x="2418" y="11021"/>
                  </a:lnTo>
                  <a:cubicBezTo>
                    <a:pt x="2902" y="11220"/>
                    <a:pt x="3219" y="11689"/>
                    <a:pt x="3219" y="12213"/>
                  </a:cubicBezTo>
                  <a:lnTo>
                    <a:pt x="3219" y="13710"/>
                  </a:lnTo>
                  <a:lnTo>
                    <a:pt x="2640" y="13710"/>
                  </a:lnTo>
                  <a:cubicBezTo>
                    <a:pt x="2525" y="13707"/>
                    <a:pt x="2430" y="13612"/>
                    <a:pt x="2427" y="13494"/>
                  </a:cubicBezTo>
                  <a:lnTo>
                    <a:pt x="2427" y="11274"/>
                  </a:lnTo>
                  <a:cubicBezTo>
                    <a:pt x="2427" y="11188"/>
                    <a:pt x="2424" y="11104"/>
                    <a:pt x="2418" y="11021"/>
                  </a:cubicBezTo>
                  <a:close/>
                  <a:moveTo>
                    <a:pt x="5755" y="10929"/>
                  </a:moveTo>
                  <a:cubicBezTo>
                    <a:pt x="6463" y="10929"/>
                    <a:pt x="7039" y="11502"/>
                    <a:pt x="7039" y="12213"/>
                  </a:cubicBezTo>
                  <a:lnTo>
                    <a:pt x="7039" y="13710"/>
                  </a:lnTo>
                  <a:lnTo>
                    <a:pt x="4471" y="13710"/>
                  </a:lnTo>
                  <a:lnTo>
                    <a:pt x="4471" y="12213"/>
                  </a:lnTo>
                  <a:cubicBezTo>
                    <a:pt x="4471" y="11502"/>
                    <a:pt x="5044" y="10929"/>
                    <a:pt x="5755" y="10929"/>
                  </a:cubicBezTo>
                  <a:close/>
                  <a:moveTo>
                    <a:pt x="1568" y="6378"/>
                  </a:moveTo>
                  <a:cubicBezTo>
                    <a:pt x="1595" y="6378"/>
                    <a:pt x="1612" y="6380"/>
                    <a:pt x="1612" y="6380"/>
                  </a:cubicBezTo>
                  <a:cubicBezTo>
                    <a:pt x="1647" y="6507"/>
                    <a:pt x="1716" y="6622"/>
                    <a:pt x="1808" y="6714"/>
                  </a:cubicBezTo>
                  <a:lnTo>
                    <a:pt x="3201" y="8108"/>
                  </a:lnTo>
                  <a:cubicBezTo>
                    <a:pt x="3355" y="8260"/>
                    <a:pt x="3557" y="8336"/>
                    <a:pt x="3758" y="8336"/>
                  </a:cubicBezTo>
                  <a:cubicBezTo>
                    <a:pt x="3959" y="8336"/>
                    <a:pt x="4160" y="8260"/>
                    <a:pt x="4313" y="8108"/>
                  </a:cubicBezTo>
                  <a:lnTo>
                    <a:pt x="5006" y="7414"/>
                  </a:lnTo>
                  <a:lnTo>
                    <a:pt x="5700" y="8108"/>
                  </a:lnTo>
                  <a:cubicBezTo>
                    <a:pt x="5853" y="8260"/>
                    <a:pt x="6054" y="8336"/>
                    <a:pt x="6255" y="8336"/>
                  </a:cubicBezTo>
                  <a:cubicBezTo>
                    <a:pt x="6456" y="8336"/>
                    <a:pt x="6657" y="8260"/>
                    <a:pt x="6811" y="8108"/>
                  </a:cubicBezTo>
                  <a:lnTo>
                    <a:pt x="7695" y="7224"/>
                  </a:lnTo>
                  <a:cubicBezTo>
                    <a:pt x="7962" y="7447"/>
                    <a:pt x="8274" y="7549"/>
                    <a:pt x="8580" y="7549"/>
                  </a:cubicBezTo>
                  <a:cubicBezTo>
                    <a:pt x="9223" y="7549"/>
                    <a:pt x="9840" y="7100"/>
                    <a:pt x="9955" y="6380"/>
                  </a:cubicBezTo>
                  <a:cubicBezTo>
                    <a:pt x="9955" y="6380"/>
                    <a:pt x="9957" y="6380"/>
                    <a:pt x="9961" y="6380"/>
                  </a:cubicBezTo>
                  <a:cubicBezTo>
                    <a:pt x="10001" y="6380"/>
                    <a:pt x="10231" y="6390"/>
                    <a:pt x="10231" y="6611"/>
                  </a:cubicBezTo>
                  <a:lnTo>
                    <a:pt x="10231" y="8894"/>
                  </a:lnTo>
                  <a:cubicBezTo>
                    <a:pt x="10228" y="8954"/>
                    <a:pt x="10205" y="9012"/>
                    <a:pt x="10159" y="9052"/>
                  </a:cubicBezTo>
                  <a:cubicBezTo>
                    <a:pt x="9653" y="9400"/>
                    <a:pt x="9313" y="9913"/>
                    <a:pt x="9163" y="10532"/>
                  </a:cubicBezTo>
                  <a:cubicBezTo>
                    <a:pt x="8389" y="10722"/>
                    <a:pt x="7845" y="11415"/>
                    <a:pt x="7842" y="12213"/>
                  </a:cubicBezTo>
                  <a:lnTo>
                    <a:pt x="7842" y="13710"/>
                  </a:lnTo>
                  <a:lnTo>
                    <a:pt x="7482" y="13710"/>
                  </a:lnTo>
                  <a:lnTo>
                    <a:pt x="7482" y="12213"/>
                  </a:lnTo>
                  <a:cubicBezTo>
                    <a:pt x="7482" y="11257"/>
                    <a:pt x="6708" y="10483"/>
                    <a:pt x="5752" y="10483"/>
                  </a:cubicBezTo>
                  <a:cubicBezTo>
                    <a:pt x="4799" y="10483"/>
                    <a:pt x="4025" y="11257"/>
                    <a:pt x="4025" y="12213"/>
                  </a:cubicBezTo>
                  <a:lnTo>
                    <a:pt x="4025" y="13710"/>
                  </a:lnTo>
                  <a:lnTo>
                    <a:pt x="3665" y="13710"/>
                  </a:lnTo>
                  <a:lnTo>
                    <a:pt x="3665" y="12213"/>
                  </a:lnTo>
                  <a:cubicBezTo>
                    <a:pt x="3662" y="11415"/>
                    <a:pt x="3118" y="10722"/>
                    <a:pt x="2344" y="10532"/>
                  </a:cubicBezTo>
                  <a:cubicBezTo>
                    <a:pt x="2194" y="9913"/>
                    <a:pt x="1854" y="9400"/>
                    <a:pt x="1348" y="9052"/>
                  </a:cubicBezTo>
                  <a:cubicBezTo>
                    <a:pt x="1301" y="9012"/>
                    <a:pt x="1278" y="8954"/>
                    <a:pt x="1278" y="8894"/>
                  </a:cubicBezTo>
                  <a:lnTo>
                    <a:pt x="1278" y="6611"/>
                  </a:lnTo>
                  <a:cubicBezTo>
                    <a:pt x="1278" y="6402"/>
                    <a:pt x="1477" y="6378"/>
                    <a:pt x="1568" y="6378"/>
                  </a:cubicBezTo>
                  <a:close/>
                  <a:moveTo>
                    <a:pt x="9088" y="11025"/>
                  </a:moveTo>
                  <a:cubicBezTo>
                    <a:pt x="9083" y="11105"/>
                    <a:pt x="9080" y="11188"/>
                    <a:pt x="9080" y="11274"/>
                  </a:cubicBezTo>
                  <a:lnTo>
                    <a:pt x="9080" y="13497"/>
                  </a:lnTo>
                  <a:cubicBezTo>
                    <a:pt x="9077" y="13612"/>
                    <a:pt x="8982" y="13707"/>
                    <a:pt x="8867" y="13710"/>
                  </a:cubicBezTo>
                  <a:lnTo>
                    <a:pt x="8288" y="13710"/>
                  </a:lnTo>
                  <a:lnTo>
                    <a:pt x="8288" y="12213"/>
                  </a:lnTo>
                  <a:cubicBezTo>
                    <a:pt x="8288" y="11690"/>
                    <a:pt x="8604" y="11221"/>
                    <a:pt x="9088" y="11025"/>
                  </a:cubicBezTo>
                  <a:close/>
                  <a:moveTo>
                    <a:pt x="1961" y="10929"/>
                  </a:moveTo>
                  <a:cubicBezTo>
                    <a:pt x="1975" y="11044"/>
                    <a:pt x="1981" y="11159"/>
                    <a:pt x="1981" y="11274"/>
                  </a:cubicBezTo>
                  <a:lnTo>
                    <a:pt x="1981" y="13497"/>
                  </a:lnTo>
                  <a:cubicBezTo>
                    <a:pt x="1987" y="13856"/>
                    <a:pt x="2280" y="14150"/>
                    <a:pt x="2640" y="14153"/>
                  </a:cubicBezTo>
                  <a:lnTo>
                    <a:pt x="3219" y="14153"/>
                  </a:lnTo>
                  <a:lnTo>
                    <a:pt x="3219" y="14542"/>
                  </a:lnTo>
                  <a:lnTo>
                    <a:pt x="2640" y="14542"/>
                  </a:lnTo>
                  <a:cubicBezTo>
                    <a:pt x="2064" y="14542"/>
                    <a:pt x="1595" y="14072"/>
                    <a:pt x="1595" y="13497"/>
                  </a:cubicBezTo>
                  <a:lnTo>
                    <a:pt x="1595" y="11274"/>
                  </a:lnTo>
                  <a:cubicBezTo>
                    <a:pt x="1595" y="11176"/>
                    <a:pt x="1589" y="11078"/>
                    <a:pt x="1578" y="10981"/>
                  </a:cubicBezTo>
                  <a:cubicBezTo>
                    <a:pt x="1693" y="10946"/>
                    <a:pt x="1952" y="10929"/>
                    <a:pt x="1961" y="10929"/>
                  </a:cubicBezTo>
                  <a:close/>
                  <a:moveTo>
                    <a:pt x="4025" y="14153"/>
                  </a:moveTo>
                  <a:lnTo>
                    <a:pt x="4025" y="14542"/>
                  </a:lnTo>
                  <a:lnTo>
                    <a:pt x="3665" y="14542"/>
                  </a:lnTo>
                  <a:lnTo>
                    <a:pt x="3665" y="14153"/>
                  </a:lnTo>
                  <a:close/>
                  <a:moveTo>
                    <a:pt x="7039" y="14153"/>
                  </a:moveTo>
                  <a:lnTo>
                    <a:pt x="7039" y="14542"/>
                  </a:lnTo>
                  <a:lnTo>
                    <a:pt x="4471" y="14542"/>
                  </a:lnTo>
                  <a:lnTo>
                    <a:pt x="4471" y="14153"/>
                  </a:lnTo>
                  <a:close/>
                  <a:moveTo>
                    <a:pt x="7842" y="14153"/>
                  </a:moveTo>
                  <a:lnTo>
                    <a:pt x="7842" y="14542"/>
                  </a:lnTo>
                  <a:lnTo>
                    <a:pt x="7482" y="14542"/>
                  </a:lnTo>
                  <a:lnTo>
                    <a:pt x="7482" y="14153"/>
                  </a:lnTo>
                  <a:close/>
                  <a:moveTo>
                    <a:pt x="9546" y="10929"/>
                  </a:moveTo>
                  <a:cubicBezTo>
                    <a:pt x="9555" y="10929"/>
                    <a:pt x="9814" y="10946"/>
                    <a:pt x="9929" y="10981"/>
                  </a:cubicBezTo>
                  <a:cubicBezTo>
                    <a:pt x="9920" y="11078"/>
                    <a:pt x="9915" y="11176"/>
                    <a:pt x="9915" y="11274"/>
                  </a:cubicBezTo>
                  <a:lnTo>
                    <a:pt x="9915" y="13497"/>
                  </a:lnTo>
                  <a:cubicBezTo>
                    <a:pt x="9912" y="14072"/>
                    <a:pt x="9445" y="14542"/>
                    <a:pt x="8867" y="14542"/>
                  </a:cubicBezTo>
                  <a:lnTo>
                    <a:pt x="8288" y="14542"/>
                  </a:lnTo>
                  <a:lnTo>
                    <a:pt x="8288" y="14153"/>
                  </a:lnTo>
                  <a:lnTo>
                    <a:pt x="8867" y="14153"/>
                  </a:lnTo>
                  <a:cubicBezTo>
                    <a:pt x="9230" y="14150"/>
                    <a:pt x="9520" y="13856"/>
                    <a:pt x="9526" y="13497"/>
                  </a:cubicBezTo>
                  <a:lnTo>
                    <a:pt x="9526" y="11274"/>
                  </a:lnTo>
                  <a:cubicBezTo>
                    <a:pt x="9526" y="11159"/>
                    <a:pt x="9532" y="11044"/>
                    <a:pt x="9546" y="10929"/>
                  </a:cubicBezTo>
                  <a:close/>
                  <a:moveTo>
                    <a:pt x="2921" y="1"/>
                  </a:moveTo>
                  <a:cubicBezTo>
                    <a:pt x="2898" y="1"/>
                    <a:pt x="2876" y="2"/>
                    <a:pt x="2853" y="4"/>
                  </a:cubicBezTo>
                  <a:cubicBezTo>
                    <a:pt x="2439" y="41"/>
                    <a:pt x="2133" y="407"/>
                    <a:pt x="2171" y="819"/>
                  </a:cubicBezTo>
                  <a:lnTo>
                    <a:pt x="2352" y="2883"/>
                  </a:lnTo>
                  <a:lnTo>
                    <a:pt x="1491" y="2883"/>
                  </a:lnTo>
                  <a:cubicBezTo>
                    <a:pt x="668" y="2883"/>
                    <a:pt x="0" y="3551"/>
                    <a:pt x="0" y="4374"/>
                  </a:cubicBezTo>
                  <a:lnTo>
                    <a:pt x="0" y="8894"/>
                  </a:lnTo>
                  <a:cubicBezTo>
                    <a:pt x="0" y="9354"/>
                    <a:pt x="210" y="9786"/>
                    <a:pt x="576" y="10068"/>
                  </a:cubicBezTo>
                  <a:cubicBezTo>
                    <a:pt x="582" y="10074"/>
                    <a:pt x="1152" y="10526"/>
                    <a:pt x="1152" y="11274"/>
                  </a:cubicBezTo>
                  <a:lnTo>
                    <a:pt x="1152" y="13497"/>
                  </a:lnTo>
                  <a:cubicBezTo>
                    <a:pt x="1152" y="14320"/>
                    <a:pt x="1820" y="14985"/>
                    <a:pt x="2643" y="14988"/>
                  </a:cubicBezTo>
                  <a:lnTo>
                    <a:pt x="8867" y="14988"/>
                  </a:lnTo>
                  <a:cubicBezTo>
                    <a:pt x="9690" y="14985"/>
                    <a:pt x="10358" y="14320"/>
                    <a:pt x="10361" y="13497"/>
                  </a:cubicBezTo>
                  <a:lnTo>
                    <a:pt x="10361" y="11274"/>
                  </a:lnTo>
                  <a:cubicBezTo>
                    <a:pt x="10361" y="10526"/>
                    <a:pt x="10928" y="10077"/>
                    <a:pt x="10937" y="10071"/>
                  </a:cubicBezTo>
                  <a:cubicBezTo>
                    <a:pt x="11299" y="9789"/>
                    <a:pt x="11512" y="9354"/>
                    <a:pt x="11512" y="8896"/>
                  </a:cubicBezTo>
                  <a:lnTo>
                    <a:pt x="11512" y="4374"/>
                  </a:lnTo>
                  <a:cubicBezTo>
                    <a:pt x="11510" y="3551"/>
                    <a:pt x="10842" y="2883"/>
                    <a:pt x="10018" y="2883"/>
                  </a:cubicBezTo>
                  <a:lnTo>
                    <a:pt x="3861" y="2883"/>
                  </a:lnTo>
                  <a:lnTo>
                    <a:pt x="3763" y="1766"/>
                  </a:lnTo>
                  <a:cubicBezTo>
                    <a:pt x="3752" y="1652"/>
                    <a:pt x="3654" y="1563"/>
                    <a:pt x="3541" y="1563"/>
                  </a:cubicBezTo>
                  <a:cubicBezTo>
                    <a:pt x="3535" y="1563"/>
                    <a:pt x="3528" y="1564"/>
                    <a:pt x="3521" y="1564"/>
                  </a:cubicBezTo>
                  <a:cubicBezTo>
                    <a:pt x="3397" y="1576"/>
                    <a:pt x="3308" y="1682"/>
                    <a:pt x="3319" y="1806"/>
                  </a:cubicBezTo>
                  <a:lnTo>
                    <a:pt x="3414" y="2883"/>
                  </a:lnTo>
                  <a:lnTo>
                    <a:pt x="2798" y="2883"/>
                  </a:lnTo>
                  <a:lnTo>
                    <a:pt x="2614" y="781"/>
                  </a:lnTo>
                  <a:cubicBezTo>
                    <a:pt x="2603" y="614"/>
                    <a:pt x="2726" y="467"/>
                    <a:pt x="2893" y="453"/>
                  </a:cubicBezTo>
                  <a:cubicBezTo>
                    <a:pt x="2902" y="452"/>
                    <a:pt x="2911" y="452"/>
                    <a:pt x="2920" y="452"/>
                  </a:cubicBezTo>
                  <a:cubicBezTo>
                    <a:pt x="3073" y="452"/>
                    <a:pt x="3205" y="569"/>
                    <a:pt x="3224" y="727"/>
                  </a:cubicBezTo>
                  <a:lnTo>
                    <a:pt x="3262" y="1164"/>
                  </a:lnTo>
                  <a:cubicBezTo>
                    <a:pt x="3273" y="1278"/>
                    <a:pt x="3368" y="1367"/>
                    <a:pt x="3483" y="1367"/>
                  </a:cubicBezTo>
                  <a:cubicBezTo>
                    <a:pt x="3490" y="1367"/>
                    <a:pt x="3497" y="1366"/>
                    <a:pt x="3504" y="1366"/>
                  </a:cubicBezTo>
                  <a:cubicBezTo>
                    <a:pt x="3625" y="1354"/>
                    <a:pt x="3717" y="1248"/>
                    <a:pt x="3705" y="1124"/>
                  </a:cubicBezTo>
                  <a:lnTo>
                    <a:pt x="3668" y="686"/>
                  </a:lnTo>
                  <a:cubicBezTo>
                    <a:pt x="3632" y="297"/>
                    <a:pt x="3304" y="1"/>
                    <a:pt x="292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259" name="Google Shape;259;p10"/>
          <p:cNvGrpSpPr/>
          <p:nvPr/>
        </p:nvGrpSpPr>
        <p:grpSpPr>
          <a:xfrm>
            <a:off x="6305175" y="3714273"/>
            <a:ext cx="130000" cy="374625"/>
            <a:chOff x="2961375" y="2647163"/>
            <a:chExt cx="130000" cy="374625"/>
          </a:xfrm>
        </p:grpSpPr>
        <p:sp>
          <p:nvSpPr>
            <p:cNvPr id="260" name="Google Shape;260;p10"/>
            <p:cNvSpPr/>
            <p:nvPr/>
          </p:nvSpPr>
          <p:spPr>
            <a:xfrm>
              <a:off x="2989925" y="2687613"/>
              <a:ext cx="72950" cy="178150"/>
            </a:xfrm>
            <a:custGeom>
              <a:rect b="b" l="l" r="r" t="t"/>
              <a:pathLst>
                <a:path extrusionOk="0" h="7126" w="2918">
                  <a:moveTo>
                    <a:pt x="2396" y="444"/>
                  </a:moveTo>
                  <a:cubicBezTo>
                    <a:pt x="2431" y="444"/>
                    <a:pt x="2459" y="473"/>
                    <a:pt x="2459" y="504"/>
                  </a:cubicBezTo>
                  <a:lnTo>
                    <a:pt x="2459" y="5657"/>
                  </a:lnTo>
                  <a:cubicBezTo>
                    <a:pt x="2459" y="6210"/>
                    <a:pt x="2010" y="6659"/>
                    <a:pt x="1458" y="6659"/>
                  </a:cubicBezTo>
                  <a:cubicBezTo>
                    <a:pt x="905" y="6659"/>
                    <a:pt x="459" y="6210"/>
                    <a:pt x="459" y="5657"/>
                  </a:cubicBezTo>
                  <a:lnTo>
                    <a:pt x="459" y="504"/>
                  </a:lnTo>
                  <a:cubicBezTo>
                    <a:pt x="459" y="473"/>
                    <a:pt x="487" y="444"/>
                    <a:pt x="519" y="444"/>
                  </a:cubicBezTo>
                  <a:close/>
                  <a:moveTo>
                    <a:pt x="522" y="1"/>
                  </a:moveTo>
                  <a:cubicBezTo>
                    <a:pt x="240" y="1"/>
                    <a:pt x="12" y="225"/>
                    <a:pt x="12" y="507"/>
                  </a:cubicBezTo>
                  <a:lnTo>
                    <a:pt x="12" y="5657"/>
                  </a:lnTo>
                  <a:cubicBezTo>
                    <a:pt x="1" y="6466"/>
                    <a:pt x="651" y="7125"/>
                    <a:pt x="1458" y="7125"/>
                  </a:cubicBezTo>
                  <a:cubicBezTo>
                    <a:pt x="2266" y="7125"/>
                    <a:pt x="2917" y="6466"/>
                    <a:pt x="2903" y="5657"/>
                  </a:cubicBezTo>
                  <a:lnTo>
                    <a:pt x="2903" y="504"/>
                  </a:lnTo>
                  <a:cubicBezTo>
                    <a:pt x="2903" y="225"/>
                    <a:pt x="2675" y="1"/>
                    <a:pt x="239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61" name="Google Shape;261;p10"/>
            <p:cNvSpPr/>
            <p:nvPr/>
          </p:nvSpPr>
          <p:spPr>
            <a:xfrm>
              <a:off x="3003525" y="2789138"/>
              <a:ext cx="48975" cy="58050"/>
            </a:xfrm>
            <a:custGeom>
              <a:rect b="b" l="l" r="r" t="t"/>
              <a:pathLst>
                <a:path extrusionOk="0" h="2322" w="1959">
                  <a:moveTo>
                    <a:pt x="1329" y="1"/>
                  </a:moveTo>
                  <a:cubicBezTo>
                    <a:pt x="1305" y="1"/>
                    <a:pt x="1280" y="5"/>
                    <a:pt x="1256" y="13"/>
                  </a:cubicBezTo>
                  <a:cubicBezTo>
                    <a:pt x="983" y="102"/>
                    <a:pt x="775" y="330"/>
                    <a:pt x="712" y="609"/>
                  </a:cubicBezTo>
                  <a:cubicBezTo>
                    <a:pt x="283" y="713"/>
                    <a:pt x="1" y="1118"/>
                    <a:pt x="53" y="1556"/>
                  </a:cubicBezTo>
                  <a:cubicBezTo>
                    <a:pt x="105" y="1994"/>
                    <a:pt x="473" y="2322"/>
                    <a:pt x="914" y="2322"/>
                  </a:cubicBezTo>
                  <a:cubicBezTo>
                    <a:pt x="1037" y="2322"/>
                    <a:pt x="1135" y="2224"/>
                    <a:pt x="1135" y="2100"/>
                  </a:cubicBezTo>
                  <a:cubicBezTo>
                    <a:pt x="1135" y="1976"/>
                    <a:pt x="1037" y="1878"/>
                    <a:pt x="914" y="1878"/>
                  </a:cubicBezTo>
                  <a:cubicBezTo>
                    <a:pt x="473" y="1878"/>
                    <a:pt x="326" y="1288"/>
                    <a:pt x="715" y="1081"/>
                  </a:cubicBezTo>
                  <a:cubicBezTo>
                    <a:pt x="783" y="1045"/>
                    <a:pt x="852" y="1029"/>
                    <a:pt x="918" y="1029"/>
                  </a:cubicBezTo>
                  <a:cubicBezTo>
                    <a:pt x="1228" y="1029"/>
                    <a:pt x="1469" y="1390"/>
                    <a:pt x="1265" y="1691"/>
                  </a:cubicBezTo>
                  <a:cubicBezTo>
                    <a:pt x="1196" y="1792"/>
                    <a:pt x="1224" y="1930"/>
                    <a:pt x="1325" y="1999"/>
                  </a:cubicBezTo>
                  <a:cubicBezTo>
                    <a:pt x="1363" y="2026"/>
                    <a:pt x="1407" y="2038"/>
                    <a:pt x="1450" y="2038"/>
                  </a:cubicBezTo>
                  <a:cubicBezTo>
                    <a:pt x="1521" y="2038"/>
                    <a:pt x="1590" y="2004"/>
                    <a:pt x="1633" y="1942"/>
                  </a:cubicBezTo>
                  <a:cubicBezTo>
                    <a:pt x="1959" y="1461"/>
                    <a:pt x="1731" y="802"/>
                    <a:pt x="1178" y="626"/>
                  </a:cubicBezTo>
                  <a:cubicBezTo>
                    <a:pt x="1224" y="534"/>
                    <a:pt x="1305" y="465"/>
                    <a:pt x="1403" y="433"/>
                  </a:cubicBezTo>
                  <a:cubicBezTo>
                    <a:pt x="1521" y="393"/>
                    <a:pt x="1581" y="266"/>
                    <a:pt x="1541" y="151"/>
                  </a:cubicBezTo>
                  <a:cubicBezTo>
                    <a:pt x="1507" y="58"/>
                    <a:pt x="1421" y="1"/>
                    <a:pt x="132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62" name="Google Shape;262;p10"/>
            <p:cNvSpPr/>
            <p:nvPr/>
          </p:nvSpPr>
          <p:spPr>
            <a:xfrm>
              <a:off x="3024975" y="2759813"/>
              <a:ext cx="12475" cy="11225"/>
            </a:xfrm>
            <a:custGeom>
              <a:rect b="b" l="l" r="r" t="t"/>
              <a:pathLst>
                <a:path extrusionOk="0" h="449" w="499">
                  <a:moveTo>
                    <a:pt x="276" y="0"/>
                  </a:moveTo>
                  <a:cubicBezTo>
                    <a:pt x="132" y="0"/>
                    <a:pt x="1" y="146"/>
                    <a:pt x="70" y="311"/>
                  </a:cubicBezTo>
                  <a:cubicBezTo>
                    <a:pt x="109" y="405"/>
                    <a:pt x="191" y="448"/>
                    <a:pt x="273" y="448"/>
                  </a:cubicBezTo>
                  <a:cubicBezTo>
                    <a:pt x="386" y="448"/>
                    <a:pt x="499" y="366"/>
                    <a:pt x="499" y="225"/>
                  </a:cubicBezTo>
                  <a:cubicBezTo>
                    <a:pt x="499" y="167"/>
                    <a:pt x="476" y="109"/>
                    <a:pt x="433" y="69"/>
                  </a:cubicBezTo>
                  <a:cubicBezTo>
                    <a:pt x="385" y="21"/>
                    <a:pt x="330" y="0"/>
                    <a:pt x="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63" name="Google Shape;263;p10"/>
            <p:cNvSpPr/>
            <p:nvPr/>
          </p:nvSpPr>
          <p:spPr>
            <a:xfrm>
              <a:off x="3033600" y="2731388"/>
              <a:ext cx="12425" cy="11225"/>
            </a:xfrm>
            <a:custGeom>
              <a:rect b="b" l="l" r="r" t="t"/>
              <a:pathLst>
                <a:path extrusionOk="0" h="449" w="497">
                  <a:moveTo>
                    <a:pt x="276" y="0"/>
                  </a:moveTo>
                  <a:cubicBezTo>
                    <a:pt x="133" y="0"/>
                    <a:pt x="1" y="146"/>
                    <a:pt x="67" y="311"/>
                  </a:cubicBezTo>
                  <a:cubicBezTo>
                    <a:pt x="107" y="405"/>
                    <a:pt x="190" y="448"/>
                    <a:pt x="271" y="448"/>
                  </a:cubicBezTo>
                  <a:cubicBezTo>
                    <a:pt x="384" y="448"/>
                    <a:pt x="496" y="366"/>
                    <a:pt x="496" y="224"/>
                  </a:cubicBezTo>
                  <a:cubicBezTo>
                    <a:pt x="496" y="167"/>
                    <a:pt x="473" y="109"/>
                    <a:pt x="433" y="69"/>
                  </a:cubicBezTo>
                  <a:cubicBezTo>
                    <a:pt x="386" y="21"/>
                    <a:pt x="330" y="0"/>
                    <a:pt x="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64" name="Google Shape;264;p10"/>
            <p:cNvSpPr/>
            <p:nvPr/>
          </p:nvSpPr>
          <p:spPr>
            <a:xfrm>
              <a:off x="3024975" y="2706663"/>
              <a:ext cx="12475" cy="11250"/>
            </a:xfrm>
            <a:custGeom>
              <a:rect b="b" l="l" r="r" t="t"/>
              <a:pathLst>
                <a:path extrusionOk="0" h="450" w="499">
                  <a:moveTo>
                    <a:pt x="277" y="1"/>
                  </a:moveTo>
                  <a:cubicBezTo>
                    <a:pt x="133" y="1"/>
                    <a:pt x="1" y="146"/>
                    <a:pt x="70" y="310"/>
                  </a:cubicBezTo>
                  <a:cubicBezTo>
                    <a:pt x="109" y="406"/>
                    <a:pt x="191" y="449"/>
                    <a:pt x="274" y="449"/>
                  </a:cubicBezTo>
                  <a:cubicBezTo>
                    <a:pt x="386" y="449"/>
                    <a:pt x="499" y="367"/>
                    <a:pt x="499" y="226"/>
                  </a:cubicBezTo>
                  <a:cubicBezTo>
                    <a:pt x="499" y="166"/>
                    <a:pt x="476"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65" name="Google Shape;265;p10"/>
            <p:cNvSpPr/>
            <p:nvPr/>
          </p:nvSpPr>
          <p:spPr>
            <a:xfrm>
              <a:off x="2961375" y="2647163"/>
              <a:ext cx="130000" cy="374625"/>
            </a:xfrm>
            <a:custGeom>
              <a:rect b="b" l="l" r="r" t="t"/>
              <a:pathLst>
                <a:path extrusionOk="0" h="14985" w="5200">
                  <a:moveTo>
                    <a:pt x="4180" y="444"/>
                  </a:moveTo>
                  <a:cubicBezTo>
                    <a:pt x="4269" y="444"/>
                    <a:pt x="4341" y="516"/>
                    <a:pt x="4341" y="605"/>
                  </a:cubicBezTo>
                  <a:lnTo>
                    <a:pt x="4341" y="7275"/>
                  </a:lnTo>
                  <a:cubicBezTo>
                    <a:pt x="4341" y="8237"/>
                    <a:pt x="3564" y="9017"/>
                    <a:pt x="2600" y="9017"/>
                  </a:cubicBezTo>
                  <a:cubicBezTo>
                    <a:pt x="1638" y="9017"/>
                    <a:pt x="858" y="8237"/>
                    <a:pt x="858" y="7275"/>
                  </a:cubicBezTo>
                  <a:lnTo>
                    <a:pt x="858" y="605"/>
                  </a:lnTo>
                  <a:cubicBezTo>
                    <a:pt x="858" y="516"/>
                    <a:pt x="930" y="444"/>
                    <a:pt x="1019" y="444"/>
                  </a:cubicBezTo>
                  <a:close/>
                  <a:moveTo>
                    <a:pt x="1019" y="1"/>
                  </a:moveTo>
                  <a:cubicBezTo>
                    <a:pt x="685" y="1"/>
                    <a:pt x="415" y="271"/>
                    <a:pt x="415" y="605"/>
                  </a:cubicBezTo>
                  <a:lnTo>
                    <a:pt x="415" y="7275"/>
                  </a:lnTo>
                  <a:cubicBezTo>
                    <a:pt x="415" y="8079"/>
                    <a:pt x="852" y="8815"/>
                    <a:pt x="1557" y="9198"/>
                  </a:cubicBezTo>
                  <a:cubicBezTo>
                    <a:pt x="1563" y="9204"/>
                    <a:pt x="1917" y="9403"/>
                    <a:pt x="1917" y="10085"/>
                  </a:cubicBezTo>
                  <a:lnTo>
                    <a:pt x="1917" y="12849"/>
                  </a:lnTo>
                  <a:cubicBezTo>
                    <a:pt x="1912" y="12995"/>
                    <a:pt x="1877" y="13142"/>
                    <a:pt x="1814" y="13275"/>
                  </a:cubicBezTo>
                  <a:cubicBezTo>
                    <a:pt x="1696" y="13514"/>
                    <a:pt x="1491" y="13629"/>
                    <a:pt x="1186" y="13629"/>
                  </a:cubicBezTo>
                  <a:lnTo>
                    <a:pt x="662" y="13629"/>
                  </a:lnTo>
                  <a:cubicBezTo>
                    <a:pt x="294" y="13637"/>
                    <a:pt x="0" y="13940"/>
                    <a:pt x="0" y="14308"/>
                  </a:cubicBezTo>
                  <a:cubicBezTo>
                    <a:pt x="0" y="14674"/>
                    <a:pt x="294" y="14976"/>
                    <a:pt x="662" y="14985"/>
                  </a:cubicBezTo>
                  <a:lnTo>
                    <a:pt x="4537" y="14985"/>
                  </a:lnTo>
                  <a:cubicBezTo>
                    <a:pt x="4905" y="14976"/>
                    <a:pt x="5199" y="14674"/>
                    <a:pt x="5199" y="14308"/>
                  </a:cubicBezTo>
                  <a:cubicBezTo>
                    <a:pt x="5199" y="13940"/>
                    <a:pt x="4905" y="13637"/>
                    <a:pt x="4537" y="13629"/>
                  </a:cubicBezTo>
                  <a:lnTo>
                    <a:pt x="4016" y="13629"/>
                  </a:lnTo>
                  <a:cubicBezTo>
                    <a:pt x="3719" y="13629"/>
                    <a:pt x="3515" y="13519"/>
                    <a:pt x="3394" y="13292"/>
                  </a:cubicBezTo>
                  <a:cubicBezTo>
                    <a:pt x="3325" y="13157"/>
                    <a:pt x="3288" y="13007"/>
                    <a:pt x="3282" y="12854"/>
                  </a:cubicBezTo>
                  <a:lnTo>
                    <a:pt x="3282" y="11539"/>
                  </a:lnTo>
                  <a:cubicBezTo>
                    <a:pt x="3282" y="11415"/>
                    <a:pt x="3184" y="11317"/>
                    <a:pt x="3060" y="11317"/>
                  </a:cubicBezTo>
                  <a:cubicBezTo>
                    <a:pt x="2936" y="11317"/>
                    <a:pt x="2838" y="11415"/>
                    <a:pt x="2838" y="11539"/>
                  </a:cubicBezTo>
                  <a:lnTo>
                    <a:pt x="2838" y="12854"/>
                  </a:lnTo>
                  <a:lnTo>
                    <a:pt x="2838" y="12860"/>
                  </a:lnTo>
                  <a:cubicBezTo>
                    <a:pt x="2847" y="13312"/>
                    <a:pt x="3103" y="14075"/>
                    <a:pt x="4016" y="14075"/>
                  </a:cubicBezTo>
                  <a:lnTo>
                    <a:pt x="4540" y="14075"/>
                  </a:lnTo>
                  <a:cubicBezTo>
                    <a:pt x="4666" y="14075"/>
                    <a:pt x="4770" y="14179"/>
                    <a:pt x="4770" y="14305"/>
                  </a:cubicBezTo>
                  <a:cubicBezTo>
                    <a:pt x="4770" y="14435"/>
                    <a:pt x="4666" y="14538"/>
                    <a:pt x="4540" y="14538"/>
                  </a:cubicBezTo>
                  <a:lnTo>
                    <a:pt x="662" y="14538"/>
                  </a:lnTo>
                  <a:cubicBezTo>
                    <a:pt x="535" y="14538"/>
                    <a:pt x="432" y="14435"/>
                    <a:pt x="432" y="14305"/>
                  </a:cubicBezTo>
                  <a:cubicBezTo>
                    <a:pt x="432" y="14179"/>
                    <a:pt x="535" y="14075"/>
                    <a:pt x="662" y="14075"/>
                  </a:cubicBezTo>
                  <a:lnTo>
                    <a:pt x="1186" y="14075"/>
                  </a:lnTo>
                  <a:cubicBezTo>
                    <a:pt x="2113" y="14075"/>
                    <a:pt x="2361" y="13303"/>
                    <a:pt x="2363" y="12849"/>
                  </a:cubicBezTo>
                  <a:lnTo>
                    <a:pt x="2363" y="10085"/>
                  </a:lnTo>
                  <a:cubicBezTo>
                    <a:pt x="2366" y="9863"/>
                    <a:pt x="2329" y="9642"/>
                    <a:pt x="2251" y="9434"/>
                  </a:cubicBezTo>
                  <a:lnTo>
                    <a:pt x="2251" y="9434"/>
                  </a:lnTo>
                  <a:cubicBezTo>
                    <a:pt x="2368" y="9453"/>
                    <a:pt x="2484" y="9462"/>
                    <a:pt x="2601" y="9462"/>
                  </a:cubicBezTo>
                  <a:cubicBezTo>
                    <a:pt x="2718" y="9462"/>
                    <a:pt x="2834" y="9453"/>
                    <a:pt x="2951" y="9434"/>
                  </a:cubicBezTo>
                  <a:lnTo>
                    <a:pt x="2951" y="9434"/>
                  </a:lnTo>
                  <a:cubicBezTo>
                    <a:pt x="2873" y="9642"/>
                    <a:pt x="2836" y="9863"/>
                    <a:pt x="2838" y="10085"/>
                  </a:cubicBezTo>
                  <a:lnTo>
                    <a:pt x="2838" y="10897"/>
                  </a:lnTo>
                  <a:cubicBezTo>
                    <a:pt x="2838" y="11018"/>
                    <a:pt x="2936" y="11118"/>
                    <a:pt x="3060" y="11118"/>
                  </a:cubicBezTo>
                  <a:cubicBezTo>
                    <a:pt x="3184" y="11118"/>
                    <a:pt x="3282" y="11018"/>
                    <a:pt x="3282" y="10897"/>
                  </a:cubicBezTo>
                  <a:lnTo>
                    <a:pt x="3282" y="10085"/>
                  </a:lnTo>
                  <a:cubicBezTo>
                    <a:pt x="3282" y="9423"/>
                    <a:pt x="3633" y="9207"/>
                    <a:pt x="3639" y="9198"/>
                  </a:cubicBezTo>
                  <a:cubicBezTo>
                    <a:pt x="4347" y="8818"/>
                    <a:pt x="4787" y="8079"/>
                    <a:pt x="4787" y="7275"/>
                  </a:cubicBezTo>
                  <a:lnTo>
                    <a:pt x="4787" y="605"/>
                  </a:lnTo>
                  <a:cubicBezTo>
                    <a:pt x="4787" y="271"/>
                    <a:pt x="4517" y="1"/>
                    <a:pt x="418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266" name="Google Shape;266;p10"/>
          <p:cNvGrpSpPr/>
          <p:nvPr/>
        </p:nvGrpSpPr>
        <p:grpSpPr>
          <a:xfrm>
            <a:off x="6263849" y="1134783"/>
            <a:ext cx="254725" cy="374525"/>
            <a:chOff x="7869900" y="2065413"/>
            <a:chExt cx="254725" cy="374525"/>
          </a:xfrm>
        </p:grpSpPr>
        <p:sp>
          <p:nvSpPr>
            <p:cNvPr id="267" name="Google Shape;267;p10"/>
            <p:cNvSpPr/>
            <p:nvPr/>
          </p:nvSpPr>
          <p:spPr>
            <a:xfrm>
              <a:off x="8003350" y="2240063"/>
              <a:ext cx="12025" cy="18350"/>
            </a:xfrm>
            <a:custGeom>
              <a:rect b="b" l="l" r="r" t="t"/>
              <a:pathLst>
                <a:path extrusionOk="0" h="734" w="481">
                  <a:moveTo>
                    <a:pt x="236" y="0"/>
                  </a:moveTo>
                  <a:cubicBezTo>
                    <a:pt x="226" y="0"/>
                    <a:pt x="215" y="1"/>
                    <a:pt x="205" y="3"/>
                  </a:cubicBezTo>
                  <a:cubicBezTo>
                    <a:pt x="84" y="20"/>
                    <a:pt x="0" y="135"/>
                    <a:pt x="17" y="256"/>
                  </a:cubicBezTo>
                  <a:cubicBezTo>
                    <a:pt x="29" y="340"/>
                    <a:pt x="35" y="426"/>
                    <a:pt x="35" y="509"/>
                  </a:cubicBezTo>
                  <a:cubicBezTo>
                    <a:pt x="35" y="633"/>
                    <a:pt x="135" y="734"/>
                    <a:pt x="256" y="734"/>
                  </a:cubicBezTo>
                  <a:cubicBezTo>
                    <a:pt x="380" y="734"/>
                    <a:pt x="481" y="633"/>
                    <a:pt x="481" y="509"/>
                  </a:cubicBezTo>
                  <a:cubicBezTo>
                    <a:pt x="481" y="403"/>
                    <a:pt x="472" y="296"/>
                    <a:pt x="458" y="193"/>
                  </a:cubicBezTo>
                  <a:cubicBezTo>
                    <a:pt x="442" y="80"/>
                    <a:pt x="345" y="0"/>
                    <a:pt x="23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68" name="Google Shape;268;p10"/>
            <p:cNvSpPr/>
            <p:nvPr/>
          </p:nvSpPr>
          <p:spPr>
            <a:xfrm>
              <a:off x="7986350" y="2264413"/>
              <a:ext cx="26600" cy="30650"/>
            </a:xfrm>
            <a:custGeom>
              <a:rect b="b" l="l" r="r" t="t"/>
              <a:pathLst>
                <a:path extrusionOk="0" h="1226" w="1064">
                  <a:moveTo>
                    <a:pt x="811" y="0"/>
                  </a:moveTo>
                  <a:cubicBezTo>
                    <a:pt x="722" y="0"/>
                    <a:pt x="638" y="55"/>
                    <a:pt x="605" y="146"/>
                  </a:cubicBezTo>
                  <a:cubicBezTo>
                    <a:pt x="507" y="408"/>
                    <a:pt x="340" y="638"/>
                    <a:pt x="119" y="811"/>
                  </a:cubicBezTo>
                  <a:cubicBezTo>
                    <a:pt x="21" y="886"/>
                    <a:pt x="1" y="1027"/>
                    <a:pt x="79" y="1124"/>
                  </a:cubicBezTo>
                  <a:cubicBezTo>
                    <a:pt x="142" y="1201"/>
                    <a:pt x="200" y="1225"/>
                    <a:pt x="250" y="1225"/>
                  </a:cubicBezTo>
                  <a:cubicBezTo>
                    <a:pt x="316" y="1225"/>
                    <a:pt x="366" y="1183"/>
                    <a:pt x="389" y="1165"/>
                  </a:cubicBezTo>
                  <a:cubicBezTo>
                    <a:pt x="677" y="940"/>
                    <a:pt x="896" y="641"/>
                    <a:pt x="1020" y="301"/>
                  </a:cubicBezTo>
                  <a:cubicBezTo>
                    <a:pt x="1063" y="186"/>
                    <a:pt x="1005" y="59"/>
                    <a:pt x="893" y="16"/>
                  </a:cubicBezTo>
                  <a:cubicBezTo>
                    <a:pt x="866" y="5"/>
                    <a:pt x="839" y="0"/>
                    <a:pt x="811"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69" name="Google Shape;269;p10"/>
            <p:cNvSpPr/>
            <p:nvPr/>
          </p:nvSpPr>
          <p:spPr>
            <a:xfrm>
              <a:off x="7869900" y="2065413"/>
              <a:ext cx="254725" cy="374525"/>
            </a:xfrm>
            <a:custGeom>
              <a:rect b="b" l="l" r="r" t="t"/>
              <a:pathLst>
                <a:path extrusionOk="0" h="14981" w="10189">
                  <a:moveTo>
                    <a:pt x="5292" y="514"/>
                  </a:moveTo>
                  <a:cubicBezTo>
                    <a:pt x="5298" y="526"/>
                    <a:pt x="5681" y="1341"/>
                    <a:pt x="5571" y="1876"/>
                  </a:cubicBezTo>
                  <a:cubicBezTo>
                    <a:pt x="5459" y="1839"/>
                    <a:pt x="5341" y="1821"/>
                    <a:pt x="5223" y="1821"/>
                  </a:cubicBezTo>
                  <a:cubicBezTo>
                    <a:pt x="5099" y="1821"/>
                    <a:pt x="5001" y="1919"/>
                    <a:pt x="5001" y="2043"/>
                  </a:cubicBezTo>
                  <a:cubicBezTo>
                    <a:pt x="5001" y="2167"/>
                    <a:pt x="5099" y="2265"/>
                    <a:pt x="5223" y="2268"/>
                  </a:cubicBezTo>
                  <a:cubicBezTo>
                    <a:pt x="5992" y="2268"/>
                    <a:pt x="5897" y="3025"/>
                    <a:pt x="5888" y="3062"/>
                  </a:cubicBezTo>
                  <a:lnTo>
                    <a:pt x="2200" y="3062"/>
                  </a:lnTo>
                  <a:cubicBezTo>
                    <a:pt x="2195" y="3025"/>
                    <a:pt x="2163" y="2268"/>
                    <a:pt x="2868" y="2268"/>
                  </a:cubicBezTo>
                  <a:lnTo>
                    <a:pt x="2868" y="2265"/>
                  </a:lnTo>
                  <a:lnTo>
                    <a:pt x="3156" y="2265"/>
                  </a:lnTo>
                  <a:cubicBezTo>
                    <a:pt x="3277" y="2265"/>
                    <a:pt x="3378" y="2167"/>
                    <a:pt x="3378" y="2043"/>
                  </a:cubicBezTo>
                  <a:cubicBezTo>
                    <a:pt x="3378" y="1919"/>
                    <a:pt x="3277" y="1821"/>
                    <a:pt x="3156" y="1821"/>
                  </a:cubicBezTo>
                  <a:lnTo>
                    <a:pt x="2868" y="1821"/>
                  </a:lnTo>
                  <a:cubicBezTo>
                    <a:pt x="2742" y="1821"/>
                    <a:pt x="2618" y="1842"/>
                    <a:pt x="2503" y="1882"/>
                  </a:cubicBezTo>
                  <a:cubicBezTo>
                    <a:pt x="2503" y="1873"/>
                    <a:pt x="2520" y="1174"/>
                    <a:pt x="3176" y="1174"/>
                  </a:cubicBezTo>
                  <a:lnTo>
                    <a:pt x="3959" y="1174"/>
                  </a:lnTo>
                  <a:cubicBezTo>
                    <a:pt x="4748" y="1174"/>
                    <a:pt x="5183" y="687"/>
                    <a:pt x="5292" y="514"/>
                  </a:cubicBezTo>
                  <a:close/>
                  <a:moveTo>
                    <a:pt x="7797" y="5300"/>
                  </a:moveTo>
                  <a:cubicBezTo>
                    <a:pt x="8357" y="5300"/>
                    <a:pt x="8856" y="5753"/>
                    <a:pt x="8856" y="6364"/>
                  </a:cubicBezTo>
                  <a:cubicBezTo>
                    <a:pt x="8856" y="7335"/>
                    <a:pt x="7774" y="7423"/>
                    <a:pt x="7710" y="7423"/>
                  </a:cubicBezTo>
                  <a:cubicBezTo>
                    <a:pt x="7709" y="7423"/>
                    <a:pt x="7708" y="7423"/>
                    <a:pt x="7707" y="7423"/>
                  </a:cubicBezTo>
                  <a:cubicBezTo>
                    <a:pt x="7702" y="7092"/>
                    <a:pt x="7650" y="6764"/>
                    <a:pt x="7555" y="6450"/>
                  </a:cubicBezTo>
                  <a:lnTo>
                    <a:pt x="7555" y="6448"/>
                  </a:lnTo>
                  <a:cubicBezTo>
                    <a:pt x="7463" y="6099"/>
                    <a:pt x="7405" y="5745"/>
                    <a:pt x="7382" y="5385"/>
                  </a:cubicBezTo>
                  <a:cubicBezTo>
                    <a:pt x="7520" y="5327"/>
                    <a:pt x="7660" y="5300"/>
                    <a:pt x="7797" y="5300"/>
                  </a:cubicBezTo>
                  <a:close/>
                  <a:moveTo>
                    <a:pt x="7797" y="4412"/>
                  </a:moveTo>
                  <a:cubicBezTo>
                    <a:pt x="8848" y="4412"/>
                    <a:pt x="9746" y="5266"/>
                    <a:pt x="9746" y="6364"/>
                  </a:cubicBezTo>
                  <a:cubicBezTo>
                    <a:pt x="9746" y="8201"/>
                    <a:pt x="7810" y="8310"/>
                    <a:pt x="7630" y="8310"/>
                  </a:cubicBezTo>
                  <a:cubicBezTo>
                    <a:pt x="7624" y="8310"/>
                    <a:pt x="7620" y="8310"/>
                    <a:pt x="7618" y="8310"/>
                  </a:cubicBezTo>
                  <a:cubicBezTo>
                    <a:pt x="7653" y="8163"/>
                    <a:pt x="7676" y="8016"/>
                    <a:pt x="7690" y="7870"/>
                  </a:cubicBezTo>
                  <a:cubicBezTo>
                    <a:pt x="7728" y="7870"/>
                    <a:pt x="9302" y="7855"/>
                    <a:pt x="9302" y="6364"/>
                  </a:cubicBezTo>
                  <a:cubicBezTo>
                    <a:pt x="9302" y="5507"/>
                    <a:pt x="8603" y="4856"/>
                    <a:pt x="7799" y="4856"/>
                  </a:cubicBezTo>
                  <a:cubicBezTo>
                    <a:pt x="7660" y="4856"/>
                    <a:pt x="7518" y="4875"/>
                    <a:pt x="7376" y="4916"/>
                  </a:cubicBezTo>
                  <a:cubicBezTo>
                    <a:pt x="7382" y="4752"/>
                    <a:pt x="7396" y="4597"/>
                    <a:pt x="7414" y="4450"/>
                  </a:cubicBezTo>
                  <a:cubicBezTo>
                    <a:pt x="7543" y="4424"/>
                    <a:pt x="7671" y="4412"/>
                    <a:pt x="7797" y="4412"/>
                  </a:cubicBezTo>
                  <a:close/>
                  <a:moveTo>
                    <a:pt x="6124" y="3508"/>
                  </a:moveTo>
                  <a:cubicBezTo>
                    <a:pt x="6176" y="3508"/>
                    <a:pt x="6222" y="3537"/>
                    <a:pt x="6251" y="3580"/>
                  </a:cubicBezTo>
                  <a:cubicBezTo>
                    <a:pt x="6282" y="3635"/>
                    <a:pt x="6291" y="3701"/>
                    <a:pt x="6271" y="3762"/>
                  </a:cubicBezTo>
                  <a:cubicBezTo>
                    <a:pt x="5948" y="4738"/>
                    <a:pt x="5911" y="5783"/>
                    <a:pt x="6161" y="6779"/>
                  </a:cubicBezTo>
                  <a:cubicBezTo>
                    <a:pt x="6190" y="6917"/>
                    <a:pt x="6262" y="7305"/>
                    <a:pt x="6262" y="7495"/>
                  </a:cubicBezTo>
                  <a:cubicBezTo>
                    <a:pt x="6262" y="8828"/>
                    <a:pt x="5266" y="9916"/>
                    <a:pt x="4043" y="9916"/>
                  </a:cubicBezTo>
                  <a:cubicBezTo>
                    <a:pt x="2819" y="9916"/>
                    <a:pt x="1823" y="8831"/>
                    <a:pt x="1823" y="7495"/>
                  </a:cubicBezTo>
                  <a:cubicBezTo>
                    <a:pt x="1823" y="7256"/>
                    <a:pt x="1921" y="6784"/>
                    <a:pt x="1921" y="6784"/>
                  </a:cubicBezTo>
                  <a:cubicBezTo>
                    <a:pt x="2261" y="5411"/>
                    <a:pt x="2002" y="4303"/>
                    <a:pt x="1817" y="3762"/>
                  </a:cubicBezTo>
                  <a:cubicBezTo>
                    <a:pt x="1797" y="3701"/>
                    <a:pt x="1803" y="3635"/>
                    <a:pt x="1838" y="3580"/>
                  </a:cubicBezTo>
                  <a:cubicBezTo>
                    <a:pt x="1864" y="3537"/>
                    <a:pt x="1910" y="3511"/>
                    <a:pt x="1961" y="3508"/>
                  </a:cubicBezTo>
                  <a:close/>
                  <a:moveTo>
                    <a:pt x="2871" y="10970"/>
                  </a:moveTo>
                  <a:cubicBezTo>
                    <a:pt x="3253" y="11098"/>
                    <a:pt x="3649" y="11162"/>
                    <a:pt x="4045" y="11162"/>
                  </a:cubicBezTo>
                  <a:cubicBezTo>
                    <a:pt x="4441" y="11162"/>
                    <a:pt x="4837" y="11098"/>
                    <a:pt x="5217" y="10970"/>
                  </a:cubicBezTo>
                  <a:lnTo>
                    <a:pt x="5217" y="10970"/>
                  </a:lnTo>
                  <a:cubicBezTo>
                    <a:pt x="5272" y="11276"/>
                    <a:pt x="5035" y="11557"/>
                    <a:pt x="4727" y="11557"/>
                  </a:cubicBezTo>
                  <a:cubicBezTo>
                    <a:pt x="4725" y="11557"/>
                    <a:pt x="4724" y="11557"/>
                    <a:pt x="4722" y="11557"/>
                  </a:cubicBezTo>
                  <a:lnTo>
                    <a:pt x="3369" y="11557"/>
                  </a:lnTo>
                  <a:cubicBezTo>
                    <a:pt x="3368" y="11557"/>
                    <a:pt x="3366" y="11557"/>
                    <a:pt x="3364" y="11557"/>
                  </a:cubicBezTo>
                  <a:cubicBezTo>
                    <a:pt x="3053" y="11557"/>
                    <a:pt x="2817" y="11276"/>
                    <a:pt x="2871" y="10970"/>
                  </a:cubicBezTo>
                  <a:close/>
                  <a:moveTo>
                    <a:pt x="5211" y="11868"/>
                  </a:moveTo>
                  <a:cubicBezTo>
                    <a:pt x="5223" y="11908"/>
                    <a:pt x="5226" y="11949"/>
                    <a:pt x="5226" y="11989"/>
                  </a:cubicBezTo>
                  <a:cubicBezTo>
                    <a:pt x="5226" y="12268"/>
                    <a:pt x="4998" y="12496"/>
                    <a:pt x="4719" y="12496"/>
                  </a:cubicBezTo>
                  <a:lnTo>
                    <a:pt x="4722" y="12493"/>
                  </a:lnTo>
                  <a:lnTo>
                    <a:pt x="3369" y="12493"/>
                  </a:lnTo>
                  <a:cubicBezTo>
                    <a:pt x="3090" y="12493"/>
                    <a:pt x="2865" y="12268"/>
                    <a:pt x="2865" y="11989"/>
                  </a:cubicBezTo>
                  <a:cubicBezTo>
                    <a:pt x="2865" y="11949"/>
                    <a:pt x="2871" y="11908"/>
                    <a:pt x="2880" y="11868"/>
                  </a:cubicBezTo>
                  <a:cubicBezTo>
                    <a:pt x="3029" y="11957"/>
                    <a:pt x="3199" y="12006"/>
                    <a:pt x="3372" y="12006"/>
                  </a:cubicBezTo>
                  <a:lnTo>
                    <a:pt x="4722" y="12006"/>
                  </a:lnTo>
                  <a:cubicBezTo>
                    <a:pt x="4895" y="12006"/>
                    <a:pt x="5065" y="11957"/>
                    <a:pt x="5211" y="11868"/>
                  </a:cubicBezTo>
                  <a:close/>
                  <a:moveTo>
                    <a:pt x="5299" y="0"/>
                  </a:moveTo>
                  <a:cubicBezTo>
                    <a:pt x="5115" y="0"/>
                    <a:pt x="4994" y="163"/>
                    <a:pt x="4929" y="253"/>
                  </a:cubicBezTo>
                  <a:cubicBezTo>
                    <a:pt x="4703" y="553"/>
                    <a:pt x="4351" y="728"/>
                    <a:pt x="3977" y="728"/>
                  </a:cubicBezTo>
                  <a:cubicBezTo>
                    <a:pt x="3971" y="728"/>
                    <a:pt x="3965" y="728"/>
                    <a:pt x="3959" y="727"/>
                  </a:cubicBezTo>
                  <a:lnTo>
                    <a:pt x="3176" y="727"/>
                  </a:lnTo>
                  <a:cubicBezTo>
                    <a:pt x="2010" y="727"/>
                    <a:pt x="2056" y="1937"/>
                    <a:pt x="2059" y="1983"/>
                  </a:cubicBezTo>
                  <a:lnTo>
                    <a:pt x="842" y="1983"/>
                  </a:lnTo>
                  <a:cubicBezTo>
                    <a:pt x="323" y="1983"/>
                    <a:pt x="1" y="2541"/>
                    <a:pt x="257" y="2990"/>
                  </a:cubicBezTo>
                  <a:cubicBezTo>
                    <a:pt x="548" y="3543"/>
                    <a:pt x="703" y="4156"/>
                    <a:pt x="709" y="4784"/>
                  </a:cubicBezTo>
                  <a:cubicBezTo>
                    <a:pt x="709" y="4905"/>
                    <a:pt x="810" y="5002"/>
                    <a:pt x="931" y="5002"/>
                  </a:cubicBezTo>
                  <a:cubicBezTo>
                    <a:pt x="931" y="5002"/>
                    <a:pt x="943" y="5005"/>
                    <a:pt x="963" y="5005"/>
                  </a:cubicBezTo>
                  <a:cubicBezTo>
                    <a:pt x="1023" y="5005"/>
                    <a:pt x="1147" y="4980"/>
                    <a:pt x="1155" y="4778"/>
                  </a:cubicBezTo>
                  <a:cubicBezTo>
                    <a:pt x="1167" y="4490"/>
                    <a:pt x="1104" y="3742"/>
                    <a:pt x="643" y="2769"/>
                  </a:cubicBezTo>
                  <a:cubicBezTo>
                    <a:pt x="606" y="2697"/>
                    <a:pt x="606" y="2610"/>
                    <a:pt x="643" y="2538"/>
                  </a:cubicBezTo>
                  <a:cubicBezTo>
                    <a:pt x="683" y="2469"/>
                    <a:pt x="758" y="2426"/>
                    <a:pt x="842" y="2426"/>
                  </a:cubicBezTo>
                  <a:lnTo>
                    <a:pt x="1869" y="2420"/>
                  </a:lnTo>
                  <a:lnTo>
                    <a:pt x="1869" y="2420"/>
                  </a:lnTo>
                  <a:cubicBezTo>
                    <a:pt x="1737" y="2622"/>
                    <a:pt x="1697" y="2866"/>
                    <a:pt x="1754" y="3100"/>
                  </a:cubicBezTo>
                  <a:cubicBezTo>
                    <a:pt x="1633" y="3146"/>
                    <a:pt x="1532" y="3229"/>
                    <a:pt x="1463" y="3338"/>
                  </a:cubicBezTo>
                  <a:cubicBezTo>
                    <a:pt x="1357" y="3505"/>
                    <a:pt x="1331" y="3716"/>
                    <a:pt x="1397" y="3906"/>
                  </a:cubicBezTo>
                  <a:cubicBezTo>
                    <a:pt x="1564" y="4398"/>
                    <a:pt x="1803" y="5414"/>
                    <a:pt x="1489" y="6672"/>
                  </a:cubicBezTo>
                  <a:cubicBezTo>
                    <a:pt x="1489" y="6672"/>
                    <a:pt x="1377" y="7216"/>
                    <a:pt x="1377" y="7493"/>
                  </a:cubicBezTo>
                  <a:cubicBezTo>
                    <a:pt x="1377" y="9073"/>
                    <a:pt x="2572" y="10357"/>
                    <a:pt x="4040" y="10357"/>
                  </a:cubicBezTo>
                  <a:cubicBezTo>
                    <a:pt x="5508" y="10357"/>
                    <a:pt x="6703" y="9073"/>
                    <a:pt x="6703" y="7493"/>
                  </a:cubicBezTo>
                  <a:cubicBezTo>
                    <a:pt x="6703" y="7216"/>
                    <a:pt x="6590" y="6675"/>
                    <a:pt x="6590" y="6672"/>
                  </a:cubicBezTo>
                  <a:cubicBezTo>
                    <a:pt x="6357" y="5760"/>
                    <a:pt x="6392" y="4798"/>
                    <a:pt x="6685" y="3903"/>
                  </a:cubicBezTo>
                  <a:cubicBezTo>
                    <a:pt x="6749" y="3713"/>
                    <a:pt x="6726" y="3503"/>
                    <a:pt x="6616" y="3336"/>
                  </a:cubicBezTo>
                  <a:cubicBezTo>
                    <a:pt x="6547" y="3226"/>
                    <a:pt x="6446" y="3143"/>
                    <a:pt x="6326" y="3097"/>
                  </a:cubicBezTo>
                  <a:cubicBezTo>
                    <a:pt x="6334" y="3045"/>
                    <a:pt x="6386" y="2682"/>
                    <a:pt x="6213" y="2423"/>
                  </a:cubicBezTo>
                  <a:lnTo>
                    <a:pt x="7241" y="2423"/>
                  </a:lnTo>
                  <a:cubicBezTo>
                    <a:pt x="7417" y="2423"/>
                    <a:pt x="7526" y="2616"/>
                    <a:pt x="7437" y="2769"/>
                  </a:cubicBezTo>
                  <a:cubicBezTo>
                    <a:pt x="7428" y="2783"/>
                    <a:pt x="6536" y="4401"/>
                    <a:pt x="7120" y="6563"/>
                  </a:cubicBezTo>
                  <a:cubicBezTo>
                    <a:pt x="7120" y="6566"/>
                    <a:pt x="7276" y="7104"/>
                    <a:pt x="7258" y="7495"/>
                  </a:cubicBezTo>
                  <a:cubicBezTo>
                    <a:pt x="7178" y="9269"/>
                    <a:pt x="5813" y="10714"/>
                    <a:pt x="4040" y="10714"/>
                  </a:cubicBezTo>
                  <a:cubicBezTo>
                    <a:pt x="1884" y="10714"/>
                    <a:pt x="335" y="8635"/>
                    <a:pt x="954" y="6571"/>
                  </a:cubicBezTo>
                  <a:cubicBezTo>
                    <a:pt x="954" y="6568"/>
                    <a:pt x="1115" y="5840"/>
                    <a:pt x="1144" y="5477"/>
                  </a:cubicBezTo>
                  <a:cubicBezTo>
                    <a:pt x="1152" y="5354"/>
                    <a:pt x="1060" y="5247"/>
                    <a:pt x="937" y="5238"/>
                  </a:cubicBezTo>
                  <a:cubicBezTo>
                    <a:pt x="931" y="5238"/>
                    <a:pt x="926" y="5238"/>
                    <a:pt x="921" y="5238"/>
                  </a:cubicBezTo>
                  <a:cubicBezTo>
                    <a:pt x="807" y="5238"/>
                    <a:pt x="709" y="5327"/>
                    <a:pt x="698" y="5446"/>
                  </a:cubicBezTo>
                  <a:cubicBezTo>
                    <a:pt x="675" y="5783"/>
                    <a:pt x="617" y="6116"/>
                    <a:pt x="528" y="6445"/>
                  </a:cubicBezTo>
                  <a:cubicBezTo>
                    <a:pt x="12" y="8169"/>
                    <a:pt x="827" y="10014"/>
                    <a:pt x="2448" y="10797"/>
                  </a:cubicBezTo>
                  <a:cubicBezTo>
                    <a:pt x="2379" y="11039"/>
                    <a:pt x="2410" y="11298"/>
                    <a:pt x="2537" y="11517"/>
                  </a:cubicBezTo>
                  <a:cubicBezTo>
                    <a:pt x="2197" y="12116"/>
                    <a:pt x="2583" y="12864"/>
                    <a:pt x="3268" y="12930"/>
                  </a:cubicBezTo>
                  <a:cubicBezTo>
                    <a:pt x="3211" y="13172"/>
                    <a:pt x="3038" y="13518"/>
                    <a:pt x="2526" y="13518"/>
                  </a:cubicBezTo>
                  <a:cubicBezTo>
                    <a:pt x="2128" y="13526"/>
                    <a:pt x="1812" y="13852"/>
                    <a:pt x="1812" y="14249"/>
                  </a:cubicBezTo>
                  <a:cubicBezTo>
                    <a:pt x="1812" y="14646"/>
                    <a:pt x="2128" y="14971"/>
                    <a:pt x="2526" y="14980"/>
                  </a:cubicBezTo>
                  <a:lnTo>
                    <a:pt x="5551" y="14980"/>
                  </a:lnTo>
                  <a:cubicBezTo>
                    <a:pt x="6032" y="14980"/>
                    <a:pt x="6380" y="14525"/>
                    <a:pt x="6256" y="14062"/>
                  </a:cubicBezTo>
                  <a:cubicBezTo>
                    <a:pt x="6230" y="13961"/>
                    <a:pt x="6141" y="13896"/>
                    <a:pt x="6042" y="13896"/>
                  </a:cubicBezTo>
                  <a:cubicBezTo>
                    <a:pt x="6023" y="13896"/>
                    <a:pt x="6003" y="13898"/>
                    <a:pt x="5983" y="13903"/>
                  </a:cubicBezTo>
                  <a:cubicBezTo>
                    <a:pt x="5865" y="13935"/>
                    <a:pt x="5793" y="14056"/>
                    <a:pt x="5825" y="14177"/>
                  </a:cubicBezTo>
                  <a:cubicBezTo>
                    <a:pt x="5833" y="14200"/>
                    <a:pt x="5836" y="14223"/>
                    <a:pt x="5836" y="14249"/>
                  </a:cubicBezTo>
                  <a:cubicBezTo>
                    <a:pt x="5833" y="14404"/>
                    <a:pt x="5707" y="14534"/>
                    <a:pt x="5548" y="14534"/>
                  </a:cubicBezTo>
                  <a:lnTo>
                    <a:pt x="2523" y="14534"/>
                  </a:lnTo>
                  <a:cubicBezTo>
                    <a:pt x="2364" y="14534"/>
                    <a:pt x="2238" y="14407"/>
                    <a:pt x="2238" y="14249"/>
                  </a:cubicBezTo>
                  <a:cubicBezTo>
                    <a:pt x="2238" y="14091"/>
                    <a:pt x="2364" y="13964"/>
                    <a:pt x="2523" y="13964"/>
                  </a:cubicBezTo>
                  <a:cubicBezTo>
                    <a:pt x="3153" y="13964"/>
                    <a:pt x="3453" y="13616"/>
                    <a:pt x="3594" y="13322"/>
                  </a:cubicBezTo>
                  <a:cubicBezTo>
                    <a:pt x="3654" y="13201"/>
                    <a:pt x="3697" y="13074"/>
                    <a:pt x="3726" y="12942"/>
                  </a:cubicBezTo>
                  <a:lnTo>
                    <a:pt x="4362" y="12942"/>
                  </a:lnTo>
                  <a:cubicBezTo>
                    <a:pt x="4440" y="13394"/>
                    <a:pt x="4751" y="13970"/>
                    <a:pt x="5557" y="13970"/>
                  </a:cubicBezTo>
                  <a:cubicBezTo>
                    <a:pt x="5681" y="13970"/>
                    <a:pt x="5781" y="13869"/>
                    <a:pt x="5781" y="13745"/>
                  </a:cubicBezTo>
                  <a:cubicBezTo>
                    <a:pt x="5781" y="13624"/>
                    <a:pt x="5681" y="13523"/>
                    <a:pt x="5557" y="13523"/>
                  </a:cubicBezTo>
                  <a:cubicBezTo>
                    <a:pt x="5045" y="13523"/>
                    <a:pt x="4875" y="13181"/>
                    <a:pt x="4814" y="12936"/>
                  </a:cubicBezTo>
                  <a:cubicBezTo>
                    <a:pt x="5499" y="12867"/>
                    <a:pt x="5885" y="12119"/>
                    <a:pt x="5548" y="11523"/>
                  </a:cubicBezTo>
                  <a:cubicBezTo>
                    <a:pt x="5672" y="11304"/>
                    <a:pt x="5704" y="11045"/>
                    <a:pt x="5635" y="10800"/>
                  </a:cubicBezTo>
                  <a:cubicBezTo>
                    <a:pt x="6498" y="10383"/>
                    <a:pt x="7163" y="9646"/>
                    <a:pt x="7491" y="8745"/>
                  </a:cubicBezTo>
                  <a:cubicBezTo>
                    <a:pt x="7502" y="8746"/>
                    <a:pt x="7537" y="8748"/>
                    <a:pt x="7592" y="8748"/>
                  </a:cubicBezTo>
                  <a:cubicBezTo>
                    <a:pt x="8087" y="8748"/>
                    <a:pt x="10189" y="8594"/>
                    <a:pt x="10189" y="6367"/>
                  </a:cubicBezTo>
                  <a:cubicBezTo>
                    <a:pt x="10189" y="5043"/>
                    <a:pt x="9118" y="3969"/>
                    <a:pt x="7794" y="3966"/>
                  </a:cubicBezTo>
                  <a:cubicBezTo>
                    <a:pt x="7693" y="3966"/>
                    <a:pt x="7592" y="3972"/>
                    <a:pt x="7491" y="3986"/>
                  </a:cubicBezTo>
                  <a:cubicBezTo>
                    <a:pt x="7624" y="3379"/>
                    <a:pt x="7820" y="3010"/>
                    <a:pt x="7831" y="2990"/>
                  </a:cubicBezTo>
                  <a:cubicBezTo>
                    <a:pt x="8087" y="2541"/>
                    <a:pt x="7762" y="1983"/>
                    <a:pt x="7247" y="1983"/>
                  </a:cubicBezTo>
                  <a:lnTo>
                    <a:pt x="6003" y="1983"/>
                  </a:lnTo>
                  <a:cubicBezTo>
                    <a:pt x="6110" y="1456"/>
                    <a:pt x="5920" y="834"/>
                    <a:pt x="5718" y="373"/>
                  </a:cubicBezTo>
                  <a:cubicBezTo>
                    <a:pt x="5652" y="224"/>
                    <a:pt x="5540" y="22"/>
                    <a:pt x="5335" y="2"/>
                  </a:cubicBezTo>
                  <a:cubicBezTo>
                    <a:pt x="5323" y="1"/>
                    <a:pt x="5311" y="0"/>
                    <a:pt x="529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270" name="Google Shape;270;p10"/>
          <p:cNvGrpSpPr/>
          <p:nvPr/>
        </p:nvGrpSpPr>
        <p:grpSpPr>
          <a:xfrm>
            <a:off x="6240000" y="2399317"/>
            <a:ext cx="260350" cy="374600"/>
            <a:chOff x="2885000" y="2066113"/>
            <a:chExt cx="260350" cy="374600"/>
          </a:xfrm>
        </p:grpSpPr>
        <p:sp>
          <p:nvSpPr>
            <p:cNvPr id="271" name="Google Shape;271;p10"/>
            <p:cNvSpPr/>
            <p:nvPr/>
          </p:nvSpPr>
          <p:spPr>
            <a:xfrm>
              <a:off x="2924000" y="2369088"/>
              <a:ext cx="180525" cy="49400"/>
            </a:xfrm>
            <a:custGeom>
              <a:rect b="b" l="l" r="r" t="t"/>
              <a:pathLst>
                <a:path extrusionOk="0" h="1976" w="7221">
                  <a:moveTo>
                    <a:pt x="6446" y="447"/>
                  </a:moveTo>
                  <a:cubicBezTo>
                    <a:pt x="6642" y="447"/>
                    <a:pt x="6783" y="634"/>
                    <a:pt x="6731" y="821"/>
                  </a:cubicBezTo>
                  <a:cubicBezTo>
                    <a:pt x="6668" y="1048"/>
                    <a:pt x="6616" y="1221"/>
                    <a:pt x="6582" y="1325"/>
                  </a:cubicBezTo>
                  <a:cubicBezTo>
                    <a:pt x="6541" y="1448"/>
                    <a:pt x="6429" y="1532"/>
                    <a:pt x="6300" y="1532"/>
                  </a:cubicBezTo>
                  <a:lnTo>
                    <a:pt x="994" y="1532"/>
                  </a:lnTo>
                  <a:cubicBezTo>
                    <a:pt x="865" y="1532"/>
                    <a:pt x="752" y="1448"/>
                    <a:pt x="712" y="1325"/>
                  </a:cubicBezTo>
                  <a:cubicBezTo>
                    <a:pt x="677" y="1221"/>
                    <a:pt x="626" y="1048"/>
                    <a:pt x="562" y="821"/>
                  </a:cubicBezTo>
                  <a:cubicBezTo>
                    <a:pt x="510" y="634"/>
                    <a:pt x="652" y="447"/>
                    <a:pt x="847" y="447"/>
                  </a:cubicBezTo>
                  <a:close/>
                  <a:moveTo>
                    <a:pt x="847" y="0"/>
                  </a:moveTo>
                  <a:cubicBezTo>
                    <a:pt x="358" y="0"/>
                    <a:pt x="1" y="470"/>
                    <a:pt x="133" y="942"/>
                  </a:cubicBezTo>
                  <a:cubicBezTo>
                    <a:pt x="200" y="1175"/>
                    <a:pt x="254" y="1353"/>
                    <a:pt x="289" y="1463"/>
                  </a:cubicBezTo>
                  <a:cubicBezTo>
                    <a:pt x="387" y="1768"/>
                    <a:pt x="672" y="1975"/>
                    <a:pt x="994" y="1975"/>
                  </a:cubicBezTo>
                  <a:lnTo>
                    <a:pt x="6300" y="1975"/>
                  </a:lnTo>
                  <a:cubicBezTo>
                    <a:pt x="6622" y="1975"/>
                    <a:pt x="6907" y="1768"/>
                    <a:pt x="7005" y="1463"/>
                  </a:cubicBezTo>
                  <a:cubicBezTo>
                    <a:pt x="7042" y="1353"/>
                    <a:pt x="7094" y="1175"/>
                    <a:pt x="7160" y="942"/>
                  </a:cubicBezTo>
                  <a:cubicBezTo>
                    <a:pt x="7221" y="717"/>
                    <a:pt x="7175" y="478"/>
                    <a:pt x="7037" y="294"/>
                  </a:cubicBezTo>
                  <a:cubicBezTo>
                    <a:pt x="6896" y="110"/>
                    <a:pt x="6677" y="3"/>
                    <a:pt x="644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72" name="Google Shape;272;p10"/>
            <p:cNvSpPr/>
            <p:nvPr/>
          </p:nvSpPr>
          <p:spPr>
            <a:xfrm>
              <a:off x="2885000" y="2066113"/>
              <a:ext cx="260350" cy="374600"/>
            </a:xfrm>
            <a:custGeom>
              <a:rect b="b" l="l" r="r" t="t"/>
              <a:pathLst>
                <a:path extrusionOk="0" h="14984" w="10414">
                  <a:moveTo>
                    <a:pt x="3062" y="445"/>
                  </a:moveTo>
                  <a:cubicBezTo>
                    <a:pt x="3205" y="445"/>
                    <a:pt x="3329" y="557"/>
                    <a:pt x="3343" y="705"/>
                  </a:cubicBezTo>
                  <a:lnTo>
                    <a:pt x="3562" y="3518"/>
                  </a:lnTo>
                  <a:lnTo>
                    <a:pt x="2997" y="3518"/>
                  </a:lnTo>
                  <a:lnTo>
                    <a:pt x="2782" y="748"/>
                  </a:lnTo>
                  <a:cubicBezTo>
                    <a:pt x="2770" y="593"/>
                    <a:pt x="2885" y="461"/>
                    <a:pt x="3041" y="446"/>
                  </a:cubicBezTo>
                  <a:cubicBezTo>
                    <a:pt x="3048" y="446"/>
                    <a:pt x="3055" y="445"/>
                    <a:pt x="3062" y="445"/>
                  </a:cubicBezTo>
                  <a:close/>
                  <a:moveTo>
                    <a:pt x="3596" y="3964"/>
                  </a:moveTo>
                  <a:lnTo>
                    <a:pt x="3611" y="4134"/>
                  </a:lnTo>
                  <a:cubicBezTo>
                    <a:pt x="3547" y="4168"/>
                    <a:pt x="3493" y="4212"/>
                    <a:pt x="3441" y="4260"/>
                  </a:cubicBezTo>
                  <a:lnTo>
                    <a:pt x="3081" y="4620"/>
                  </a:lnTo>
                  <a:lnTo>
                    <a:pt x="3032" y="3964"/>
                  </a:lnTo>
                  <a:close/>
                  <a:moveTo>
                    <a:pt x="5208" y="7243"/>
                  </a:moveTo>
                  <a:lnTo>
                    <a:pt x="5427" y="7462"/>
                  </a:lnTo>
                  <a:cubicBezTo>
                    <a:pt x="5418" y="7461"/>
                    <a:pt x="5408" y="7461"/>
                    <a:pt x="5398" y="7461"/>
                  </a:cubicBezTo>
                  <a:cubicBezTo>
                    <a:pt x="5236" y="7461"/>
                    <a:pt x="5075" y="7484"/>
                    <a:pt x="4920" y="7531"/>
                  </a:cubicBezTo>
                  <a:lnTo>
                    <a:pt x="5208" y="7243"/>
                  </a:lnTo>
                  <a:close/>
                  <a:moveTo>
                    <a:pt x="5306" y="7911"/>
                  </a:moveTo>
                  <a:cubicBezTo>
                    <a:pt x="5128" y="8075"/>
                    <a:pt x="4987" y="8273"/>
                    <a:pt x="4889" y="8495"/>
                  </a:cubicBezTo>
                  <a:lnTo>
                    <a:pt x="4561" y="8204"/>
                  </a:lnTo>
                  <a:cubicBezTo>
                    <a:pt x="4774" y="8034"/>
                    <a:pt x="5033" y="7931"/>
                    <a:pt x="5306" y="7911"/>
                  </a:cubicBezTo>
                  <a:close/>
                  <a:moveTo>
                    <a:pt x="6225" y="7911"/>
                  </a:moveTo>
                  <a:lnTo>
                    <a:pt x="6271" y="8699"/>
                  </a:lnTo>
                  <a:lnTo>
                    <a:pt x="5680" y="8176"/>
                  </a:lnTo>
                  <a:cubicBezTo>
                    <a:pt x="5839" y="8046"/>
                    <a:pt x="6023" y="7957"/>
                    <a:pt x="6225" y="7911"/>
                  </a:cubicBezTo>
                  <a:close/>
                  <a:moveTo>
                    <a:pt x="6668" y="7885"/>
                  </a:moveTo>
                  <a:lnTo>
                    <a:pt x="6668" y="7885"/>
                  </a:lnTo>
                  <a:cubicBezTo>
                    <a:pt x="7238" y="7945"/>
                    <a:pt x="7707" y="8363"/>
                    <a:pt x="7834" y="8924"/>
                  </a:cubicBezTo>
                  <a:lnTo>
                    <a:pt x="7048" y="8967"/>
                  </a:lnTo>
                  <a:lnTo>
                    <a:pt x="7177" y="8823"/>
                  </a:lnTo>
                  <a:cubicBezTo>
                    <a:pt x="7324" y="8657"/>
                    <a:pt x="7174" y="8448"/>
                    <a:pt x="7007" y="8448"/>
                  </a:cubicBezTo>
                  <a:cubicBezTo>
                    <a:pt x="6951" y="8448"/>
                    <a:pt x="6893" y="8471"/>
                    <a:pt x="6843" y="8527"/>
                  </a:cubicBezTo>
                  <a:lnTo>
                    <a:pt x="6714" y="8674"/>
                  </a:lnTo>
                  <a:lnTo>
                    <a:pt x="6668" y="7885"/>
                  </a:lnTo>
                  <a:close/>
                  <a:moveTo>
                    <a:pt x="5384" y="8507"/>
                  </a:moveTo>
                  <a:lnTo>
                    <a:pt x="5971" y="9031"/>
                  </a:lnTo>
                  <a:lnTo>
                    <a:pt x="5185" y="9074"/>
                  </a:lnTo>
                  <a:cubicBezTo>
                    <a:pt x="5208" y="8872"/>
                    <a:pt x="5275" y="8679"/>
                    <a:pt x="5384" y="8507"/>
                  </a:cubicBezTo>
                  <a:close/>
                  <a:moveTo>
                    <a:pt x="4264" y="8538"/>
                  </a:moveTo>
                  <a:lnTo>
                    <a:pt x="4751" y="8970"/>
                  </a:lnTo>
                  <a:cubicBezTo>
                    <a:pt x="4745" y="9007"/>
                    <a:pt x="4739" y="9048"/>
                    <a:pt x="4736" y="9085"/>
                  </a:cubicBezTo>
                  <a:lnTo>
                    <a:pt x="4065" y="9108"/>
                  </a:lnTo>
                  <a:cubicBezTo>
                    <a:pt x="4088" y="8904"/>
                    <a:pt x="4155" y="8711"/>
                    <a:pt x="4264" y="8538"/>
                  </a:cubicBezTo>
                  <a:close/>
                  <a:moveTo>
                    <a:pt x="7860" y="9367"/>
                  </a:moveTo>
                  <a:lnTo>
                    <a:pt x="7860" y="9367"/>
                  </a:lnTo>
                  <a:cubicBezTo>
                    <a:pt x="7839" y="9572"/>
                    <a:pt x="7770" y="9765"/>
                    <a:pt x="7661" y="9937"/>
                  </a:cubicBezTo>
                  <a:lnTo>
                    <a:pt x="7071" y="9413"/>
                  </a:lnTo>
                  <a:lnTo>
                    <a:pt x="7860" y="9367"/>
                  </a:lnTo>
                  <a:close/>
                  <a:moveTo>
                    <a:pt x="6003" y="9474"/>
                  </a:moveTo>
                  <a:lnTo>
                    <a:pt x="5476" y="10067"/>
                  </a:lnTo>
                  <a:cubicBezTo>
                    <a:pt x="5347" y="9909"/>
                    <a:pt x="5257" y="9721"/>
                    <a:pt x="5211" y="9520"/>
                  </a:cubicBezTo>
                  <a:lnTo>
                    <a:pt x="6003" y="9474"/>
                  </a:lnTo>
                  <a:close/>
                  <a:moveTo>
                    <a:pt x="4759" y="9531"/>
                  </a:moveTo>
                  <a:cubicBezTo>
                    <a:pt x="4765" y="9560"/>
                    <a:pt x="4771" y="9592"/>
                    <a:pt x="4777" y="9624"/>
                  </a:cubicBezTo>
                  <a:lnTo>
                    <a:pt x="4356" y="10096"/>
                  </a:lnTo>
                  <a:cubicBezTo>
                    <a:pt x="4230" y="9937"/>
                    <a:pt x="4140" y="9750"/>
                    <a:pt x="4094" y="9554"/>
                  </a:cubicBezTo>
                  <a:lnTo>
                    <a:pt x="4759" y="9531"/>
                  </a:lnTo>
                  <a:close/>
                  <a:moveTo>
                    <a:pt x="6777" y="9747"/>
                  </a:moveTo>
                  <a:lnTo>
                    <a:pt x="7365" y="10271"/>
                  </a:lnTo>
                  <a:cubicBezTo>
                    <a:pt x="7206" y="10398"/>
                    <a:pt x="7022" y="10487"/>
                    <a:pt x="6823" y="10533"/>
                  </a:cubicBezTo>
                  <a:lnTo>
                    <a:pt x="6777" y="9747"/>
                  </a:lnTo>
                  <a:close/>
                  <a:moveTo>
                    <a:pt x="6331" y="9773"/>
                  </a:moveTo>
                  <a:lnTo>
                    <a:pt x="6377" y="10562"/>
                  </a:lnTo>
                  <a:cubicBezTo>
                    <a:pt x="6176" y="10539"/>
                    <a:pt x="5980" y="10470"/>
                    <a:pt x="5807" y="10363"/>
                  </a:cubicBezTo>
                  <a:lnTo>
                    <a:pt x="6331" y="9773"/>
                  </a:lnTo>
                  <a:close/>
                  <a:moveTo>
                    <a:pt x="4955" y="10093"/>
                  </a:moveTo>
                  <a:cubicBezTo>
                    <a:pt x="5062" y="10286"/>
                    <a:pt x="5205" y="10455"/>
                    <a:pt x="5375" y="10599"/>
                  </a:cubicBezTo>
                  <a:cubicBezTo>
                    <a:pt x="5131" y="10594"/>
                    <a:pt x="4895" y="10522"/>
                    <a:pt x="4690" y="10392"/>
                  </a:cubicBezTo>
                  <a:lnTo>
                    <a:pt x="4955" y="10093"/>
                  </a:lnTo>
                  <a:close/>
                  <a:moveTo>
                    <a:pt x="3998" y="4478"/>
                  </a:moveTo>
                  <a:cubicBezTo>
                    <a:pt x="4086" y="4478"/>
                    <a:pt x="4173" y="4511"/>
                    <a:pt x="4241" y="4577"/>
                  </a:cubicBezTo>
                  <a:lnTo>
                    <a:pt x="5499" y="5835"/>
                  </a:lnTo>
                  <a:cubicBezTo>
                    <a:pt x="5631" y="5970"/>
                    <a:pt x="5631" y="6186"/>
                    <a:pt x="5499" y="6319"/>
                  </a:cubicBezTo>
                  <a:lnTo>
                    <a:pt x="4241" y="7580"/>
                  </a:lnTo>
                  <a:cubicBezTo>
                    <a:pt x="4173" y="7646"/>
                    <a:pt x="4086" y="7679"/>
                    <a:pt x="3998" y="7679"/>
                  </a:cubicBezTo>
                  <a:cubicBezTo>
                    <a:pt x="3911" y="7679"/>
                    <a:pt x="3824" y="7646"/>
                    <a:pt x="3757" y="7580"/>
                  </a:cubicBezTo>
                  <a:lnTo>
                    <a:pt x="2986" y="6805"/>
                  </a:lnTo>
                  <a:cubicBezTo>
                    <a:pt x="2937" y="6757"/>
                    <a:pt x="2883" y="6736"/>
                    <a:pt x="2831" y="6736"/>
                  </a:cubicBezTo>
                  <a:cubicBezTo>
                    <a:pt x="2657" y="6736"/>
                    <a:pt x="2508" y="6960"/>
                    <a:pt x="2669" y="7122"/>
                  </a:cubicBezTo>
                  <a:lnTo>
                    <a:pt x="3444" y="7893"/>
                  </a:lnTo>
                  <a:cubicBezTo>
                    <a:pt x="3590" y="8043"/>
                    <a:pt x="3792" y="8124"/>
                    <a:pt x="3999" y="8124"/>
                  </a:cubicBezTo>
                  <a:lnTo>
                    <a:pt x="4017" y="8124"/>
                  </a:lnTo>
                  <a:cubicBezTo>
                    <a:pt x="3510" y="8748"/>
                    <a:pt x="3481" y="9632"/>
                    <a:pt x="3945" y="10289"/>
                  </a:cubicBezTo>
                  <a:cubicBezTo>
                    <a:pt x="4287" y="10771"/>
                    <a:pt x="4837" y="11044"/>
                    <a:pt x="5406" y="11044"/>
                  </a:cubicBezTo>
                  <a:cubicBezTo>
                    <a:pt x="5608" y="11044"/>
                    <a:pt x="5811" y="11010"/>
                    <a:pt x="6009" y="10939"/>
                  </a:cubicBezTo>
                  <a:cubicBezTo>
                    <a:pt x="6180" y="10990"/>
                    <a:pt x="6353" y="11015"/>
                    <a:pt x="6523" y="11015"/>
                  </a:cubicBezTo>
                  <a:cubicBezTo>
                    <a:pt x="7250" y="11015"/>
                    <a:pt x="7928" y="10568"/>
                    <a:pt x="8196" y="9857"/>
                  </a:cubicBezTo>
                  <a:cubicBezTo>
                    <a:pt x="8530" y="8976"/>
                    <a:pt x="8124" y="7991"/>
                    <a:pt x="7270" y="7597"/>
                  </a:cubicBezTo>
                  <a:lnTo>
                    <a:pt x="8234" y="6635"/>
                  </a:lnTo>
                  <a:cubicBezTo>
                    <a:pt x="8320" y="6549"/>
                    <a:pt x="8386" y="6443"/>
                    <a:pt x="8424" y="6325"/>
                  </a:cubicBezTo>
                  <a:cubicBezTo>
                    <a:pt x="8507" y="6359"/>
                    <a:pt x="8568" y="6437"/>
                    <a:pt x="8585" y="6526"/>
                  </a:cubicBezTo>
                  <a:cubicBezTo>
                    <a:pt x="8795" y="7695"/>
                    <a:pt x="8795" y="9019"/>
                    <a:pt x="8588" y="10467"/>
                  </a:cubicBezTo>
                  <a:cubicBezTo>
                    <a:pt x="8562" y="10640"/>
                    <a:pt x="8533" y="10818"/>
                    <a:pt x="8502" y="10997"/>
                  </a:cubicBezTo>
                  <a:cubicBezTo>
                    <a:pt x="8479" y="11129"/>
                    <a:pt x="8366" y="11224"/>
                    <a:pt x="8234" y="11224"/>
                  </a:cubicBezTo>
                  <a:lnTo>
                    <a:pt x="2183" y="11224"/>
                  </a:lnTo>
                  <a:cubicBezTo>
                    <a:pt x="2047" y="11224"/>
                    <a:pt x="1935" y="11129"/>
                    <a:pt x="1912" y="10997"/>
                  </a:cubicBezTo>
                  <a:cubicBezTo>
                    <a:pt x="1880" y="10818"/>
                    <a:pt x="1852" y="10640"/>
                    <a:pt x="1829" y="10467"/>
                  </a:cubicBezTo>
                  <a:cubicBezTo>
                    <a:pt x="1619" y="9019"/>
                    <a:pt x="1621" y="7692"/>
                    <a:pt x="1832" y="6526"/>
                  </a:cubicBezTo>
                  <a:cubicBezTo>
                    <a:pt x="1846" y="6437"/>
                    <a:pt x="1906" y="6359"/>
                    <a:pt x="1993" y="6325"/>
                  </a:cubicBezTo>
                  <a:cubicBezTo>
                    <a:pt x="2030" y="6443"/>
                    <a:pt x="2094" y="6549"/>
                    <a:pt x="2183" y="6635"/>
                  </a:cubicBezTo>
                  <a:cubicBezTo>
                    <a:pt x="2232" y="6684"/>
                    <a:pt x="2286" y="6705"/>
                    <a:pt x="2338" y="6705"/>
                  </a:cubicBezTo>
                  <a:cubicBezTo>
                    <a:pt x="2510" y="6705"/>
                    <a:pt x="2658" y="6481"/>
                    <a:pt x="2497" y="6322"/>
                  </a:cubicBezTo>
                  <a:cubicBezTo>
                    <a:pt x="2364" y="6186"/>
                    <a:pt x="2364" y="5970"/>
                    <a:pt x="2497" y="5838"/>
                  </a:cubicBezTo>
                  <a:lnTo>
                    <a:pt x="3757" y="4577"/>
                  </a:lnTo>
                  <a:cubicBezTo>
                    <a:pt x="3824" y="4511"/>
                    <a:pt x="3911" y="4478"/>
                    <a:pt x="3998" y="4478"/>
                  </a:cubicBezTo>
                  <a:close/>
                  <a:moveTo>
                    <a:pt x="2586" y="3964"/>
                  </a:moveTo>
                  <a:lnTo>
                    <a:pt x="2669" y="5035"/>
                  </a:lnTo>
                  <a:lnTo>
                    <a:pt x="2183" y="5521"/>
                  </a:lnTo>
                  <a:cubicBezTo>
                    <a:pt x="2088" y="5616"/>
                    <a:pt x="2019" y="5734"/>
                    <a:pt x="1981" y="5864"/>
                  </a:cubicBezTo>
                  <a:cubicBezTo>
                    <a:pt x="1682" y="5913"/>
                    <a:pt x="1446" y="6146"/>
                    <a:pt x="1394" y="6448"/>
                  </a:cubicBezTo>
                  <a:cubicBezTo>
                    <a:pt x="1175" y="7660"/>
                    <a:pt x="1172" y="9033"/>
                    <a:pt x="1385" y="10530"/>
                  </a:cubicBezTo>
                  <a:cubicBezTo>
                    <a:pt x="1411" y="10709"/>
                    <a:pt x="1440" y="10890"/>
                    <a:pt x="1475" y="11074"/>
                  </a:cubicBezTo>
                  <a:cubicBezTo>
                    <a:pt x="1532" y="11417"/>
                    <a:pt x="1832" y="11667"/>
                    <a:pt x="2180" y="11667"/>
                  </a:cubicBezTo>
                  <a:lnTo>
                    <a:pt x="8234" y="11667"/>
                  </a:lnTo>
                  <a:cubicBezTo>
                    <a:pt x="8582" y="11667"/>
                    <a:pt x="8882" y="11417"/>
                    <a:pt x="8939" y="11074"/>
                  </a:cubicBezTo>
                  <a:cubicBezTo>
                    <a:pt x="8971" y="10890"/>
                    <a:pt x="9003" y="10709"/>
                    <a:pt x="9028" y="10530"/>
                  </a:cubicBezTo>
                  <a:cubicBezTo>
                    <a:pt x="9244" y="9036"/>
                    <a:pt x="9239" y="7660"/>
                    <a:pt x="9020" y="6448"/>
                  </a:cubicBezTo>
                  <a:cubicBezTo>
                    <a:pt x="8968" y="6149"/>
                    <a:pt x="8732" y="5916"/>
                    <a:pt x="8433" y="5867"/>
                  </a:cubicBezTo>
                  <a:cubicBezTo>
                    <a:pt x="8398" y="5737"/>
                    <a:pt x="8329" y="5616"/>
                    <a:pt x="8231" y="5521"/>
                  </a:cubicBezTo>
                  <a:lnTo>
                    <a:pt x="6973" y="4263"/>
                  </a:lnTo>
                  <a:cubicBezTo>
                    <a:pt x="6819" y="4109"/>
                    <a:pt x="6617" y="4032"/>
                    <a:pt x="6416" y="4032"/>
                  </a:cubicBezTo>
                  <a:cubicBezTo>
                    <a:pt x="6215" y="4032"/>
                    <a:pt x="6014" y="4109"/>
                    <a:pt x="5862" y="4263"/>
                  </a:cubicBezTo>
                  <a:lnTo>
                    <a:pt x="5603" y="4522"/>
                  </a:lnTo>
                  <a:cubicBezTo>
                    <a:pt x="5441" y="4682"/>
                    <a:pt x="5589" y="4905"/>
                    <a:pt x="5761" y="4905"/>
                  </a:cubicBezTo>
                  <a:cubicBezTo>
                    <a:pt x="5813" y="4905"/>
                    <a:pt x="5868" y="4885"/>
                    <a:pt x="5916" y="4836"/>
                  </a:cubicBezTo>
                  <a:lnTo>
                    <a:pt x="6176" y="4577"/>
                  </a:lnTo>
                  <a:cubicBezTo>
                    <a:pt x="6242" y="4511"/>
                    <a:pt x="6329" y="4478"/>
                    <a:pt x="6416" y="4478"/>
                  </a:cubicBezTo>
                  <a:cubicBezTo>
                    <a:pt x="6504" y="4478"/>
                    <a:pt x="6592" y="4511"/>
                    <a:pt x="6659" y="4577"/>
                  </a:cubicBezTo>
                  <a:lnTo>
                    <a:pt x="7917" y="5838"/>
                  </a:lnTo>
                  <a:cubicBezTo>
                    <a:pt x="8050" y="5970"/>
                    <a:pt x="8050" y="6186"/>
                    <a:pt x="7917" y="6319"/>
                  </a:cubicBezTo>
                  <a:lnTo>
                    <a:pt x="6786" y="7453"/>
                  </a:lnTo>
                  <a:cubicBezTo>
                    <a:pt x="6697" y="7440"/>
                    <a:pt x="6608" y="7434"/>
                    <a:pt x="6520" y="7434"/>
                  </a:cubicBezTo>
                  <a:cubicBezTo>
                    <a:pt x="6372" y="7434"/>
                    <a:pt x="6226" y="7452"/>
                    <a:pt x="6083" y="7488"/>
                  </a:cubicBezTo>
                  <a:lnTo>
                    <a:pt x="5522" y="6929"/>
                  </a:lnTo>
                  <a:lnTo>
                    <a:pt x="5816" y="6635"/>
                  </a:lnTo>
                  <a:cubicBezTo>
                    <a:pt x="6121" y="6327"/>
                    <a:pt x="6121" y="5829"/>
                    <a:pt x="5816" y="5524"/>
                  </a:cubicBezTo>
                  <a:lnTo>
                    <a:pt x="4555" y="4263"/>
                  </a:lnTo>
                  <a:cubicBezTo>
                    <a:pt x="4420" y="4128"/>
                    <a:pt x="4241" y="4047"/>
                    <a:pt x="4051" y="4036"/>
                  </a:cubicBezTo>
                  <a:lnTo>
                    <a:pt x="4045" y="3967"/>
                  </a:lnTo>
                  <a:lnTo>
                    <a:pt x="8686" y="3967"/>
                  </a:lnTo>
                  <a:cubicBezTo>
                    <a:pt x="8853" y="3967"/>
                    <a:pt x="9005" y="4070"/>
                    <a:pt x="9066" y="4226"/>
                  </a:cubicBezTo>
                  <a:cubicBezTo>
                    <a:pt x="9786" y="6077"/>
                    <a:pt x="9961" y="8328"/>
                    <a:pt x="9590" y="10922"/>
                  </a:cubicBezTo>
                  <a:cubicBezTo>
                    <a:pt x="9313" y="12839"/>
                    <a:pt x="8833" y="14209"/>
                    <a:pt x="8813" y="14267"/>
                  </a:cubicBezTo>
                  <a:cubicBezTo>
                    <a:pt x="8755" y="14431"/>
                    <a:pt x="8602" y="14538"/>
                    <a:pt x="8430" y="14540"/>
                  </a:cubicBezTo>
                  <a:lnTo>
                    <a:pt x="1984" y="14540"/>
                  </a:lnTo>
                  <a:cubicBezTo>
                    <a:pt x="1811" y="14538"/>
                    <a:pt x="1656" y="14431"/>
                    <a:pt x="1598" y="14267"/>
                  </a:cubicBezTo>
                  <a:cubicBezTo>
                    <a:pt x="1578" y="14209"/>
                    <a:pt x="1100" y="12839"/>
                    <a:pt x="824" y="10922"/>
                  </a:cubicBezTo>
                  <a:cubicBezTo>
                    <a:pt x="453" y="8325"/>
                    <a:pt x="631" y="6071"/>
                    <a:pt x="1351" y="4223"/>
                  </a:cubicBezTo>
                  <a:cubicBezTo>
                    <a:pt x="1411" y="4065"/>
                    <a:pt x="1564" y="3964"/>
                    <a:pt x="1731" y="3964"/>
                  </a:cubicBezTo>
                  <a:close/>
                  <a:moveTo>
                    <a:pt x="3060" y="1"/>
                  </a:moveTo>
                  <a:cubicBezTo>
                    <a:pt x="3042" y="1"/>
                    <a:pt x="3024" y="2"/>
                    <a:pt x="3006" y="3"/>
                  </a:cubicBezTo>
                  <a:cubicBezTo>
                    <a:pt x="2606" y="35"/>
                    <a:pt x="2307" y="386"/>
                    <a:pt x="2338" y="786"/>
                  </a:cubicBezTo>
                  <a:lnTo>
                    <a:pt x="2551" y="3521"/>
                  </a:lnTo>
                  <a:lnTo>
                    <a:pt x="1731" y="3521"/>
                  </a:lnTo>
                  <a:cubicBezTo>
                    <a:pt x="1728" y="3521"/>
                    <a:pt x="1726" y="3521"/>
                    <a:pt x="1724" y="3521"/>
                  </a:cubicBezTo>
                  <a:cubicBezTo>
                    <a:pt x="1375" y="3521"/>
                    <a:pt x="1062" y="3736"/>
                    <a:pt x="936" y="4062"/>
                  </a:cubicBezTo>
                  <a:cubicBezTo>
                    <a:pt x="188" y="5985"/>
                    <a:pt x="1" y="8314"/>
                    <a:pt x="384" y="10985"/>
                  </a:cubicBezTo>
                  <a:cubicBezTo>
                    <a:pt x="666" y="12948"/>
                    <a:pt x="1158" y="14356"/>
                    <a:pt x="1178" y="14417"/>
                  </a:cubicBezTo>
                  <a:cubicBezTo>
                    <a:pt x="1299" y="14756"/>
                    <a:pt x="1621" y="14984"/>
                    <a:pt x="1984" y="14984"/>
                  </a:cubicBezTo>
                  <a:lnTo>
                    <a:pt x="8433" y="14984"/>
                  </a:lnTo>
                  <a:cubicBezTo>
                    <a:pt x="8792" y="14984"/>
                    <a:pt x="9115" y="14756"/>
                    <a:pt x="9236" y="14417"/>
                  </a:cubicBezTo>
                  <a:cubicBezTo>
                    <a:pt x="9256" y="14359"/>
                    <a:pt x="9748" y="12948"/>
                    <a:pt x="10030" y="10985"/>
                  </a:cubicBezTo>
                  <a:cubicBezTo>
                    <a:pt x="10413" y="8314"/>
                    <a:pt x="10229" y="5985"/>
                    <a:pt x="9478" y="4062"/>
                  </a:cubicBezTo>
                  <a:cubicBezTo>
                    <a:pt x="9352" y="3736"/>
                    <a:pt x="9038" y="3521"/>
                    <a:pt x="8690" y="3521"/>
                  </a:cubicBezTo>
                  <a:cubicBezTo>
                    <a:pt x="8688" y="3521"/>
                    <a:pt x="8685" y="3521"/>
                    <a:pt x="8683" y="3521"/>
                  </a:cubicBezTo>
                  <a:lnTo>
                    <a:pt x="4008" y="3521"/>
                  </a:lnTo>
                  <a:lnTo>
                    <a:pt x="3786" y="674"/>
                  </a:lnTo>
                  <a:cubicBezTo>
                    <a:pt x="3756" y="289"/>
                    <a:pt x="3437" y="1"/>
                    <a:pt x="306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273" name="Google Shape;273;p10"/>
          <p:cNvGrpSpPr/>
          <p:nvPr/>
        </p:nvGrpSpPr>
        <p:grpSpPr>
          <a:xfrm>
            <a:off x="3800375" y="2399317"/>
            <a:ext cx="249625" cy="374725"/>
            <a:chOff x="4136100" y="2065413"/>
            <a:chExt cx="249625" cy="374725"/>
          </a:xfrm>
        </p:grpSpPr>
        <p:sp>
          <p:nvSpPr>
            <p:cNvPr id="274" name="Google Shape;274;p10"/>
            <p:cNvSpPr/>
            <p:nvPr/>
          </p:nvSpPr>
          <p:spPr>
            <a:xfrm>
              <a:off x="4136100" y="2065413"/>
              <a:ext cx="249625" cy="374725"/>
            </a:xfrm>
            <a:custGeom>
              <a:rect b="b" l="l" r="r" t="t"/>
              <a:pathLst>
                <a:path extrusionOk="0" h="14989" w="9985">
                  <a:moveTo>
                    <a:pt x="5934" y="1706"/>
                  </a:moveTo>
                  <a:lnTo>
                    <a:pt x="5934" y="1706"/>
                  </a:lnTo>
                  <a:cubicBezTo>
                    <a:pt x="6040" y="1801"/>
                    <a:pt x="6138" y="1911"/>
                    <a:pt x="6216" y="2032"/>
                  </a:cubicBezTo>
                  <a:lnTo>
                    <a:pt x="6225" y="2040"/>
                  </a:lnTo>
                  <a:cubicBezTo>
                    <a:pt x="6654" y="2613"/>
                    <a:pt x="7123" y="3485"/>
                    <a:pt x="7011" y="4467"/>
                  </a:cubicBezTo>
                  <a:cubicBezTo>
                    <a:pt x="6887" y="4415"/>
                    <a:pt x="6760" y="4378"/>
                    <a:pt x="6631" y="4355"/>
                  </a:cubicBezTo>
                  <a:cubicBezTo>
                    <a:pt x="6615" y="4351"/>
                    <a:pt x="6600" y="4350"/>
                    <a:pt x="6585" y="4350"/>
                  </a:cubicBezTo>
                  <a:cubicBezTo>
                    <a:pt x="6482" y="4350"/>
                    <a:pt x="6392" y="4425"/>
                    <a:pt x="6371" y="4530"/>
                  </a:cubicBezTo>
                  <a:cubicBezTo>
                    <a:pt x="6348" y="4651"/>
                    <a:pt x="6426" y="4766"/>
                    <a:pt x="6547" y="4789"/>
                  </a:cubicBezTo>
                  <a:cubicBezTo>
                    <a:pt x="7224" y="4922"/>
                    <a:pt x="7736" y="5475"/>
                    <a:pt x="7819" y="6157"/>
                  </a:cubicBezTo>
                  <a:cubicBezTo>
                    <a:pt x="7834" y="6286"/>
                    <a:pt x="7834" y="6422"/>
                    <a:pt x="7814" y="6551"/>
                  </a:cubicBezTo>
                  <a:cubicBezTo>
                    <a:pt x="7650" y="6485"/>
                    <a:pt x="7477" y="6439"/>
                    <a:pt x="7301" y="6419"/>
                  </a:cubicBezTo>
                  <a:cubicBezTo>
                    <a:pt x="7286" y="6416"/>
                    <a:pt x="7271" y="6414"/>
                    <a:pt x="7256" y="6414"/>
                  </a:cubicBezTo>
                  <a:cubicBezTo>
                    <a:pt x="7146" y="6414"/>
                    <a:pt x="7049" y="6495"/>
                    <a:pt x="7034" y="6609"/>
                  </a:cubicBezTo>
                  <a:cubicBezTo>
                    <a:pt x="7019" y="6738"/>
                    <a:pt x="7117" y="6853"/>
                    <a:pt x="7247" y="6859"/>
                  </a:cubicBezTo>
                  <a:cubicBezTo>
                    <a:pt x="7736" y="6920"/>
                    <a:pt x="8070" y="7159"/>
                    <a:pt x="8234" y="7564"/>
                  </a:cubicBezTo>
                  <a:cubicBezTo>
                    <a:pt x="8315" y="7777"/>
                    <a:pt x="8352" y="8005"/>
                    <a:pt x="8341" y="8232"/>
                  </a:cubicBezTo>
                  <a:cubicBezTo>
                    <a:pt x="8338" y="8382"/>
                    <a:pt x="8174" y="10161"/>
                    <a:pt x="8061" y="11327"/>
                  </a:cubicBezTo>
                  <a:cubicBezTo>
                    <a:pt x="8053" y="11416"/>
                    <a:pt x="7978" y="11482"/>
                    <a:pt x="7889" y="11482"/>
                  </a:cubicBezTo>
                  <a:lnTo>
                    <a:pt x="2122" y="11482"/>
                  </a:lnTo>
                  <a:cubicBezTo>
                    <a:pt x="2033" y="11482"/>
                    <a:pt x="1958" y="11416"/>
                    <a:pt x="1950" y="11327"/>
                  </a:cubicBezTo>
                  <a:lnTo>
                    <a:pt x="1725" y="9082"/>
                  </a:lnTo>
                  <a:cubicBezTo>
                    <a:pt x="1705" y="8794"/>
                    <a:pt x="1745" y="8503"/>
                    <a:pt x="1837" y="8227"/>
                  </a:cubicBezTo>
                  <a:cubicBezTo>
                    <a:pt x="2036" y="7665"/>
                    <a:pt x="2459" y="7346"/>
                    <a:pt x="3098" y="7274"/>
                  </a:cubicBezTo>
                  <a:lnTo>
                    <a:pt x="5093" y="7043"/>
                  </a:lnTo>
                  <a:cubicBezTo>
                    <a:pt x="5214" y="7029"/>
                    <a:pt x="5301" y="6920"/>
                    <a:pt x="5289" y="6796"/>
                  </a:cubicBezTo>
                  <a:cubicBezTo>
                    <a:pt x="5276" y="6684"/>
                    <a:pt x="5178" y="6599"/>
                    <a:pt x="5067" y="6599"/>
                  </a:cubicBezTo>
                  <a:cubicBezTo>
                    <a:pt x="5059" y="6599"/>
                    <a:pt x="5050" y="6599"/>
                    <a:pt x="5041" y="6600"/>
                  </a:cubicBezTo>
                  <a:lnTo>
                    <a:pt x="3046" y="6830"/>
                  </a:lnTo>
                  <a:cubicBezTo>
                    <a:pt x="2652" y="6876"/>
                    <a:pt x="2344" y="6997"/>
                    <a:pt x="2108" y="7159"/>
                  </a:cubicBezTo>
                  <a:cubicBezTo>
                    <a:pt x="1783" y="6209"/>
                    <a:pt x="2416" y="5201"/>
                    <a:pt x="3412" y="5083"/>
                  </a:cubicBezTo>
                  <a:lnTo>
                    <a:pt x="3412" y="5080"/>
                  </a:lnTo>
                  <a:lnTo>
                    <a:pt x="5162" y="4879"/>
                  </a:lnTo>
                  <a:cubicBezTo>
                    <a:pt x="5283" y="4864"/>
                    <a:pt x="5370" y="4755"/>
                    <a:pt x="5355" y="4631"/>
                  </a:cubicBezTo>
                  <a:cubicBezTo>
                    <a:pt x="5345" y="4519"/>
                    <a:pt x="5247" y="4434"/>
                    <a:pt x="5136" y="4434"/>
                  </a:cubicBezTo>
                  <a:cubicBezTo>
                    <a:pt x="5128" y="4434"/>
                    <a:pt x="5119" y="4434"/>
                    <a:pt x="5111" y="4435"/>
                  </a:cubicBezTo>
                  <a:lnTo>
                    <a:pt x="3363" y="4640"/>
                  </a:lnTo>
                  <a:cubicBezTo>
                    <a:pt x="3041" y="4674"/>
                    <a:pt x="2733" y="4789"/>
                    <a:pt x="2465" y="4971"/>
                  </a:cubicBezTo>
                  <a:cubicBezTo>
                    <a:pt x="2488" y="4188"/>
                    <a:pt x="3081" y="3540"/>
                    <a:pt x="3858" y="3448"/>
                  </a:cubicBezTo>
                  <a:lnTo>
                    <a:pt x="4624" y="3362"/>
                  </a:lnTo>
                  <a:lnTo>
                    <a:pt x="4638" y="3359"/>
                  </a:lnTo>
                  <a:cubicBezTo>
                    <a:pt x="4840" y="3321"/>
                    <a:pt x="5142" y="3243"/>
                    <a:pt x="5396" y="3022"/>
                  </a:cubicBezTo>
                  <a:cubicBezTo>
                    <a:pt x="6014" y="2481"/>
                    <a:pt x="5928" y="1741"/>
                    <a:pt x="5934" y="1706"/>
                  </a:cubicBezTo>
                  <a:close/>
                  <a:moveTo>
                    <a:pt x="9149" y="5305"/>
                  </a:moveTo>
                  <a:cubicBezTo>
                    <a:pt x="9368" y="5305"/>
                    <a:pt x="9541" y="5495"/>
                    <a:pt x="9518" y="5713"/>
                  </a:cubicBezTo>
                  <a:lnTo>
                    <a:pt x="9518" y="5716"/>
                  </a:lnTo>
                  <a:lnTo>
                    <a:pt x="8666" y="14206"/>
                  </a:lnTo>
                  <a:cubicBezTo>
                    <a:pt x="8646" y="14396"/>
                    <a:pt x="8487" y="14540"/>
                    <a:pt x="8297" y="14540"/>
                  </a:cubicBezTo>
                  <a:lnTo>
                    <a:pt x="1717" y="14540"/>
                  </a:lnTo>
                  <a:cubicBezTo>
                    <a:pt x="1524" y="14540"/>
                    <a:pt x="1365" y="14396"/>
                    <a:pt x="1345" y="14206"/>
                  </a:cubicBezTo>
                  <a:lnTo>
                    <a:pt x="493" y="5716"/>
                  </a:lnTo>
                  <a:cubicBezTo>
                    <a:pt x="470" y="5498"/>
                    <a:pt x="643" y="5308"/>
                    <a:pt x="864" y="5308"/>
                  </a:cubicBezTo>
                  <a:lnTo>
                    <a:pt x="2042" y="5308"/>
                  </a:lnTo>
                  <a:cubicBezTo>
                    <a:pt x="2045" y="5319"/>
                    <a:pt x="1495" y="6047"/>
                    <a:pt x="1587" y="6874"/>
                  </a:cubicBezTo>
                  <a:cubicBezTo>
                    <a:pt x="1610" y="7081"/>
                    <a:pt x="1668" y="7282"/>
                    <a:pt x="1754" y="7472"/>
                  </a:cubicBezTo>
                  <a:cubicBezTo>
                    <a:pt x="1607" y="7651"/>
                    <a:pt x="1492" y="7855"/>
                    <a:pt x="1417" y="8077"/>
                  </a:cubicBezTo>
                  <a:cubicBezTo>
                    <a:pt x="1302" y="8414"/>
                    <a:pt x="1256" y="8768"/>
                    <a:pt x="1279" y="9125"/>
                  </a:cubicBezTo>
                  <a:lnTo>
                    <a:pt x="1506" y="11367"/>
                  </a:lnTo>
                  <a:cubicBezTo>
                    <a:pt x="1535" y="11684"/>
                    <a:pt x="1803" y="11926"/>
                    <a:pt x="2122" y="11926"/>
                  </a:cubicBezTo>
                  <a:lnTo>
                    <a:pt x="7891" y="11926"/>
                  </a:lnTo>
                  <a:cubicBezTo>
                    <a:pt x="8208" y="11926"/>
                    <a:pt x="8476" y="11684"/>
                    <a:pt x="8507" y="11367"/>
                  </a:cubicBezTo>
                  <a:cubicBezTo>
                    <a:pt x="8741" y="8894"/>
                    <a:pt x="8781" y="8368"/>
                    <a:pt x="8787" y="8241"/>
                  </a:cubicBezTo>
                  <a:cubicBezTo>
                    <a:pt x="8801" y="7959"/>
                    <a:pt x="8755" y="7677"/>
                    <a:pt x="8654" y="7415"/>
                  </a:cubicBezTo>
                  <a:cubicBezTo>
                    <a:pt x="8562" y="7176"/>
                    <a:pt x="8415" y="6963"/>
                    <a:pt x="8222" y="6796"/>
                  </a:cubicBezTo>
                  <a:cubicBezTo>
                    <a:pt x="8341" y="6286"/>
                    <a:pt x="8260" y="5754"/>
                    <a:pt x="7995" y="5305"/>
                  </a:cubicBezTo>
                  <a:close/>
                  <a:moveTo>
                    <a:pt x="8719" y="1"/>
                  </a:moveTo>
                  <a:cubicBezTo>
                    <a:pt x="8619" y="1"/>
                    <a:pt x="8502" y="18"/>
                    <a:pt x="8387" y="77"/>
                  </a:cubicBezTo>
                  <a:cubicBezTo>
                    <a:pt x="8271" y="137"/>
                    <a:pt x="8119" y="261"/>
                    <a:pt x="8038" y="514"/>
                  </a:cubicBezTo>
                  <a:lnTo>
                    <a:pt x="7336" y="2674"/>
                  </a:lnTo>
                  <a:cubicBezTo>
                    <a:pt x="7298" y="2789"/>
                    <a:pt x="7362" y="2915"/>
                    <a:pt x="7480" y="2953"/>
                  </a:cubicBezTo>
                  <a:cubicBezTo>
                    <a:pt x="7502" y="2960"/>
                    <a:pt x="7525" y="2964"/>
                    <a:pt x="7548" y="2964"/>
                  </a:cubicBezTo>
                  <a:cubicBezTo>
                    <a:pt x="7641" y="2964"/>
                    <a:pt x="7729" y="2904"/>
                    <a:pt x="7759" y="2812"/>
                  </a:cubicBezTo>
                  <a:lnTo>
                    <a:pt x="8464" y="653"/>
                  </a:lnTo>
                  <a:cubicBezTo>
                    <a:pt x="8517" y="484"/>
                    <a:pt x="8629" y="443"/>
                    <a:pt x="8722" y="443"/>
                  </a:cubicBezTo>
                  <a:cubicBezTo>
                    <a:pt x="8767" y="443"/>
                    <a:pt x="8808" y="453"/>
                    <a:pt x="8836" y="463"/>
                  </a:cubicBezTo>
                  <a:cubicBezTo>
                    <a:pt x="9089" y="552"/>
                    <a:pt x="9052" y="762"/>
                    <a:pt x="9026" y="837"/>
                  </a:cubicBezTo>
                  <a:lnTo>
                    <a:pt x="7713" y="4864"/>
                  </a:lnTo>
                  <a:cubicBezTo>
                    <a:pt x="7713" y="4864"/>
                    <a:pt x="7497" y="4746"/>
                    <a:pt x="7425" y="4694"/>
                  </a:cubicBezTo>
                  <a:cubicBezTo>
                    <a:pt x="7635" y="3500"/>
                    <a:pt x="7085" y="2452"/>
                    <a:pt x="6582" y="1778"/>
                  </a:cubicBezTo>
                  <a:cubicBezTo>
                    <a:pt x="6434" y="1558"/>
                    <a:pt x="6161" y="1224"/>
                    <a:pt x="5879" y="1224"/>
                  </a:cubicBezTo>
                  <a:cubicBezTo>
                    <a:pt x="5847" y="1224"/>
                    <a:pt x="5816" y="1228"/>
                    <a:pt x="5784" y="1237"/>
                  </a:cubicBezTo>
                  <a:cubicBezTo>
                    <a:pt x="5491" y="1323"/>
                    <a:pt x="5479" y="1715"/>
                    <a:pt x="5476" y="1844"/>
                  </a:cubicBezTo>
                  <a:cubicBezTo>
                    <a:pt x="5450" y="2636"/>
                    <a:pt x="4900" y="2861"/>
                    <a:pt x="4566" y="2921"/>
                  </a:cubicBezTo>
                  <a:lnTo>
                    <a:pt x="3806" y="3007"/>
                  </a:lnTo>
                  <a:cubicBezTo>
                    <a:pt x="2845" y="3123"/>
                    <a:pt x="2099" y="3900"/>
                    <a:pt x="2027" y="4864"/>
                  </a:cubicBezTo>
                  <a:lnTo>
                    <a:pt x="864" y="4864"/>
                  </a:lnTo>
                  <a:cubicBezTo>
                    <a:pt x="378" y="4864"/>
                    <a:pt x="1" y="5285"/>
                    <a:pt x="50" y="5765"/>
                  </a:cubicBezTo>
                  <a:lnTo>
                    <a:pt x="902" y="14255"/>
                  </a:lnTo>
                  <a:cubicBezTo>
                    <a:pt x="942" y="14672"/>
                    <a:pt x="1293" y="14989"/>
                    <a:pt x="1714" y="14989"/>
                  </a:cubicBezTo>
                  <a:lnTo>
                    <a:pt x="8294" y="14989"/>
                  </a:lnTo>
                  <a:cubicBezTo>
                    <a:pt x="8715" y="14989"/>
                    <a:pt x="9066" y="14672"/>
                    <a:pt x="9109" y="14255"/>
                  </a:cubicBezTo>
                  <a:lnTo>
                    <a:pt x="9958" y="5765"/>
                  </a:lnTo>
                  <a:cubicBezTo>
                    <a:pt x="9984" y="5535"/>
                    <a:pt x="9909" y="5305"/>
                    <a:pt x="9754" y="5132"/>
                  </a:cubicBezTo>
                  <a:cubicBezTo>
                    <a:pt x="9599" y="4962"/>
                    <a:pt x="9377" y="4864"/>
                    <a:pt x="9147" y="4864"/>
                  </a:cubicBezTo>
                  <a:lnTo>
                    <a:pt x="8182" y="4864"/>
                  </a:lnTo>
                  <a:lnTo>
                    <a:pt x="9449" y="975"/>
                  </a:lnTo>
                  <a:cubicBezTo>
                    <a:pt x="9575" y="584"/>
                    <a:pt x="9362" y="166"/>
                    <a:pt x="8974" y="39"/>
                  </a:cubicBezTo>
                  <a:cubicBezTo>
                    <a:pt x="8956" y="33"/>
                    <a:pt x="8854" y="1"/>
                    <a:pt x="871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75" name="Google Shape;275;p10"/>
            <p:cNvSpPr/>
            <p:nvPr/>
          </p:nvSpPr>
          <p:spPr>
            <a:xfrm>
              <a:off x="4321575" y="2273838"/>
              <a:ext cx="12050" cy="14750"/>
            </a:xfrm>
            <a:custGeom>
              <a:rect b="b" l="l" r="r" t="t"/>
              <a:pathLst>
                <a:path extrusionOk="0" h="590" w="482">
                  <a:moveTo>
                    <a:pt x="248" y="1"/>
                  </a:moveTo>
                  <a:cubicBezTo>
                    <a:pt x="135" y="1"/>
                    <a:pt x="37" y="89"/>
                    <a:pt x="26" y="203"/>
                  </a:cubicBezTo>
                  <a:cubicBezTo>
                    <a:pt x="26" y="229"/>
                    <a:pt x="23" y="252"/>
                    <a:pt x="20" y="272"/>
                  </a:cubicBezTo>
                  <a:cubicBezTo>
                    <a:pt x="18" y="307"/>
                    <a:pt x="15" y="333"/>
                    <a:pt x="15" y="353"/>
                  </a:cubicBezTo>
                  <a:cubicBezTo>
                    <a:pt x="1" y="479"/>
                    <a:pt x="99" y="589"/>
                    <a:pt x="227" y="589"/>
                  </a:cubicBezTo>
                  <a:cubicBezTo>
                    <a:pt x="230" y="589"/>
                    <a:pt x="233" y="589"/>
                    <a:pt x="236" y="589"/>
                  </a:cubicBezTo>
                  <a:cubicBezTo>
                    <a:pt x="354" y="589"/>
                    <a:pt x="449" y="497"/>
                    <a:pt x="458" y="382"/>
                  </a:cubicBezTo>
                  <a:cubicBezTo>
                    <a:pt x="458" y="365"/>
                    <a:pt x="461" y="344"/>
                    <a:pt x="464" y="316"/>
                  </a:cubicBezTo>
                  <a:cubicBezTo>
                    <a:pt x="467" y="295"/>
                    <a:pt x="470" y="272"/>
                    <a:pt x="470" y="244"/>
                  </a:cubicBezTo>
                  <a:cubicBezTo>
                    <a:pt x="481" y="123"/>
                    <a:pt x="392" y="13"/>
                    <a:pt x="268" y="2"/>
                  </a:cubicBezTo>
                  <a:cubicBezTo>
                    <a:pt x="261" y="1"/>
                    <a:pt x="254" y="1"/>
                    <a:pt x="24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76" name="Google Shape;276;p10"/>
            <p:cNvSpPr/>
            <p:nvPr/>
          </p:nvSpPr>
          <p:spPr>
            <a:xfrm>
              <a:off x="4318400" y="2294063"/>
              <a:ext cx="13275" cy="26975"/>
            </a:xfrm>
            <a:custGeom>
              <a:rect b="b" l="l" r="r" t="t"/>
              <a:pathLst>
                <a:path extrusionOk="0" h="1079" w="531">
                  <a:moveTo>
                    <a:pt x="296" y="1"/>
                  </a:moveTo>
                  <a:cubicBezTo>
                    <a:pt x="184" y="1"/>
                    <a:pt x="86" y="87"/>
                    <a:pt x="75" y="200"/>
                  </a:cubicBezTo>
                  <a:lnTo>
                    <a:pt x="12" y="831"/>
                  </a:lnTo>
                  <a:cubicBezTo>
                    <a:pt x="1" y="955"/>
                    <a:pt x="90" y="1061"/>
                    <a:pt x="211" y="1076"/>
                  </a:cubicBezTo>
                  <a:cubicBezTo>
                    <a:pt x="224" y="1077"/>
                    <a:pt x="237" y="1078"/>
                    <a:pt x="250" y="1078"/>
                  </a:cubicBezTo>
                  <a:cubicBezTo>
                    <a:pt x="384" y="1078"/>
                    <a:pt x="445" y="982"/>
                    <a:pt x="455" y="877"/>
                  </a:cubicBezTo>
                  <a:lnTo>
                    <a:pt x="519" y="246"/>
                  </a:lnTo>
                  <a:cubicBezTo>
                    <a:pt x="530" y="123"/>
                    <a:pt x="441" y="13"/>
                    <a:pt x="317" y="2"/>
                  </a:cubicBezTo>
                  <a:cubicBezTo>
                    <a:pt x="310" y="1"/>
                    <a:pt x="303" y="1"/>
                    <a:pt x="29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77" name="Google Shape;277;p10"/>
            <p:cNvSpPr/>
            <p:nvPr/>
          </p:nvSpPr>
          <p:spPr>
            <a:xfrm>
              <a:off x="4252050" y="2203388"/>
              <a:ext cx="12475" cy="11200"/>
            </a:xfrm>
            <a:custGeom>
              <a:rect b="b" l="l" r="r" t="t"/>
              <a:pathLst>
                <a:path extrusionOk="0" h="448" w="499">
                  <a:moveTo>
                    <a:pt x="277" y="1"/>
                  </a:moveTo>
                  <a:cubicBezTo>
                    <a:pt x="133" y="1"/>
                    <a:pt x="0" y="146"/>
                    <a:pt x="70" y="310"/>
                  </a:cubicBezTo>
                  <a:cubicBezTo>
                    <a:pt x="108" y="404"/>
                    <a:pt x="191" y="447"/>
                    <a:pt x="273" y="447"/>
                  </a:cubicBezTo>
                  <a:cubicBezTo>
                    <a:pt x="386" y="447"/>
                    <a:pt x="498" y="366"/>
                    <a:pt x="498" y="226"/>
                  </a:cubicBezTo>
                  <a:cubicBezTo>
                    <a:pt x="498" y="166"/>
                    <a:pt x="475" y="108"/>
                    <a:pt x="432" y="68"/>
                  </a:cubicBezTo>
                  <a:cubicBezTo>
                    <a:pt x="385" y="21"/>
                    <a:pt x="330"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78" name="Google Shape;278;p10"/>
            <p:cNvSpPr/>
            <p:nvPr/>
          </p:nvSpPr>
          <p:spPr>
            <a:xfrm>
              <a:off x="4280800" y="2192388"/>
              <a:ext cx="12450" cy="11250"/>
            </a:xfrm>
            <a:custGeom>
              <a:rect b="b" l="l" r="r" t="t"/>
              <a:pathLst>
                <a:path extrusionOk="0" h="450" w="498">
                  <a:moveTo>
                    <a:pt x="278" y="0"/>
                  </a:moveTo>
                  <a:cubicBezTo>
                    <a:pt x="134" y="0"/>
                    <a:pt x="1" y="146"/>
                    <a:pt x="68" y="312"/>
                  </a:cubicBezTo>
                  <a:cubicBezTo>
                    <a:pt x="108" y="406"/>
                    <a:pt x="190" y="449"/>
                    <a:pt x="272" y="449"/>
                  </a:cubicBezTo>
                  <a:cubicBezTo>
                    <a:pt x="385" y="449"/>
                    <a:pt x="497" y="368"/>
                    <a:pt x="497" y="226"/>
                  </a:cubicBezTo>
                  <a:cubicBezTo>
                    <a:pt x="497" y="168"/>
                    <a:pt x="474" y="111"/>
                    <a:pt x="434" y="67"/>
                  </a:cubicBezTo>
                  <a:cubicBezTo>
                    <a:pt x="387" y="21"/>
                    <a:pt x="332" y="0"/>
                    <a:pt x="278"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79" name="Google Shape;279;p10"/>
            <p:cNvSpPr/>
            <p:nvPr/>
          </p:nvSpPr>
          <p:spPr>
            <a:xfrm>
              <a:off x="4286375" y="2140988"/>
              <a:ext cx="12475" cy="11200"/>
            </a:xfrm>
            <a:custGeom>
              <a:rect b="b" l="l" r="r" t="t"/>
              <a:pathLst>
                <a:path extrusionOk="0" h="448" w="499">
                  <a:moveTo>
                    <a:pt x="277" y="1"/>
                  </a:moveTo>
                  <a:cubicBezTo>
                    <a:pt x="133" y="1"/>
                    <a:pt x="0" y="146"/>
                    <a:pt x="70" y="310"/>
                  </a:cubicBezTo>
                  <a:cubicBezTo>
                    <a:pt x="108" y="404"/>
                    <a:pt x="190" y="447"/>
                    <a:pt x="272" y="447"/>
                  </a:cubicBezTo>
                  <a:cubicBezTo>
                    <a:pt x="385" y="447"/>
                    <a:pt x="499" y="365"/>
                    <a:pt x="499" y="223"/>
                  </a:cubicBezTo>
                  <a:cubicBezTo>
                    <a:pt x="499" y="166"/>
                    <a:pt x="476" y="108"/>
                    <a:pt x="432" y="68"/>
                  </a:cubicBezTo>
                  <a:cubicBezTo>
                    <a:pt x="386" y="21"/>
                    <a:pt x="330"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80" name="Google Shape;280;p10"/>
            <p:cNvSpPr/>
            <p:nvPr/>
          </p:nvSpPr>
          <p:spPr>
            <a:xfrm>
              <a:off x="4268650" y="2155188"/>
              <a:ext cx="12425" cy="11250"/>
            </a:xfrm>
            <a:custGeom>
              <a:rect b="b" l="l" r="r" t="t"/>
              <a:pathLst>
                <a:path extrusionOk="0" h="450" w="497">
                  <a:moveTo>
                    <a:pt x="275" y="0"/>
                  </a:moveTo>
                  <a:cubicBezTo>
                    <a:pt x="132" y="0"/>
                    <a:pt x="0" y="146"/>
                    <a:pt x="68" y="312"/>
                  </a:cubicBezTo>
                  <a:cubicBezTo>
                    <a:pt x="106" y="406"/>
                    <a:pt x="188" y="449"/>
                    <a:pt x="270" y="449"/>
                  </a:cubicBezTo>
                  <a:cubicBezTo>
                    <a:pt x="383" y="449"/>
                    <a:pt x="497" y="367"/>
                    <a:pt x="497" y="225"/>
                  </a:cubicBezTo>
                  <a:cubicBezTo>
                    <a:pt x="497" y="165"/>
                    <a:pt x="474" y="110"/>
                    <a:pt x="430" y="67"/>
                  </a:cubicBezTo>
                  <a:cubicBezTo>
                    <a:pt x="384" y="20"/>
                    <a:pt x="329" y="0"/>
                    <a:pt x="27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81" name="Google Shape;281;p10"/>
            <p:cNvSpPr/>
            <p:nvPr/>
          </p:nvSpPr>
          <p:spPr>
            <a:xfrm>
              <a:off x="4272525" y="2212188"/>
              <a:ext cx="12450" cy="11250"/>
            </a:xfrm>
            <a:custGeom>
              <a:rect b="b" l="l" r="r" t="t"/>
              <a:pathLst>
                <a:path extrusionOk="0" h="450" w="498">
                  <a:moveTo>
                    <a:pt x="276" y="0"/>
                  </a:moveTo>
                  <a:cubicBezTo>
                    <a:pt x="133" y="0"/>
                    <a:pt x="1" y="146"/>
                    <a:pt x="68" y="312"/>
                  </a:cubicBezTo>
                  <a:cubicBezTo>
                    <a:pt x="107" y="406"/>
                    <a:pt x="189" y="449"/>
                    <a:pt x="271" y="449"/>
                  </a:cubicBezTo>
                  <a:cubicBezTo>
                    <a:pt x="384" y="449"/>
                    <a:pt x="497" y="367"/>
                    <a:pt x="497" y="225"/>
                  </a:cubicBezTo>
                  <a:cubicBezTo>
                    <a:pt x="497" y="165"/>
                    <a:pt x="474" y="110"/>
                    <a:pt x="431" y="67"/>
                  </a:cubicBezTo>
                  <a:cubicBezTo>
                    <a:pt x="384" y="20"/>
                    <a:pt x="329" y="0"/>
                    <a:pt x="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82" name="Google Shape;282;p10"/>
            <p:cNvSpPr/>
            <p:nvPr/>
          </p:nvSpPr>
          <p:spPr>
            <a:xfrm>
              <a:off x="4177275" y="2374638"/>
              <a:ext cx="167425" cy="43125"/>
            </a:xfrm>
            <a:custGeom>
              <a:rect b="b" l="l" r="r" t="t"/>
              <a:pathLst>
                <a:path extrusionOk="0" h="1725" w="6697">
                  <a:moveTo>
                    <a:pt x="648" y="0"/>
                  </a:moveTo>
                  <a:cubicBezTo>
                    <a:pt x="285" y="0"/>
                    <a:pt x="0" y="314"/>
                    <a:pt x="38" y="677"/>
                  </a:cubicBezTo>
                  <a:lnTo>
                    <a:pt x="87" y="1172"/>
                  </a:lnTo>
                  <a:cubicBezTo>
                    <a:pt x="118" y="1485"/>
                    <a:pt x="383" y="1724"/>
                    <a:pt x="700" y="1724"/>
                  </a:cubicBezTo>
                  <a:lnTo>
                    <a:pt x="6017" y="1724"/>
                  </a:lnTo>
                  <a:cubicBezTo>
                    <a:pt x="6334" y="1724"/>
                    <a:pt x="6599" y="1485"/>
                    <a:pt x="6630" y="1172"/>
                  </a:cubicBezTo>
                  <a:lnTo>
                    <a:pt x="6679" y="677"/>
                  </a:lnTo>
                  <a:cubicBezTo>
                    <a:pt x="6696" y="504"/>
                    <a:pt x="6639" y="331"/>
                    <a:pt x="6524" y="202"/>
                  </a:cubicBezTo>
                  <a:cubicBezTo>
                    <a:pt x="6409" y="75"/>
                    <a:pt x="6242" y="0"/>
                    <a:pt x="6069" y="0"/>
                  </a:cubicBezTo>
                  <a:lnTo>
                    <a:pt x="2568" y="0"/>
                  </a:lnTo>
                  <a:cubicBezTo>
                    <a:pt x="2444" y="0"/>
                    <a:pt x="2344" y="101"/>
                    <a:pt x="2344" y="222"/>
                  </a:cubicBezTo>
                  <a:cubicBezTo>
                    <a:pt x="2344" y="346"/>
                    <a:pt x="2444" y="446"/>
                    <a:pt x="2568" y="446"/>
                  </a:cubicBezTo>
                  <a:lnTo>
                    <a:pt x="6069" y="446"/>
                  </a:lnTo>
                  <a:cubicBezTo>
                    <a:pt x="6170" y="446"/>
                    <a:pt x="6247" y="533"/>
                    <a:pt x="6236" y="631"/>
                  </a:cubicBezTo>
                  <a:lnTo>
                    <a:pt x="6187" y="1129"/>
                  </a:lnTo>
                  <a:cubicBezTo>
                    <a:pt x="6178" y="1215"/>
                    <a:pt x="6106" y="1278"/>
                    <a:pt x="6020" y="1278"/>
                  </a:cubicBezTo>
                  <a:lnTo>
                    <a:pt x="700" y="1278"/>
                  </a:lnTo>
                  <a:cubicBezTo>
                    <a:pt x="611" y="1278"/>
                    <a:pt x="539" y="1215"/>
                    <a:pt x="530" y="1129"/>
                  </a:cubicBezTo>
                  <a:lnTo>
                    <a:pt x="481" y="631"/>
                  </a:lnTo>
                  <a:cubicBezTo>
                    <a:pt x="470" y="533"/>
                    <a:pt x="547" y="446"/>
                    <a:pt x="648" y="446"/>
                  </a:cubicBezTo>
                  <a:lnTo>
                    <a:pt x="1866" y="446"/>
                  </a:lnTo>
                  <a:cubicBezTo>
                    <a:pt x="1990" y="446"/>
                    <a:pt x="2088" y="346"/>
                    <a:pt x="2088" y="222"/>
                  </a:cubicBezTo>
                  <a:cubicBezTo>
                    <a:pt x="2088" y="101"/>
                    <a:pt x="1990" y="0"/>
                    <a:pt x="186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283" name="Google Shape;283;p10"/>
          <p:cNvGrpSpPr/>
          <p:nvPr/>
        </p:nvGrpSpPr>
        <p:grpSpPr>
          <a:xfrm>
            <a:off x="3793763" y="1134783"/>
            <a:ext cx="262850" cy="374625"/>
            <a:chOff x="995250" y="1511788"/>
            <a:chExt cx="262850" cy="374625"/>
          </a:xfrm>
        </p:grpSpPr>
        <p:sp>
          <p:nvSpPr>
            <p:cNvPr id="284" name="Google Shape;284;p10"/>
            <p:cNvSpPr/>
            <p:nvPr/>
          </p:nvSpPr>
          <p:spPr>
            <a:xfrm>
              <a:off x="1147525" y="1598138"/>
              <a:ext cx="12425" cy="11250"/>
            </a:xfrm>
            <a:custGeom>
              <a:rect b="b" l="l" r="r" t="t"/>
              <a:pathLst>
                <a:path extrusionOk="0" h="450" w="497">
                  <a:moveTo>
                    <a:pt x="275" y="1"/>
                  </a:moveTo>
                  <a:cubicBezTo>
                    <a:pt x="132" y="1"/>
                    <a:pt x="0" y="146"/>
                    <a:pt x="67" y="310"/>
                  </a:cubicBezTo>
                  <a:cubicBezTo>
                    <a:pt x="106" y="406"/>
                    <a:pt x="189" y="449"/>
                    <a:pt x="271" y="449"/>
                  </a:cubicBezTo>
                  <a:cubicBezTo>
                    <a:pt x="384" y="449"/>
                    <a:pt x="496" y="367"/>
                    <a:pt x="496" y="226"/>
                  </a:cubicBezTo>
                  <a:cubicBezTo>
                    <a:pt x="496" y="166"/>
                    <a:pt x="473" y="108"/>
                    <a:pt x="430" y="68"/>
                  </a:cubicBezTo>
                  <a:cubicBezTo>
                    <a:pt x="383" y="21"/>
                    <a:pt x="328" y="1"/>
                    <a:pt x="27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85" name="Google Shape;285;p10"/>
            <p:cNvSpPr/>
            <p:nvPr/>
          </p:nvSpPr>
          <p:spPr>
            <a:xfrm>
              <a:off x="1125800" y="1628863"/>
              <a:ext cx="12475" cy="11250"/>
            </a:xfrm>
            <a:custGeom>
              <a:rect b="b" l="l" r="r" t="t"/>
              <a:pathLst>
                <a:path extrusionOk="0" h="450" w="499">
                  <a:moveTo>
                    <a:pt x="277" y="1"/>
                  </a:moveTo>
                  <a:cubicBezTo>
                    <a:pt x="133" y="1"/>
                    <a:pt x="0" y="146"/>
                    <a:pt x="70" y="310"/>
                  </a:cubicBezTo>
                  <a:cubicBezTo>
                    <a:pt x="109" y="406"/>
                    <a:pt x="191" y="449"/>
                    <a:pt x="273" y="449"/>
                  </a:cubicBezTo>
                  <a:cubicBezTo>
                    <a:pt x="386" y="449"/>
                    <a:pt x="499" y="368"/>
                    <a:pt x="499" y="226"/>
                  </a:cubicBezTo>
                  <a:cubicBezTo>
                    <a:pt x="499" y="166"/>
                    <a:pt x="473" y="111"/>
                    <a:pt x="432" y="68"/>
                  </a:cubicBezTo>
                  <a:cubicBezTo>
                    <a:pt x="386" y="21"/>
                    <a:pt x="330"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86" name="Google Shape;286;p10"/>
            <p:cNvSpPr/>
            <p:nvPr/>
          </p:nvSpPr>
          <p:spPr>
            <a:xfrm>
              <a:off x="995250" y="1511788"/>
              <a:ext cx="262850" cy="374625"/>
            </a:xfrm>
            <a:custGeom>
              <a:rect b="b" l="l" r="r" t="t"/>
              <a:pathLst>
                <a:path extrusionOk="0" h="14985" w="10514">
                  <a:moveTo>
                    <a:pt x="8689" y="447"/>
                  </a:moveTo>
                  <a:cubicBezTo>
                    <a:pt x="8867" y="447"/>
                    <a:pt x="8971" y="649"/>
                    <a:pt x="8867" y="796"/>
                  </a:cubicBezTo>
                  <a:cubicBezTo>
                    <a:pt x="8827" y="853"/>
                    <a:pt x="8761" y="888"/>
                    <a:pt x="8689" y="891"/>
                  </a:cubicBezTo>
                  <a:cubicBezTo>
                    <a:pt x="8510" y="888"/>
                    <a:pt x="8407" y="686"/>
                    <a:pt x="8507" y="542"/>
                  </a:cubicBezTo>
                  <a:cubicBezTo>
                    <a:pt x="8550" y="482"/>
                    <a:pt x="8617" y="447"/>
                    <a:pt x="8689" y="447"/>
                  </a:cubicBezTo>
                  <a:close/>
                  <a:moveTo>
                    <a:pt x="6484" y="3169"/>
                  </a:moveTo>
                  <a:cubicBezTo>
                    <a:pt x="6543" y="3169"/>
                    <a:pt x="6603" y="3178"/>
                    <a:pt x="6662" y="3196"/>
                  </a:cubicBezTo>
                  <a:cubicBezTo>
                    <a:pt x="6941" y="3286"/>
                    <a:pt x="7114" y="3565"/>
                    <a:pt x="7071" y="3853"/>
                  </a:cubicBezTo>
                  <a:cubicBezTo>
                    <a:pt x="7025" y="4141"/>
                    <a:pt x="6777" y="4354"/>
                    <a:pt x="6484" y="4357"/>
                  </a:cubicBezTo>
                  <a:cubicBezTo>
                    <a:pt x="6363" y="4357"/>
                    <a:pt x="6242" y="4316"/>
                    <a:pt x="6144" y="4247"/>
                  </a:cubicBezTo>
                  <a:cubicBezTo>
                    <a:pt x="5905" y="4080"/>
                    <a:pt x="5824" y="3761"/>
                    <a:pt x="5954" y="3499"/>
                  </a:cubicBezTo>
                  <a:cubicBezTo>
                    <a:pt x="6056" y="3292"/>
                    <a:pt x="6264" y="3169"/>
                    <a:pt x="6484" y="3169"/>
                  </a:cubicBezTo>
                  <a:close/>
                  <a:moveTo>
                    <a:pt x="5615" y="4398"/>
                  </a:moveTo>
                  <a:cubicBezTo>
                    <a:pt x="5632" y="4398"/>
                    <a:pt x="5649" y="4398"/>
                    <a:pt x="5666" y="4400"/>
                  </a:cubicBezTo>
                  <a:cubicBezTo>
                    <a:pt x="5793" y="4561"/>
                    <a:pt x="5962" y="4682"/>
                    <a:pt x="6158" y="4748"/>
                  </a:cubicBezTo>
                  <a:cubicBezTo>
                    <a:pt x="6245" y="4941"/>
                    <a:pt x="6222" y="5163"/>
                    <a:pt x="6101" y="5335"/>
                  </a:cubicBezTo>
                  <a:lnTo>
                    <a:pt x="6101" y="5332"/>
                  </a:lnTo>
                  <a:cubicBezTo>
                    <a:pt x="5981" y="5503"/>
                    <a:pt x="5799" y="5585"/>
                    <a:pt x="5617" y="5585"/>
                  </a:cubicBezTo>
                  <a:cubicBezTo>
                    <a:pt x="5400" y="5585"/>
                    <a:pt x="5184" y="5467"/>
                    <a:pt x="5079" y="5243"/>
                  </a:cubicBezTo>
                  <a:cubicBezTo>
                    <a:pt x="4893" y="4847"/>
                    <a:pt x="5187" y="4398"/>
                    <a:pt x="5615" y="4398"/>
                  </a:cubicBezTo>
                  <a:close/>
                  <a:moveTo>
                    <a:pt x="8473" y="2667"/>
                  </a:moveTo>
                  <a:cubicBezTo>
                    <a:pt x="8553" y="2667"/>
                    <a:pt x="8599" y="2759"/>
                    <a:pt x="8553" y="2825"/>
                  </a:cubicBezTo>
                  <a:lnTo>
                    <a:pt x="5335" y="7353"/>
                  </a:lnTo>
                  <a:cubicBezTo>
                    <a:pt x="5315" y="7382"/>
                    <a:pt x="5284" y="7396"/>
                    <a:pt x="5253" y="7396"/>
                  </a:cubicBezTo>
                  <a:cubicBezTo>
                    <a:pt x="5222" y="7396"/>
                    <a:pt x="5191" y="7382"/>
                    <a:pt x="5171" y="7353"/>
                  </a:cubicBezTo>
                  <a:lnTo>
                    <a:pt x="1955" y="2825"/>
                  </a:lnTo>
                  <a:cubicBezTo>
                    <a:pt x="1909" y="2759"/>
                    <a:pt x="1955" y="2667"/>
                    <a:pt x="2036" y="2667"/>
                  </a:cubicBezTo>
                  <a:lnTo>
                    <a:pt x="6999" y="2667"/>
                  </a:lnTo>
                  <a:lnTo>
                    <a:pt x="6895" y="2811"/>
                  </a:lnTo>
                  <a:cubicBezTo>
                    <a:pt x="6758" y="2752"/>
                    <a:pt x="6618" y="2724"/>
                    <a:pt x="6483" y="2724"/>
                  </a:cubicBezTo>
                  <a:cubicBezTo>
                    <a:pt x="5873" y="2724"/>
                    <a:pt x="5348" y="3275"/>
                    <a:pt x="5462" y="3939"/>
                  </a:cubicBezTo>
                  <a:cubicBezTo>
                    <a:pt x="5462" y="3948"/>
                    <a:pt x="5464" y="3956"/>
                    <a:pt x="5467" y="3965"/>
                  </a:cubicBezTo>
                  <a:cubicBezTo>
                    <a:pt x="4644" y="4086"/>
                    <a:pt x="4290" y="5079"/>
                    <a:pt x="4851" y="5692"/>
                  </a:cubicBezTo>
                  <a:lnTo>
                    <a:pt x="4549" y="6118"/>
                  </a:lnTo>
                  <a:cubicBezTo>
                    <a:pt x="4480" y="6219"/>
                    <a:pt x="4503" y="6357"/>
                    <a:pt x="4604" y="6429"/>
                  </a:cubicBezTo>
                  <a:cubicBezTo>
                    <a:pt x="4642" y="6457"/>
                    <a:pt x="4686" y="6470"/>
                    <a:pt x="4730" y="6470"/>
                  </a:cubicBezTo>
                  <a:cubicBezTo>
                    <a:pt x="4800" y="6470"/>
                    <a:pt x="4869" y="6437"/>
                    <a:pt x="4912" y="6377"/>
                  </a:cubicBezTo>
                  <a:lnTo>
                    <a:pt x="5214" y="5951"/>
                  </a:lnTo>
                  <a:cubicBezTo>
                    <a:pt x="5347" y="6003"/>
                    <a:pt x="5487" y="6030"/>
                    <a:pt x="5628" y="6030"/>
                  </a:cubicBezTo>
                  <a:cubicBezTo>
                    <a:pt x="5683" y="6030"/>
                    <a:pt x="5738" y="6026"/>
                    <a:pt x="5793" y="6018"/>
                  </a:cubicBezTo>
                  <a:cubicBezTo>
                    <a:pt x="6368" y="5917"/>
                    <a:pt x="6748" y="5364"/>
                    <a:pt x="6636" y="4794"/>
                  </a:cubicBezTo>
                  <a:cubicBezTo>
                    <a:pt x="7454" y="4673"/>
                    <a:pt x="7811" y="3689"/>
                    <a:pt x="7258" y="3073"/>
                  </a:cubicBezTo>
                  <a:lnTo>
                    <a:pt x="7546" y="2670"/>
                  </a:lnTo>
                  <a:lnTo>
                    <a:pt x="8473" y="2670"/>
                  </a:lnTo>
                  <a:lnTo>
                    <a:pt x="8473" y="2667"/>
                  </a:lnTo>
                  <a:close/>
                  <a:moveTo>
                    <a:pt x="8690" y="0"/>
                  </a:moveTo>
                  <a:cubicBezTo>
                    <a:pt x="8517" y="0"/>
                    <a:pt x="8346" y="66"/>
                    <a:pt x="8217" y="194"/>
                  </a:cubicBezTo>
                  <a:cubicBezTo>
                    <a:pt x="7989" y="424"/>
                    <a:pt x="7957" y="787"/>
                    <a:pt x="8145" y="1052"/>
                  </a:cubicBezTo>
                  <a:lnTo>
                    <a:pt x="7860" y="1452"/>
                  </a:lnTo>
                  <a:lnTo>
                    <a:pt x="1028" y="1452"/>
                  </a:lnTo>
                  <a:cubicBezTo>
                    <a:pt x="378" y="1452"/>
                    <a:pt x="1" y="2186"/>
                    <a:pt x="378" y="2716"/>
                  </a:cubicBezTo>
                  <a:lnTo>
                    <a:pt x="1688" y="4561"/>
                  </a:lnTo>
                  <a:cubicBezTo>
                    <a:pt x="1732" y="4623"/>
                    <a:pt x="1801" y="4655"/>
                    <a:pt x="1871" y="4655"/>
                  </a:cubicBezTo>
                  <a:cubicBezTo>
                    <a:pt x="1915" y="4655"/>
                    <a:pt x="1959" y="4642"/>
                    <a:pt x="1998" y="4616"/>
                  </a:cubicBezTo>
                  <a:cubicBezTo>
                    <a:pt x="2099" y="4544"/>
                    <a:pt x="2122" y="4405"/>
                    <a:pt x="2050" y="4305"/>
                  </a:cubicBezTo>
                  <a:lnTo>
                    <a:pt x="740" y="2459"/>
                  </a:lnTo>
                  <a:cubicBezTo>
                    <a:pt x="571" y="2223"/>
                    <a:pt x="740" y="1895"/>
                    <a:pt x="1028" y="1895"/>
                  </a:cubicBezTo>
                  <a:lnTo>
                    <a:pt x="7546" y="1895"/>
                  </a:lnTo>
                  <a:lnTo>
                    <a:pt x="7313" y="2223"/>
                  </a:lnTo>
                  <a:lnTo>
                    <a:pt x="2036" y="2223"/>
                  </a:lnTo>
                  <a:cubicBezTo>
                    <a:pt x="1593" y="2223"/>
                    <a:pt x="1333" y="2721"/>
                    <a:pt x="1590" y="3081"/>
                  </a:cubicBezTo>
                  <a:lnTo>
                    <a:pt x="4808" y="7612"/>
                  </a:lnTo>
                  <a:cubicBezTo>
                    <a:pt x="4917" y="7765"/>
                    <a:pt x="5085" y="7841"/>
                    <a:pt x="5253" y="7841"/>
                  </a:cubicBezTo>
                  <a:cubicBezTo>
                    <a:pt x="5421" y="7841"/>
                    <a:pt x="5588" y="7765"/>
                    <a:pt x="5698" y="7612"/>
                  </a:cubicBezTo>
                  <a:lnTo>
                    <a:pt x="8916" y="3081"/>
                  </a:lnTo>
                  <a:cubicBezTo>
                    <a:pt x="9172" y="2721"/>
                    <a:pt x="8913" y="2223"/>
                    <a:pt x="8473" y="2223"/>
                  </a:cubicBezTo>
                  <a:lnTo>
                    <a:pt x="7860" y="2223"/>
                  </a:lnTo>
                  <a:lnTo>
                    <a:pt x="8090" y="1895"/>
                  </a:lnTo>
                  <a:lnTo>
                    <a:pt x="9483" y="1895"/>
                  </a:lnTo>
                  <a:cubicBezTo>
                    <a:pt x="9774" y="1895"/>
                    <a:pt x="9941" y="2223"/>
                    <a:pt x="9774" y="2459"/>
                  </a:cubicBezTo>
                  <a:lnTo>
                    <a:pt x="5548" y="8407"/>
                  </a:lnTo>
                  <a:cubicBezTo>
                    <a:pt x="5476" y="8508"/>
                    <a:pt x="5366" y="8558"/>
                    <a:pt x="5256" y="8558"/>
                  </a:cubicBezTo>
                  <a:cubicBezTo>
                    <a:pt x="5146" y="8558"/>
                    <a:pt x="5037" y="8508"/>
                    <a:pt x="4966" y="8407"/>
                  </a:cubicBezTo>
                  <a:lnTo>
                    <a:pt x="2439" y="4852"/>
                  </a:lnTo>
                  <a:cubicBezTo>
                    <a:pt x="2395" y="4790"/>
                    <a:pt x="2327" y="4758"/>
                    <a:pt x="2258" y="4758"/>
                  </a:cubicBezTo>
                  <a:cubicBezTo>
                    <a:pt x="2213" y="4758"/>
                    <a:pt x="2168" y="4772"/>
                    <a:pt x="2128" y="4800"/>
                  </a:cubicBezTo>
                  <a:cubicBezTo>
                    <a:pt x="2030" y="4869"/>
                    <a:pt x="2004" y="5007"/>
                    <a:pt x="2076" y="5108"/>
                  </a:cubicBezTo>
                  <a:cubicBezTo>
                    <a:pt x="2076" y="5108"/>
                    <a:pt x="4624" y="8692"/>
                    <a:pt x="4630" y="8701"/>
                  </a:cubicBezTo>
                  <a:lnTo>
                    <a:pt x="4630" y="12780"/>
                  </a:lnTo>
                  <a:cubicBezTo>
                    <a:pt x="4621" y="12947"/>
                    <a:pt x="4575" y="13111"/>
                    <a:pt x="4500" y="13258"/>
                  </a:cubicBezTo>
                  <a:cubicBezTo>
                    <a:pt x="4345" y="13548"/>
                    <a:pt x="4083" y="13689"/>
                    <a:pt x="3703" y="13689"/>
                  </a:cubicBezTo>
                  <a:lnTo>
                    <a:pt x="3412" y="13689"/>
                  </a:lnTo>
                  <a:cubicBezTo>
                    <a:pt x="3107" y="13692"/>
                    <a:pt x="2862" y="13937"/>
                    <a:pt x="2862" y="14239"/>
                  </a:cubicBezTo>
                  <a:lnTo>
                    <a:pt x="2862" y="14435"/>
                  </a:lnTo>
                  <a:cubicBezTo>
                    <a:pt x="2862" y="14737"/>
                    <a:pt x="3107" y="14985"/>
                    <a:pt x="3412" y="14985"/>
                  </a:cubicBezTo>
                  <a:lnTo>
                    <a:pt x="7102" y="14985"/>
                  </a:lnTo>
                  <a:cubicBezTo>
                    <a:pt x="7405" y="14985"/>
                    <a:pt x="7649" y="14737"/>
                    <a:pt x="7649" y="14435"/>
                  </a:cubicBezTo>
                  <a:lnTo>
                    <a:pt x="7649" y="14239"/>
                  </a:lnTo>
                  <a:cubicBezTo>
                    <a:pt x="7649" y="13937"/>
                    <a:pt x="7405" y="13692"/>
                    <a:pt x="7102" y="13692"/>
                  </a:cubicBezTo>
                  <a:lnTo>
                    <a:pt x="6815" y="13692"/>
                  </a:lnTo>
                  <a:cubicBezTo>
                    <a:pt x="5954" y="13692"/>
                    <a:pt x="5890" y="12947"/>
                    <a:pt x="5885" y="12788"/>
                  </a:cubicBezTo>
                  <a:lnTo>
                    <a:pt x="5885" y="9420"/>
                  </a:lnTo>
                  <a:cubicBezTo>
                    <a:pt x="5885" y="9299"/>
                    <a:pt x="5787" y="9199"/>
                    <a:pt x="5663" y="9199"/>
                  </a:cubicBezTo>
                  <a:cubicBezTo>
                    <a:pt x="5539" y="9199"/>
                    <a:pt x="5441" y="9299"/>
                    <a:pt x="5441" y="9420"/>
                  </a:cubicBezTo>
                  <a:lnTo>
                    <a:pt x="5441" y="12797"/>
                  </a:lnTo>
                  <a:cubicBezTo>
                    <a:pt x="5453" y="13295"/>
                    <a:pt x="5752" y="14136"/>
                    <a:pt x="6815" y="14136"/>
                  </a:cubicBezTo>
                  <a:lnTo>
                    <a:pt x="7102" y="14136"/>
                  </a:lnTo>
                  <a:cubicBezTo>
                    <a:pt x="7157" y="14138"/>
                    <a:pt x="7203" y="14184"/>
                    <a:pt x="7206" y="14239"/>
                  </a:cubicBezTo>
                  <a:lnTo>
                    <a:pt x="7206" y="14435"/>
                  </a:lnTo>
                  <a:cubicBezTo>
                    <a:pt x="7203" y="14493"/>
                    <a:pt x="7157" y="14539"/>
                    <a:pt x="7102" y="14539"/>
                  </a:cubicBezTo>
                  <a:lnTo>
                    <a:pt x="3412" y="14539"/>
                  </a:lnTo>
                  <a:cubicBezTo>
                    <a:pt x="3354" y="14539"/>
                    <a:pt x="3308" y="14493"/>
                    <a:pt x="3308" y="14435"/>
                  </a:cubicBezTo>
                  <a:lnTo>
                    <a:pt x="3308" y="14239"/>
                  </a:lnTo>
                  <a:cubicBezTo>
                    <a:pt x="3308" y="14182"/>
                    <a:pt x="3354" y="14136"/>
                    <a:pt x="3412" y="14136"/>
                  </a:cubicBezTo>
                  <a:lnTo>
                    <a:pt x="3703" y="14136"/>
                  </a:lnTo>
                  <a:cubicBezTo>
                    <a:pt x="4402" y="14136"/>
                    <a:pt x="4742" y="13764"/>
                    <a:pt x="4903" y="13450"/>
                  </a:cubicBezTo>
                  <a:cubicBezTo>
                    <a:pt x="5007" y="13243"/>
                    <a:pt x="5064" y="13016"/>
                    <a:pt x="5076" y="12783"/>
                  </a:cubicBezTo>
                  <a:lnTo>
                    <a:pt x="5076" y="8983"/>
                  </a:lnTo>
                  <a:cubicBezTo>
                    <a:pt x="5136" y="8997"/>
                    <a:pt x="5197" y="9004"/>
                    <a:pt x="5258" y="9004"/>
                  </a:cubicBezTo>
                  <a:cubicBezTo>
                    <a:pt x="5513" y="9004"/>
                    <a:pt x="5757" y="8880"/>
                    <a:pt x="5911" y="8666"/>
                  </a:cubicBezTo>
                  <a:lnTo>
                    <a:pt x="10137" y="2716"/>
                  </a:lnTo>
                  <a:cubicBezTo>
                    <a:pt x="10514" y="2186"/>
                    <a:pt x="10134" y="1452"/>
                    <a:pt x="9483" y="1452"/>
                  </a:cubicBezTo>
                  <a:lnTo>
                    <a:pt x="8407" y="1452"/>
                  </a:lnTo>
                  <a:lnTo>
                    <a:pt x="8507" y="1308"/>
                  </a:lnTo>
                  <a:cubicBezTo>
                    <a:pt x="8567" y="1324"/>
                    <a:pt x="8627" y="1332"/>
                    <a:pt x="8686" y="1332"/>
                  </a:cubicBezTo>
                  <a:cubicBezTo>
                    <a:pt x="8939" y="1332"/>
                    <a:pt x="9176" y="1189"/>
                    <a:pt x="9290" y="954"/>
                  </a:cubicBezTo>
                  <a:cubicBezTo>
                    <a:pt x="9428" y="660"/>
                    <a:pt x="9336" y="309"/>
                    <a:pt x="9074" y="122"/>
                  </a:cubicBezTo>
                  <a:cubicBezTo>
                    <a:pt x="8958" y="40"/>
                    <a:pt x="8824" y="0"/>
                    <a:pt x="869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cxnSp>
        <p:nvCxnSpPr>
          <p:cNvPr id="287" name="Google Shape;287;p10"/>
          <p:cNvCxnSpPr/>
          <p:nvPr/>
        </p:nvCxnSpPr>
        <p:spPr>
          <a:xfrm rot="10800000">
            <a:off x="3925188" y="1585501"/>
            <a:ext cx="0" cy="583500"/>
          </a:xfrm>
          <a:prstGeom prst="straightConnector1">
            <a:avLst/>
          </a:prstGeom>
          <a:noFill/>
          <a:ln cap="flat" cmpd="sng" w="19050">
            <a:solidFill>
              <a:srgbClr val="2F2F2F"/>
            </a:solidFill>
            <a:prstDash val="solid"/>
            <a:round/>
            <a:headEnd len="sm" w="sm" type="none"/>
            <a:tailEnd len="sm" w="sm" type="none"/>
          </a:ln>
        </p:spPr>
      </p:cxnSp>
      <p:cxnSp>
        <p:nvCxnSpPr>
          <p:cNvPr id="288" name="Google Shape;288;p10"/>
          <p:cNvCxnSpPr/>
          <p:nvPr/>
        </p:nvCxnSpPr>
        <p:spPr>
          <a:xfrm rot="10800000">
            <a:off x="6370175" y="1585501"/>
            <a:ext cx="0" cy="583500"/>
          </a:xfrm>
          <a:prstGeom prst="straightConnector1">
            <a:avLst/>
          </a:prstGeom>
          <a:noFill/>
          <a:ln cap="flat" cmpd="sng" w="19050">
            <a:solidFill>
              <a:srgbClr val="2F2F2F"/>
            </a:solidFill>
            <a:prstDash val="solid"/>
            <a:round/>
            <a:headEnd len="sm" w="sm" type="none"/>
            <a:tailEnd len="sm" w="sm" type="none"/>
          </a:ln>
        </p:spPr>
      </p:cxnSp>
      <p:cxnSp>
        <p:nvCxnSpPr>
          <p:cNvPr id="289" name="Google Shape;289;p10"/>
          <p:cNvCxnSpPr/>
          <p:nvPr/>
        </p:nvCxnSpPr>
        <p:spPr>
          <a:xfrm rot="10800000">
            <a:off x="3925188" y="2850254"/>
            <a:ext cx="0" cy="583500"/>
          </a:xfrm>
          <a:prstGeom prst="straightConnector1">
            <a:avLst/>
          </a:prstGeom>
          <a:noFill/>
          <a:ln cap="flat" cmpd="sng" w="19050">
            <a:solidFill>
              <a:srgbClr val="2F2F2F"/>
            </a:solidFill>
            <a:prstDash val="solid"/>
            <a:round/>
            <a:headEnd len="sm" w="sm" type="none"/>
            <a:tailEnd len="sm" w="sm" type="none"/>
          </a:ln>
        </p:spPr>
      </p:cxnSp>
      <p:cxnSp>
        <p:nvCxnSpPr>
          <p:cNvPr id="290" name="Google Shape;290;p10"/>
          <p:cNvCxnSpPr/>
          <p:nvPr/>
        </p:nvCxnSpPr>
        <p:spPr>
          <a:xfrm rot="10800000">
            <a:off x="6370175" y="2850254"/>
            <a:ext cx="0" cy="583500"/>
          </a:xfrm>
          <a:prstGeom prst="straightConnector1">
            <a:avLst/>
          </a:prstGeom>
          <a:noFill/>
          <a:ln cap="flat" cmpd="sng" w="19050">
            <a:solidFill>
              <a:srgbClr val="2F2F2F"/>
            </a:solidFill>
            <a:prstDash val="solid"/>
            <a:round/>
            <a:headEnd len="sm" w="sm" type="none"/>
            <a:tailEnd len="sm" w="sm" type="none"/>
          </a:ln>
        </p:spPr>
      </p:cxnSp>
      <p:cxnSp>
        <p:nvCxnSpPr>
          <p:cNvPr id="291" name="Google Shape;291;p10"/>
          <p:cNvCxnSpPr/>
          <p:nvPr/>
        </p:nvCxnSpPr>
        <p:spPr>
          <a:xfrm rot="10800000">
            <a:off x="3925188" y="4165164"/>
            <a:ext cx="0" cy="583500"/>
          </a:xfrm>
          <a:prstGeom prst="straightConnector1">
            <a:avLst/>
          </a:prstGeom>
          <a:noFill/>
          <a:ln cap="flat" cmpd="sng" w="19050">
            <a:solidFill>
              <a:srgbClr val="2F2F2F"/>
            </a:solidFill>
            <a:prstDash val="solid"/>
            <a:round/>
            <a:headEnd len="sm" w="sm" type="none"/>
            <a:tailEnd len="sm" w="sm" type="none"/>
          </a:ln>
        </p:spPr>
      </p:cxnSp>
      <p:cxnSp>
        <p:nvCxnSpPr>
          <p:cNvPr id="292" name="Google Shape;292;p10"/>
          <p:cNvCxnSpPr/>
          <p:nvPr/>
        </p:nvCxnSpPr>
        <p:spPr>
          <a:xfrm rot="10800000">
            <a:off x="6370175" y="4165164"/>
            <a:ext cx="0" cy="583500"/>
          </a:xfrm>
          <a:prstGeom prst="straightConnector1">
            <a:avLst/>
          </a:prstGeom>
          <a:noFill/>
          <a:ln cap="flat" cmpd="sng" w="19050">
            <a:solidFill>
              <a:srgbClr val="2F2F2F"/>
            </a:solidFill>
            <a:prstDash val="solid"/>
            <a:round/>
            <a:headEnd len="sm" w="sm" type="none"/>
            <a:tailEnd len="sm" w="sm" type="none"/>
          </a:ln>
        </p:spPr>
      </p:cxnSp>
      <p:pic>
        <p:nvPicPr>
          <p:cNvPr id="293" name="Google Shape;293;p10"/>
          <p:cNvPicPr preferRelativeResize="0"/>
          <p:nvPr/>
        </p:nvPicPr>
        <p:blipFill rotWithShape="1">
          <a:blip r:embed="rId3">
            <a:alphaModFix/>
          </a:blip>
          <a:srcRect b="0" l="27517" r="3133" t="0"/>
          <a:stretch/>
        </p:blipFill>
        <p:spPr>
          <a:xfrm>
            <a:off x="-1" y="1738408"/>
            <a:ext cx="2604477" cy="281670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11"/>
          <p:cNvSpPr/>
          <p:nvPr/>
        </p:nvSpPr>
        <p:spPr>
          <a:xfrm>
            <a:off x="980475" y="1037975"/>
            <a:ext cx="7183200" cy="35655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11"/>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CHECKLIST</a:t>
            </a:r>
            <a:endParaRPr/>
          </a:p>
        </p:txBody>
      </p:sp>
      <p:sp>
        <p:nvSpPr>
          <p:cNvPr id="300" name="Google Shape;300;p11"/>
          <p:cNvSpPr txBox="1"/>
          <p:nvPr>
            <p:ph idx="4294967295" type="subTitle"/>
          </p:nvPr>
        </p:nvSpPr>
        <p:spPr>
          <a:xfrm>
            <a:off x="1914575" y="2095375"/>
            <a:ext cx="2612400" cy="320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Here you can write your description</a:t>
            </a:r>
            <a:endParaRPr b="0" i="0" sz="1200" u="none" cap="none" strike="noStrike">
              <a:solidFill>
                <a:srgbClr val="2F2F2F"/>
              </a:solidFill>
              <a:latin typeface="Rokkitt"/>
              <a:ea typeface="Rokkitt"/>
              <a:cs typeface="Rokkitt"/>
              <a:sym typeface="Rokkitt"/>
            </a:endParaRPr>
          </a:p>
        </p:txBody>
      </p:sp>
      <p:sp>
        <p:nvSpPr>
          <p:cNvPr id="301" name="Google Shape;301;p11"/>
          <p:cNvSpPr txBox="1"/>
          <p:nvPr>
            <p:ph idx="4294967295" type="subTitle"/>
          </p:nvPr>
        </p:nvSpPr>
        <p:spPr>
          <a:xfrm>
            <a:off x="1914575" y="2604775"/>
            <a:ext cx="2612400" cy="320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Here you can write your description</a:t>
            </a:r>
            <a:endParaRPr b="0" i="0" sz="1200" u="none" cap="none" strike="noStrike">
              <a:solidFill>
                <a:srgbClr val="2F2F2F"/>
              </a:solidFill>
              <a:latin typeface="Rokkitt"/>
              <a:ea typeface="Rokkitt"/>
              <a:cs typeface="Rokkitt"/>
              <a:sym typeface="Rokkitt"/>
            </a:endParaRPr>
          </a:p>
        </p:txBody>
      </p:sp>
      <p:sp>
        <p:nvSpPr>
          <p:cNvPr id="302" name="Google Shape;302;p11"/>
          <p:cNvSpPr txBox="1"/>
          <p:nvPr>
            <p:ph idx="4294967295" type="ctrTitle"/>
          </p:nvPr>
        </p:nvSpPr>
        <p:spPr>
          <a:xfrm>
            <a:off x="5474501" y="1655075"/>
            <a:ext cx="1161900" cy="32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600" u="none" cap="none" strike="noStrike">
                <a:solidFill>
                  <a:srgbClr val="2F2F2F"/>
                </a:solidFill>
                <a:latin typeface="Reem Kufi"/>
                <a:ea typeface="Reem Kufi"/>
                <a:cs typeface="Reem Kufi"/>
                <a:sym typeface="Reem Kufi"/>
              </a:rPr>
              <a:t>02 PROJECT </a:t>
            </a:r>
            <a:endParaRPr b="1" i="0" sz="1600" u="none" cap="none" strike="noStrike">
              <a:solidFill>
                <a:srgbClr val="2F2F2F"/>
              </a:solidFill>
              <a:latin typeface="Reem Kufi"/>
              <a:ea typeface="Reem Kufi"/>
              <a:cs typeface="Reem Kufi"/>
              <a:sym typeface="Reem Kufi"/>
            </a:endParaRPr>
          </a:p>
        </p:txBody>
      </p:sp>
      <p:sp>
        <p:nvSpPr>
          <p:cNvPr id="303" name="Google Shape;303;p11"/>
          <p:cNvSpPr txBox="1"/>
          <p:nvPr>
            <p:ph idx="4294967295" type="ctrTitle"/>
          </p:nvPr>
        </p:nvSpPr>
        <p:spPr>
          <a:xfrm>
            <a:off x="1914576" y="1655075"/>
            <a:ext cx="1161900" cy="32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600" u="none" cap="none" strike="noStrike">
                <a:solidFill>
                  <a:srgbClr val="2F2F2F"/>
                </a:solidFill>
                <a:latin typeface="Reem Kufi"/>
                <a:ea typeface="Reem Kufi"/>
                <a:cs typeface="Reem Kufi"/>
                <a:sym typeface="Reem Kufi"/>
              </a:rPr>
              <a:t>01 PROJECT</a:t>
            </a:r>
            <a:endParaRPr b="1" i="0" sz="1600" u="none" cap="none" strike="noStrike">
              <a:solidFill>
                <a:srgbClr val="2F2F2F"/>
              </a:solidFill>
              <a:latin typeface="Reem Kufi"/>
              <a:ea typeface="Reem Kufi"/>
              <a:cs typeface="Reem Kufi"/>
              <a:sym typeface="Reem Kufi"/>
            </a:endParaRPr>
          </a:p>
        </p:txBody>
      </p:sp>
      <p:sp>
        <p:nvSpPr>
          <p:cNvPr id="304" name="Google Shape;304;p11"/>
          <p:cNvSpPr txBox="1"/>
          <p:nvPr>
            <p:ph idx="4294967295" type="subTitle"/>
          </p:nvPr>
        </p:nvSpPr>
        <p:spPr>
          <a:xfrm>
            <a:off x="1914575" y="3121275"/>
            <a:ext cx="2612400" cy="320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Here you can write your description</a:t>
            </a:r>
            <a:endParaRPr b="0" i="0" sz="1200" u="none" cap="none" strike="noStrike">
              <a:solidFill>
                <a:srgbClr val="2F2F2F"/>
              </a:solidFill>
              <a:latin typeface="Rokkitt"/>
              <a:ea typeface="Rokkitt"/>
              <a:cs typeface="Rokkitt"/>
              <a:sym typeface="Rokkitt"/>
            </a:endParaRPr>
          </a:p>
        </p:txBody>
      </p:sp>
      <p:sp>
        <p:nvSpPr>
          <p:cNvPr id="305" name="Google Shape;305;p11"/>
          <p:cNvSpPr txBox="1"/>
          <p:nvPr>
            <p:ph idx="4294967295" type="subTitle"/>
          </p:nvPr>
        </p:nvSpPr>
        <p:spPr>
          <a:xfrm>
            <a:off x="1914575" y="3630675"/>
            <a:ext cx="2612400" cy="320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Here you can write your description</a:t>
            </a:r>
            <a:endParaRPr b="0" i="0" sz="1200" u="none" cap="none" strike="noStrike">
              <a:solidFill>
                <a:srgbClr val="2F2F2F"/>
              </a:solidFill>
              <a:latin typeface="Rokkitt"/>
              <a:ea typeface="Rokkitt"/>
              <a:cs typeface="Rokkitt"/>
              <a:sym typeface="Rokkitt"/>
            </a:endParaRPr>
          </a:p>
        </p:txBody>
      </p:sp>
      <p:sp>
        <p:nvSpPr>
          <p:cNvPr id="306" name="Google Shape;306;p11"/>
          <p:cNvSpPr txBox="1"/>
          <p:nvPr>
            <p:ph idx="4294967295" type="subTitle"/>
          </p:nvPr>
        </p:nvSpPr>
        <p:spPr>
          <a:xfrm>
            <a:off x="5474500" y="2095375"/>
            <a:ext cx="2612400" cy="320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Here you can write your description</a:t>
            </a:r>
            <a:endParaRPr b="0" i="0" sz="1200" u="none" cap="none" strike="noStrike">
              <a:solidFill>
                <a:srgbClr val="2F2F2F"/>
              </a:solidFill>
              <a:latin typeface="Rokkitt"/>
              <a:ea typeface="Rokkitt"/>
              <a:cs typeface="Rokkitt"/>
              <a:sym typeface="Rokkitt"/>
            </a:endParaRPr>
          </a:p>
        </p:txBody>
      </p:sp>
      <p:sp>
        <p:nvSpPr>
          <p:cNvPr id="307" name="Google Shape;307;p11"/>
          <p:cNvSpPr txBox="1"/>
          <p:nvPr>
            <p:ph idx="4294967295" type="subTitle"/>
          </p:nvPr>
        </p:nvSpPr>
        <p:spPr>
          <a:xfrm>
            <a:off x="5474500" y="2604775"/>
            <a:ext cx="2612400" cy="320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Here you can write your description</a:t>
            </a:r>
            <a:endParaRPr b="0" i="0" sz="1200" u="none" cap="none" strike="noStrike">
              <a:solidFill>
                <a:srgbClr val="2F2F2F"/>
              </a:solidFill>
              <a:latin typeface="Rokkitt"/>
              <a:ea typeface="Rokkitt"/>
              <a:cs typeface="Rokkitt"/>
              <a:sym typeface="Rokkitt"/>
            </a:endParaRPr>
          </a:p>
        </p:txBody>
      </p:sp>
      <p:sp>
        <p:nvSpPr>
          <p:cNvPr id="308" name="Google Shape;308;p11"/>
          <p:cNvSpPr txBox="1"/>
          <p:nvPr>
            <p:ph idx="4294967295" type="subTitle"/>
          </p:nvPr>
        </p:nvSpPr>
        <p:spPr>
          <a:xfrm>
            <a:off x="5474500" y="3121275"/>
            <a:ext cx="2612400" cy="320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Here you can write your description</a:t>
            </a:r>
            <a:endParaRPr b="0" i="0" sz="1200" u="none" cap="none" strike="noStrike">
              <a:solidFill>
                <a:srgbClr val="2F2F2F"/>
              </a:solidFill>
              <a:latin typeface="Rokkitt"/>
              <a:ea typeface="Rokkitt"/>
              <a:cs typeface="Rokkitt"/>
              <a:sym typeface="Rokkitt"/>
            </a:endParaRPr>
          </a:p>
        </p:txBody>
      </p:sp>
      <p:sp>
        <p:nvSpPr>
          <p:cNvPr id="309" name="Google Shape;309;p11"/>
          <p:cNvSpPr txBox="1"/>
          <p:nvPr>
            <p:ph idx="4294967295" type="subTitle"/>
          </p:nvPr>
        </p:nvSpPr>
        <p:spPr>
          <a:xfrm>
            <a:off x="5474500" y="3630675"/>
            <a:ext cx="2612400" cy="3204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Here you can write your description</a:t>
            </a:r>
            <a:endParaRPr b="0" i="0" sz="1200" u="none" cap="none" strike="noStrike">
              <a:solidFill>
                <a:srgbClr val="2F2F2F"/>
              </a:solidFill>
              <a:latin typeface="Rokkitt"/>
              <a:ea typeface="Rokkitt"/>
              <a:cs typeface="Rokkitt"/>
              <a:sym typeface="Rokkitt"/>
            </a:endParaRPr>
          </a:p>
        </p:txBody>
      </p:sp>
      <p:grpSp>
        <p:nvGrpSpPr>
          <p:cNvPr id="310" name="Google Shape;310;p11"/>
          <p:cNvGrpSpPr/>
          <p:nvPr/>
        </p:nvGrpSpPr>
        <p:grpSpPr>
          <a:xfrm>
            <a:off x="1312475" y="2474208"/>
            <a:ext cx="525900" cy="1549500"/>
            <a:chOff x="1052000" y="2415775"/>
            <a:chExt cx="525900" cy="1549500"/>
          </a:xfrm>
        </p:grpSpPr>
        <p:cxnSp>
          <p:nvCxnSpPr>
            <p:cNvPr id="311" name="Google Shape;311;p11"/>
            <p:cNvCxnSpPr/>
            <p:nvPr/>
          </p:nvCxnSpPr>
          <p:spPr>
            <a:xfrm>
              <a:off x="1052000" y="2415775"/>
              <a:ext cx="525900" cy="0"/>
            </a:xfrm>
            <a:prstGeom prst="straightConnector1">
              <a:avLst/>
            </a:prstGeom>
            <a:noFill/>
            <a:ln cap="flat" cmpd="sng" w="19050">
              <a:solidFill>
                <a:srgbClr val="2F2F2F"/>
              </a:solidFill>
              <a:prstDash val="solid"/>
              <a:round/>
              <a:headEnd len="sm" w="sm" type="none"/>
              <a:tailEnd len="sm" w="sm" type="none"/>
            </a:ln>
          </p:spPr>
        </p:cxnSp>
        <p:cxnSp>
          <p:nvCxnSpPr>
            <p:cNvPr id="312" name="Google Shape;312;p11"/>
            <p:cNvCxnSpPr/>
            <p:nvPr/>
          </p:nvCxnSpPr>
          <p:spPr>
            <a:xfrm>
              <a:off x="1052000" y="2932275"/>
              <a:ext cx="525900" cy="0"/>
            </a:xfrm>
            <a:prstGeom prst="straightConnector1">
              <a:avLst/>
            </a:prstGeom>
            <a:noFill/>
            <a:ln cap="flat" cmpd="sng" w="19050">
              <a:solidFill>
                <a:srgbClr val="2F2F2F"/>
              </a:solidFill>
              <a:prstDash val="solid"/>
              <a:round/>
              <a:headEnd len="sm" w="sm" type="none"/>
              <a:tailEnd len="sm" w="sm" type="none"/>
            </a:ln>
          </p:spPr>
        </p:cxnSp>
        <p:cxnSp>
          <p:nvCxnSpPr>
            <p:cNvPr id="313" name="Google Shape;313;p11"/>
            <p:cNvCxnSpPr/>
            <p:nvPr/>
          </p:nvCxnSpPr>
          <p:spPr>
            <a:xfrm>
              <a:off x="1052000" y="3448775"/>
              <a:ext cx="525900" cy="0"/>
            </a:xfrm>
            <a:prstGeom prst="straightConnector1">
              <a:avLst/>
            </a:prstGeom>
            <a:noFill/>
            <a:ln cap="flat" cmpd="sng" w="19050">
              <a:solidFill>
                <a:srgbClr val="2F2F2F"/>
              </a:solidFill>
              <a:prstDash val="solid"/>
              <a:round/>
              <a:headEnd len="sm" w="sm" type="none"/>
              <a:tailEnd len="sm" w="sm" type="none"/>
            </a:ln>
          </p:spPr>
        </p:cxnSp>
        <p:cxnSp>
          <p:nvCxnSpPr>
            <p:cNvPr id="314" name="Google Shape;314;p11"/>
            <p:cNvCxnSpPr/>
            <p:nvPr/>
          </p:nvCxnSpPr>
          <p:spPr>
            <a:xfrm>
              <a:off x="1052000" y="3965275"/>
              <a:ext cx="525900" cy="0"/>
            </a:xfrm>
            <a:prstGeom prst="straightConnector1">
              <a:avLst/>
            </a:prstGeom>
            <a:noFill/>
            <a:ln cap="flat" cmpd="sng" w="19050">
              <a:solidFill>
                <a:srgbClr val="2F2F2F"/>
              </a:solidFill>
              <a:prstDash val="solid"/>
              <a:round/>
              <a:headEnd len="sm" w="sm" type="none"/>
              <a:tailEnd len="sm" w="sm" type="none"/>
            </a:ln>
          </p:spPr>
        </p:cxnSp>
      </p:grpSp>
      <p:grpSp>
        <p:nvGrpSpPr>
          <p:cNvPr id="315" name="Google Shape;315;p11"/>
          <p:cNvGrpSpPr/>
          <p:nvPr/>
        </p:nvGrpSpPr>
        <p:grpSpPr>
          <a:xfrm>
            <a:off x="4892500" y="2474208"/>
            <a:ext cx="525900" cy="1549500"/>
            <a:chOff x="4632025" y="2415775"/>
            <a:chExt cx="525900" cy="1549500"/>
          </a:xfrm>
        </p:grpSpPr>
        <p:cxnSp>
          <p:nvCxnSpPr>
            <p:cNvPr id="316" name="Google Shape;316;p11"/>
            <p:cNvCxnSpPr/>
            <p:nvPr/>
          </p:nvCxnSpPr>
          <p:spPr>
            <a:xfrm>
              <a:off x="4632025" y="2415775"/>
              <a:ext cx="525900" cy="0"/>
            </a:xfrm>
            <a:prstGeom prst="straightConnector1">
              <a:avLst/>
            </a:prstGeom>
            <a:noFill/>
            <a:ln cap="flat" cmpd="sng" w="19050">
              <a:solidFill>
                <a:srgbClr val="2F2F2F"/>
              </a:solidFill>
              <a:prstDash val="solid"/>
              <a:round/>
              <a:headEnd len="sm" w="sm" type="none"/>
              <a:tailEnd len="sm" w="sm" type="none"/>
            </a:ln>
          </p:spPr>
        </p:cxnSp>
        <p:cxnSp>
          <p:nvCxnSpPr>
            <p:cNvPr id="317" name="Google Shape;317;p11"/>
            <p:cNvCxnSpPr/>
            <p:nvPr/>
          </p:nvCxnSpPr>
          <p:spPr>
            <a:xfrm>
              <a:off x="4632025" y="2932275"/>
              <a:ext cx="525900" cy="0"/>
            </a:xfrm>
            <a:prstGeom prst="straightConnector1">
              <a:avLst/>
            </a:prstGeom>
            <a:noFill/>
            <a:ln cap="flat" cmpd="sng" w="19050">
              <a:solidFill>
                <a:srgbClr val="2F2F2F"/>
              </a:solidFill>
              <a:prstDash val="solid"/>
              <a:round/>
              <a:headEnd len="sm" w="sm" type="none"/>
              <a:tailEnd len="sm" w="sm" type="none"/>
            </a:ln>
          </p:spPr>
        </p:cxnSp>
        <p:cxnSp>
          <p:nvCxnSpPr>
            <p:cNvPr id="318" name="Google Shape;318;p11"/>
            <p:cNvCxnSpPr/>
            <p:nvPr/>
          </p:nvCxnSpPr>
          <p:spPr>
            <a:xfrm>
              <a:off x="4632025" y="3448775"/>
              <a:ext cx="525900" cy="0"/>
            </a:xfrm>
            <a:prstGeom prst="straightConnector1">
              <a:avLst/>
            </a:prstGeom>
            <a:noFill/>
            <a:ln cap="flat" cmpd="sng" w="19050">
              <a:solidFill>
                <a:srgbClr val="2F2F2F"/>
              </a:solidFill>
              <a:prstDash val="solid"/>
              <a:round/>
              <a:headEnd len="sm" w="sm" type="none"/>
              <a:tailEnd len="sm" w="sm" type="none"/>
            </a:ln>
          </p:spPr>
        </p:cxnSp>
        <p:cxnSp>
          <p:nvCxnSpPr>
            <p:cNvPr id="319" name="Google Shape;319;p11"/>
            <p:cNvCxnSpPr/>
            <p:nvPr/>
          </p:nvCxnSpPr>
          <p:spPr>
            <a:xfrm>
              <a:off x="4632025" y="3965275"/>
              <a:ext cx="525900" cy="0"/>
            </a:xfrm>
            <a:prstGeom prst="straightConnector1">
              <a:avLst/>
            </a:prstGeom>
            <a:noFill/>
            <a:ln cap="flat" cmpd="sng" w="19050">
              <a:solidFill>
                <a:srgbClr val="2F2F2F"/>
              </a:solidFill>
              <a:prstDash val="solid"/>
              <a:round/>
              <a:headEnd len="sm" w="sm" type="none"/>
              <a:tailEnd len="sm" w="sm" type="none"/>
            </a:ln>
          </p:spPr>
        </p:cxnSp>
      </p:grpSp>
      <p:grpSp>
        <p:nvGrpSpPr>
          <p:cNvPr id="320" name="Google Shape;320;p11"/>
          <p:cNvGrpSpPr/>
          <p:nvPr/>
        </p:nvGrpSpPr>
        <p:grpSpPr>
          <a:xfrm>
            <a:off x="1469613" y="2150161"/>
            <a:ext cx="211621" cy="210823"/>
            <a:chOff x="1170400" y="238275"/>
            <a:chExt cx="5238150" cy="5218400"/>
          </a:xfrm>
        </p:grpSpPr>
        <p:sp>
          <p:nvSpPr>
            <p:cNvPr id="321" name="Google Shape;321;p11"/>
            <p:cNvSpPr/>
            <p:nvPr/>
          </p:nvSpPr>
          <p:spPr>
            <a:xfrm>
              <a:off x="1170400" y="238275"/>
              <a:ext cx="5238150" cy="5218400"/>
            </a:xfrm>
            <a:custGeom>
              <a:rect b="b" l="l" r="r" t="t"/>
              <a:pathLst>
                <a:path extrusionOk="0" h="208736" w="209526">
                  <a:moveTo>
                    <a:pt x="43687" y="0"/>
                  </a:moveTo>
                  <a:cubicBezTo>
                    <a:pt x="42645" y="0"/>
                    <a:pt x="41604" y="398"/>
                    <a:pt x="40807" y="1195"/>
                  </a:cubicBezTo>
                  <a:lnTo>
                    <a:pt x="1593" y="40384"/>
                  </a:lnTo>
                  <a:cubicBezTo>
                    <a:pt x="0" y="41978"/>
                    <a:pt x="0" y="44551"/>
                    <a:pt x="1593" y="46144"/>
                  </a:cubicBezTo>
                  <a:lnTo>
                    <a:pt x="59802" y="104352"/>
                  </a:lnTo>
                  <a:lnTo>
                    <a:pt x="1593" y="162561"/>
                  </a:lnTo>
                  <a:cubicBezTo>
                    <a:pt x="0" y="164154"/>
                    <a:pt x="0" y="166727"/>
                    <a:pt x="1593" y="168320"/>
                  </a:cubicBezTo>
                  <a:lnTo>
                    <a:pt x="40807" y="207534"/>
                  </a:lnTo>
                  <a:cubicBezTo>
                    <a:pt x="41604" y="208331"/>
                    <a:pt x="42645" y="208729"/>
                    <a:pt x="43687" y="208729"/>
                  </a:cubicBezTo>
                  <a:cubicBezTo>
                    <a:pt x="44729" y="208729"/>
                    <a:pt x="45770" y="208331"/>
                    <a:pt x="46567" y="207534"/>
                  </a:cubicBezTo>
                  <a:lnTo>
                    <a:pt x="104775" y="149326"/>
                  </a:lnTo>
                  <a:lnTo>
                    <a:pt x="116785" y="161335"/>
                  </a:lnTo>
                  <a:cubicBezTo>
                    <a:pt x="117581" y="162132"/>
                    <a:pt x="118623" y="162530"/>
                    <a:pt x="119664" y="162530"/>
                  </a:cubicBezTo>
                  <a:cubicBezTo>
                    <a:pt x="120706" y="162530"/>
                    <a:pt x="121748" y="162132"/>
                    <a:pt x="122544" y="161335"/>
                  </a:cubicBezTo>
                  <a:cubicBezTo>
                    <a:pt x="124137" y="159742"/>
                    <a:pt x="124137" y="157169"/>
                    <a:pt x="122544" y="155576"/>
                  </a:cubicBezTo>
                  <a:lnTo>
                    <a:pt x="107643" y="140674"/>
                  </a:lnTo>
                  <a:cubicBezTo>
                    <a:pt x="106883" y="139915"/>
                    <a:pt x="105854" y="139473"/>
                    <a:pt x="104775" y="139473"/>
                  </a:cubicBezTo>
                  <a:cubicBezTo>
                    <a:pt x="103697" y="139473"/>
                    <a:pt x="102643" y="139915"/>
                    <a:pt x="101883" y="140674"/>
                  </a:cubicBezTo>
                  <a:lnTo>
                    <a:pt x="43675" y="198883"/>
                  </a:lnTo>
                  <a:lnTo>
                    <a:pt x="10245" y="165453"/>
                  </a:lnTo>
                  <a:lnTo>
                    <a:pt x="68453" y="107244"/>
                  </a:lnTo>
                  <a:cubicBezTo>
                    <a:pt x="70046" y="105651"/>
                    <a:pt x="70046" y="103078"/>
                    <a:pt x="68453" y="101485"/>
                  </a:cubicBezTo>
                  <a:lnTo>
                    <a:pt x="10245" y="43276"/>
                  </a:lnTo>
                  <a:lnTo>
                    <a:pt x="43675" y="9847"/>
                  </a:lnTo>
                  <a:lnTo>
                    <a:pt x="101883" y="68030"/>
                  </a:lnTo>
                  <a:cubicBezTo>
                    <a:pt x="102680" y="68827"/>
                    <a:pt x="103721" y="69225"/>
                    <a:pt x="104763" y="69225"/>
                  </a:cubicBezTo>
                  <a:cubicBezTo>
                    <a:pt x="105805" y="69225"/>
                    <a:pt x="106846" y="68827"/>
                    <a:pt x="107643" y="68030"/>
                  </a:cubicBezTo>
                  <a:lnTo>
                    <a:pt x="165851" y="9847"/>
                  </a:lnTo>
                  <a:lnTo>
                    <a:pt x="199281" y="43276"/>
                  </a:lnTo>
                  <a:lnTo>
                    <a:pt x="141097" y="101485"/>
                  </a:lnTo>
                  <a:cubicBezTo>
                    <a:pt x="139504" y="103078"/>
                    <a:pt x="139504" y="105651"/>
                    <a:pt x="141097" y="107244"/>
                  </a:cubicBezTo>
                  <a:lnTo>
                    <a:pt x="199281" y="165453"/>
                  </a:lnTo>
                  <a:lnTo>
                    <a:pt x="165851" y="198883"/>
                  </a:lnTo>
                  <a:lnTo>
                    <a:pt x="145656" y="178687"/>
                  </a:lnTo>
                  <a:cubicBezTo>
                    <a:pt x="144859" y="177891"/>
                    <a:pt x="143818" y="177493"/>
                    <a:pt x="142776" y="177493"/>
                  </a:cubicBezTo>
                  <a:cubicBezTo>
                    <a:pt x="141734" y="177493"/>
                    <a:pt x="140693" y="177891"/>
                    <a:pt x="139896" y="178687"/>
                  </a:cubicBezTo>
                  <a:cubicBezTo>
                    <a:pt x="138303" y="180281"/>
                    <a:pt x="138303" y="182854"/>
                    <a:pt x="139896" y="184447"/>
                  </a:cubicBezTo>
                  <a:lnTo>
                    <a:pt x="162984" y="207534"/>
                  </a:lnTo>
                  <a:cubicBezTo>
                    <a:pt x="163768" y="208319"/>
                    <a:pt x="164822" y="208735"/>
                    <a:pt x="165851" y="208735"/>
                  </a:cubicBezTo>
                  <a:cubicBezTo>
                    <a:pt x="166905" y="208735"/>
                    <a:pt x="167934" y="208319"/>
                    <a:pt x="168743" y="207534"/>
                  </a:cubicBezTo>
                  <a:lnTo>
                    <a:pt x="207933" y="168320"/>
                  </a:lnTo>
                  <a:cubicBezTo>
                    <a:pt x="209526" y="166727"/>
                    <a:pt x="209526" y="164154"/>
                    <a:pt x="207933" y="162561"/>
                  </a:cubicBezTo>
                  <a:lnTo>
                    <a:pt x="149724" y="104352"/>
                  </a:lnTo>
                  <a:lnTo>
                    <a:pt x="207933" y="46144"/>
                  </a:lnTo>
                  <a:cubicBezTo>
                    <a:pt x="209526" y="44551"/>
                    <a:pt x="209526" y="41978"/>
                    <a:pt x="207933" y="40384"/>
                  </a:cubicBezTo>
                  <a:lnTo>
                    <a:pt x="168743" y="1195"/>
                  </a:lnTo>
                  <a:cubicBezTo>
                    <a:pt x="167947" y="398"/>
                    <a:pt x="166905" y="0"/>
                    <a:pt x="165863" y="0"/>
                  </a:cubicBezTo>
                  <a:cubicBezTo>
                    <a:pt x="164822" y="0"/>
                    <a:pt x="163780" y="398"/>
                    <a:pt x="162984" y="1195"/>
                  </a:cubicBezTo>
                  <a:lnTo>
                    <a:pt x="104775" y="59403"/>
                  </a:lnTo>
                  <a:lnTo>
                    <a:pt x="46567" y="1195"/>
                  </a:lnTo>
                  <a:cubicBezTo>
                    <a:pt x="45770" y="398"/>
                    <a:pt x="44729" y="0"/>
                    <a:pt x="4368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1"/>
            <p:cNvSpPr/>
            <p:nvPr/>
          </p:nvSpPr>
          <p:spPr>
            <a:xfrm>
              <a:off x="4349800" y="4387450"/>
              <a:ext cx="203450" cy="203450"/>
            </a:xfrm>
            <a:custGeom>
              <a:rect b="b" l="l" r="r" t="t"/>
              <a:pathLst>
                <a:path extrusionOk="0" h="8138" w="8138">
                  <a:moveTo>
                    <a:pt x="4069" y="0"/>
                  </a:moveTo>
                  <a:cubicBezTo>
                    <a:pt x="2990" y="0"/>
                    <a:pt x="1961" y="417"/>
                    <a:pt x="1201" y="1177"/>
                  </a:cubicBezTo>
                  <a:cubicBezTo>
                    <a:pt x="417" y="1937"/>
                    <a:pt x="0" y="2990"/>
                    <a:pt x="0" y="4069"/>
                  </a:cubicBezTo>
                  <a:cubicBezTo>
                    <a:pt x="0" y="5147"/>
                    <a:pt x="417" y="6177"/>
                    <a:pt x="1201" y="6936"/>
                  </a:cubicBezTo>
                  <a:cubicBezTo>
                    <a:pt x="1961" y="7696"/>
                    <a:pt x="2990" y="8137"/>
                    <a:pt x="4069" y="8137"/>
                  </a:cubicBezTo>
                  <a:cubicBezTo>
                    <a:pt x="5147" y="8137"/>
                    <a:pt x="6201" y="7696"/>
                    <a:pt x="6961" y="6936"/>
                  </a:cubicBezTo>
                  <a:cubicBezTo>
                    <a:pt x="7720" y="6177"/>
                    <a:pt x="8137" y="5147"/>
                    <a:pt x="8137" y="4069"/>
                  </a:cubicBezTo>
                  <a:cubicBezTo>
                    <a:pt x="8137" y="2990"/>
                    <a:pt x="7720" y="1937"/>
                    <a:pt x="6961" y="1177"/>
                  </a:cubicBezTo>
                  <a:cubicBezTo>
                    <a:pt x="6201" y="417"/>
                    <a:pt x="5147" y="0"/>
                    <a:pt x="406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3" name="Google Shape;323;p11"/>
          <p:cNvGrpSpPr/>
          <p:nvPr/>
        </p:nvGrpSpPr>
        <p:grpSpPr>
          <a:xfrm>
            <a:off x="5049638" y="3176073"/>
            <a:ext cx="211621" cy="210823"/>
            <a:chOff x="1170400" y="238275"/>
            <a:chExt cx="5238150" cy="5218400"/>
          </a:xfrm>
        </p:grpSpPr>
        <p:sp>
          <p:nvSpPr>
            <p:cNvPr id="324" name="Google Shape;324;p11"/>
            <p:cNvSpPr/>
            <p:nvPr/>
          </p:nvSpPr>
          <p:spPr>
            <a:xfrm>
              <a:off x="1170400" y="238275"/>
              <a:ext cx="5238150" cy="5218400"/>
            </a:xfrm>
            <a:custGeom>
              <a:rect b="b" l="l" r="r" t="t"/>
              <a:pathLst>
                <a:path extrusionOk="0" h="208736" w="209526">
                  <a:moveTo>
                    <a:pt x="43687" y="0"/>
                  </a:moveTo>
                  <a:cubicBezTo>
                    <a:pt x="42645" y="0"/>
                    <a:pt x="41604" y="398"/>
                    <a:pt x="40807" y="1195"/>
                  </a:cubicBezTo>
                  <a:lnTo>
                    <a:pt x="1593" y="40384"/>
                  </a:lnTo>
                  <a:cubicBezTo>
                    <a:pt x="0" y="41978"/>
                    <a:pt x="0" y="44551"/>
                    <a:pt x="1593" y="46144"/>
                  </a:cubicBezTo>
                  <a:lnTo>
                    <a:pt x="59802" y="104352"/>
                  </a:lnTo>
                  <a:lnTo>
                    <a:pt x="1593" y="162561"/>
                  </a:lnTo>
                  <a:cubicBezTo>
                    <a:pt x="0" y="164154"/>
                    <a:pt x="0" y="166727"/>
                    <a:pt x="1593" y="168320"/>
                  </a:cubicBezTo>
                  <a:lnTo>
                    <a:pt x="40807" y="207534"/>
                  </a:lnTo>
                  <a:cubicBezTo>
                    <a:pt x="41604" y="208331"/>
                    <a:pt x="42645" y="208729"/>
                    <a:pt x="43687" y="208729"/>
                  </a:cubicBezTo>
                  <a:cubicBezTo>
                    <a:pt x="44729" y="208729"/>
                    <a:pt x="45770" y="208331"/>
                    <a:pt x="46567" y="207534"/>
                  </a:cubicBezTo>
                  <a:lnTo>
                    <a:pt x="104775" y="149326"/>
                  </a:lnTo>
                  <a:lnTo>
                    <a:pt x="116785" y="161335"/>
                  </a:lnTo>
                  <a:cubicBezTo>
                    <a:pt x="117581" y="162132"/>
                    <a:pt x="118623" y="162530"/>
                    <a:pt x="119664" y="162530"/>
                  </a:cubicBezTo>
                  <a:cubicBezTo>
                    <a:pt x="120706" y="162530"/>
                    <a:pt x="121748" y="162132"/>
                    <a:pt x="122544" y="161335"/>
                  </a:cubicBezTo>
                  <a:cubicBezTo>
                    <a:pt x="124137" y="159742"/>
                    <a:pt x="124137" y="157169"/>
                    <a:pt x="122544" y="155576"/>
                  </a:cubicBezTo>
                  <a:lnTo>
                    <a:pt x="107643" y="140674"/>
                  </a:lnTo>
                  <a:cubicBezTo>
                    <a:pt x="106883" y="139915"/>
                    <a:pt x="105854" y="139473"/>
                    <a:pt x="104775" y="139473"/>
                  </a:cubicBezTo>
                  <a:cubicBezTo>
                    <a:pt x="103697" y="139473"/>
                    <a:pt x="102643" y="139915"/>
                    <a:pt x="101883" y="140674"/>
                  </a:cubicBezTo>
                  <a:lnTo>
                    <a:pt x="43675" y="198883"/>
                  </a:lnTo>
                  <a:lnTo>
                    <a:pt x="10245" y="165453"/>
                  </a:lnTo>
                  <a:lnTo>
                    <a:pt x="68453" y="107244"/>
                  </a:lnTo>
                  <a:cubicBezTo>
                    <a:pt x="70046" y="105651"/>
                    <a:pt x="70046" y="103078"/>
                    <a:pt x="68453" y="101485"/>
                  </a:cubicBezTo>
                  <a:lnTo>
                    <a:pt x="10245" y="43276"/>
                  </a:lnTo>
                  <a:lnTo>
                    <a:pt x="43675" y="9847"/>
                  </a:lnTo>
                  <a:lnTo>
                    <a:pt x="101883" y="68030"/>
                  </a:lnTo>
                  <a:cubicBezTo>
                    <a:pt x="102680" y="68827"/>
                    <a:pt x="103721" y="69225"/>
                    <a:pt x="104763" y="69225"/>
                  </a:cubicBezTo>
                  <a:cubicBezTo>
                    <a:pt x="105805" y="69225"/>
                    <a:pt x="106846" y="68827"/>
                    <a:pt x="107643" y="68030"/>
                  </a:cubicBezTo>
                  <a:lnTo>
                    <a:pt x="165851" y="9847"/>
                  </a:lnTo>
                  <a:lnTo>
                    <a:pt x="199281" y="43276"/>
                  </a:lnTo>
                  <a:lnTo>
                    <a:pt x="141097" y="101485"/>
                  </a:lnTo>
                  <a:cubicBezTo>
                    <a:pt x="139504" y="103078"/>
                    <a:pt x="139504" y="105651"/>
                    <a:pt x="141097" y="107244"/>
                  </a:cubicBezTo>
                  <a:lnTo>
                    <a:pt x="199281" y="165453"/>
                  </a:lnTo>
                  <a:lnTo>
                    <a:pt x="165851" y="198883"/>
                  </a:lnTo>
                  <a:lnTo>
                    <a:pt x="145656" y="178687"/>
                  </a:lnTo>
                  <a:cubicBezTo>
                    <a:pt x="144859" y="177891"/>
                    <a:pt x="143818" y="177493"/>
                    <a:pt x="142776" y="177493"/>
                  </a:cubicBezTo>
                  <a:cubicBezTo>
                    <a:pt x="141734" y="177493"/>
                    <a:pt x="140693" y="177891"/>
                    <a:pt x="139896" y="178687"/>
                  </a:cubicBezTo>
                  <a:cubicBezTo>
                    <a:pt x="138303" y="180281"/>
                    <a:pt x="138303" y="182854"/>
                    <a:pt x="139896" y="184447"/>
                  </a:cubicBezTo>
                  <a:lnTo>
                    <a:pt x="162984" y="207534"/>
                  </a:lnTo>
                  <a:cubicBezTo>
                    <a:pt x="163768" y="208319"/>
                    <a:pt x="164822" y="208735"/>
                    <a:pt x="165851" y="208735"/>
                  </a:cubicBezTo>
                  <a:cubicBezTo>
                    <a:pt x="166905" y="208735"/>
                    <a:pt x="167934" y="208319"/>
                    <a:pt x="168743" y="207534"/>
                  </a:cubicBezTo>
                  <a:lnTo>
                    <a:pt x="207933" y="168320"/>
                  </a:lnTo>
                  <a:cubicBezTo>
                    <a:pt x="209526" y="166727"/>
                    <a:pt x="209526" y="164154"/>
                    <a:pt x="207933" y="162561"/>
                  </a:cubicBezTo>
                  <a:lnTo>
                    <a:pt x="149724" y="104352"/>
                  </a:lnTo>
                  <a:lnTo>
                    <a:pt x="207933" y="46144"/>
                  </a:lnTo>
                  <a:cubicBezTo>
                    <a:pt x="209526" y="44551"/>
                    <a:pt x="209526" y="41978"/>
                    <a:pt x="207933" y="40384"/>
                  </a:cubicBezTo>
                  <a:lnTo>
                    <a:pt x="168743" y="1195"/>
                  </a:lnTo>
                  <a:cubicBezTo>
                    <a:pt x="167947" y="398"/>
                    <a:pt x="166905" y="0"/>
                    <a:pt x="165863" y="0"/>
                  </a:cubicBezTo>
                  <a:cubicBezTo>
                    <a:pt x="164822" y="0"/>
                    <a:pt x="163780" y="398"/>
                    <a:pt x="162984" y="1195"/>
                  </a:cubicBezTo>
                  <a:lnTo>
                    <a:pt x="104775" y="59403"/>
                  </a:lnTo>
                  <a:lnTo>
                    <a:pt x="46567" y="1195"/>
                  </a:lnTo>
                  <a:cubicBezTo>
                    <a:pt x="45770" y="398"/>
                    <a:pt x="44729" y="0"/>
                    <a:pt x="4368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11"/>
            <p:cNvSpPr/>
            <p:nvPr/>
          </p:nvSpPr>
          <p:spPr>
            <a:xfrm>
              <a:off x="4349800" y="4387450"/>
              <a:ext cx="203450" cy="203450"/>
            </a:xfrm>
            <a:custGeom>
              <a:rect b="b" l="l" r="r" t="t"/>
              <a:pathLst>
                <a:path extrusionOk="0" h="8138" w="8138">
                  <a:moveTo>
                    <a:pt x="4069" y="0"/>
                  </a:moveTo>
                  <a:cubicBezTo>
                    <a:pt x="2990" y="0"/>
                    <a:pt x="1961" y="417"/>
                    <a:pt x="1201" y="1177"/>
                  </a:cubicBezTo>
                  <a:cubicBezTo>
                    <a:pt x="417" y="1937"/>
                    <a:pt x="0" y="2990"/>
                    <a:pt x="0" y="4069"/>
                  </a:cubicBezTo>
                  <a:cubicBezTo>
                    <a:pt x="0" y="5147"/>
                    <a:pt x="417" y="6177"/>
                    <a:pt x="1201" y="6936"/>
                  </a:cubicBezTo>
                  <a:cubicBezTo>
                    <a:pt x="1961" y="7696"/>
                    <a:pt x="2990" y="8137"/>
                    <a:pt x="4069" y="8137"/>
                  </a:cubicBezTo>
                  <a:cubicBezTo>
                    <a:pt x="5147" y="8137"/>
                    <a:pt x="6201" y="7696"/>
                    <a:pt x="6961" y="6936"/>
                  </a:cubicBezTo>
                  <a:cubicBezTo>
                    <a:pt x="7720" y="6177"/>
                    <a:pt x="8137" y="5147"/>
                    <a:pt x="8137" y="4069"/>
                  </a:cubicBezTo>
                  <a:cubicBezTo>
                    <a:pt x="8137" y="2990"/>
                    <a:pt x="7720" y="1937"/>
                    <a:pt x="6961" y="1177"/>
                  </a:cubicBezTo>
                  <a:cubicBezTo>
                    <a:pt x="6201" y="417"/>
                    <a:pt x="5147" y="0"/>
                    <a:pt x="406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6" name="Google Shape;326;p11"/>
          <p:cNvGrpSpPr/>
          <p:nvPr/>
        </p:nvGrpSpPr>
        <p:grpSpPr>
          <a:xfrm>
            <a:off x="5049638" y="2150161"/>
            <a:ext cx="211621" cy="210823"/>
            <a:chOff x="1170400" y="238275"/>
            <a:chExt cx="5238150" cy="5218400"/>
          </a:xfrm>
        </p:grpSpPr>
        <p:sp>
          <p:nvSpPr>
            <p:cNvPr id="327" name="Google Shape;327;p11"/>
            <p:cNvSpPr/>
            <p:nvPr/>
          </p:nvSpPr>
          <p:spPr>
            <a:xfrm>
              <a:off x="1170400" y="238275"/>
              <a:ext cx="5238150" cy="5218400"/>
            </a:xfrm>
            <a:custGeom>
              <a:rect b="b" l="l" r="r" t="t"/>
              <a:pathLst>
                <a:path extrusionOk="0" h="208736" w="209526">
                  <a:moveTo>
                    <a:pt x="43687" y="0"/>
                  </a:moveTo>
                  <a:cubicBezTo>
                    <a:pt x="42645" y="0"/>
                    <a:pt x="41604" y="398"/>
                    <a:pt x="40807" y="1195"/>
                  </a:cubicBezTo>
                  <a:lnTo>
                    <a:pt x="1593" y="40384"/>
                  </a:lnTo>
                  <a:cubicBezTo>
                    <a:pt x="0" y="41978"/>
                    <a:pt x="0" y="44551"/>
                    <a:pt x="1593" y="46144"/>
                  </a:cubicBezTo>
                  <a:lnTo>
                    <a:pt x="59802" y="104352"/>
                  </a:lnTo>
                  <a:lnTo>
                    <a:pt x="1593" y="162561"/>
                  </a:lnTo>
                  <a:cubicBezTo>
                    <a:pt x="0" y="164154"/>
                    <a:pt x="0" y="166727"/>
                    <a:pt x="1593" y="168320"/>
                  </a:cubicBezTo>
                  <a:lnTo>
                    <a:pt x="40807" y="207534"/>
                  </a:lnTo>
                  <a:cubicBezTo>
                    <a:pt x="41604" y="208331"/>
                    <a:pt x="42645" y="208729"/>
                    <a:pt x="43687" y="208729"/>
                  </a:cubicBezTo>
                  <a:cubicBezTo>
                    <a:pt x="44729" y="208729"/>
                    <a:pt x="45770" y="208331"/>
                    <a:pt x="46567" y="207534"/>
                  </a:cubicBezTo>
                  <a:lnTo>
                    <a:pt x="104775" y="149326"/>
                  </a:lnTo>
                  <a:lnTo>
                    <a:pt x="116785" y="161335"/>
                  </a:lnTo>
                  <a:cubicBezTo>
                    <a:pt x="117581" y="162132"/>
                    <a:pt x="118623" y="162530"/>
                    <a:pt x="119664" y="162530"/>
                  </a:cubicBezTo>
                  <a:cubicBezTo>
                    <a:pt x="120706" y="162530"/>
                    <a:pt x="121748" y="162132"/>
                    <a:pt x="122544" y="161335"/>
                  </a:cubicBezTo>
                  <a:cubicBezTo>
                    <a:pt x="124137" y="159742"/>
                    <a:pt x="124137" y="157169"/>
                    <a:pt x="122544" y="155576"/>
                  </a:cubicBezTo>
                  <a:lnTo>
                    <a:pt x="107643" y="140674"/>
                  </a:lnTo>
                  <a:cubicBezTo>
                    <a:pt x="106883" y="139915"/>
                    <a:pt x="105854" y="139473"/>
                    <a:pt x="104775" y="139473"/>
                  </a:cubicBezTo>
                  <a:cubicBezTo>
                    <a:pt x="103697" y="139473"/>
                    <a:pt x="102643" y="139915"/>
                    <a:pt x="101883" y="140674"/>
                  </a:cubicBezTo>
                  <a:lnTo>
                    <a:pt x="43675" y="198883"/>
                  </a:lnTo>
                  <a:lnTo>
                    <a:pt x="10245" y="165453"/>
                  </a:lnTo>
                  <a:lnTo>
                    <a:pt x="68453" y="107244"/>
                  </a:lnTo>
                  <a:cubicBezTo>
                    <a:pt x="70046" y="105651"/>
                    <a:pt x="70046" y="103078"/>
                    <a:pt x="68453" y="101485"/>
                  </a:cubicBezTo>
                  <a:lnTo>
                    <a:pt x="10245" y="43276"/>
                  </a:lnTo>
                  <a:lnTo>
                    <a:pt x="43675" y="9847"/>
                  </a:lnTo>
                  <a:lnTo>
                    <a:pt x="101883" y="68030"/>
                  </a:lnTo>
                  <a:cubicBezTo>
                    <a:pt x="102680" y="68827"/>
                    <a:pt x="103721" y="69225"/>
                    <a:pt x="104763" y="69225"/>
                  </a:cubicBezTo>
                  <a:cubicBezTo>
                    <a:pt x="105805" y="69225"/>
                    <a:pt x="106846" y="68827"/>
                    <a:pt x="107643" y="68030"/>
                  </a:cubicBezTo>
                  <a:lnTo>
                    <a:pt x="165851" y="9847"/>
                  </a:lnTo>
                  <a:lnTo>
                    <a:pt x="199281" y="43276"/>
                  </a:lnTo>
                  <a:lnTo>
                    <a:pt x="141097" y="101485"/>
                  </a:lnTo>
                  <a:cubicBezTo>
                    <a:pt x="139504" y="103078"/>
                    <a:pt x="139504" y="105651"/>
                    <a:pt x="141097" y="107244"/>
                  </a:cubicBezTo>
                  <a:lnTo>
                    <a:pt x="199281" y="165453"/>
                  </a:lnTo>
                  <a:lnTo>
                    <a:pt x="165851" y="198883"/>
                  </a:lnTo>
                  <a:lnTo>
                    <a:pt x="145656" y="178687"/>
                  </a:lnTo>
                  <a:cubicBezTo>
                    <a:pt x="144859" y="177891"/>
                    <a:pt x="143818" y="177493"/>
                    <a:pt x="142776" y="177493"/>
                  </a:cubicBezTo>
                  <a:cubicBezTo>
                    <a:pt x="141734" y="177493"/>
                    <a:pt x="140693" y="177891"/>
                    <a:pt x="139896" y="178687"/>
                  </a:cubicBezTo>
                  <a:cubicBezTo>
                    <a:pt x="138303" y="180281"/>
                    <a:pt x="138303" y="182854"/>
                    <a:pt x="139896" y="184447"/>
                  </a:cubicBezTo>
                  <a:lnTo>
                    <a:pt x="162984" y="207534"/>
                  </a:lnTo>
                  <a:cubicBezTo>
                    <a:pt x="163768" y="208319"/>
                    <a:pt x="164822" y="208735"/>
                    <a:pt x="165851" y="208735"/>
                  </a:cubicBezTo>
                  <a:cubicBezTo>
                    <a:pt x="166905" y="208735"/>
                    <a:pt x="167934" y="208319"/>
                    <a:pt x="168743" y="207534"/>
                  </a:cubicBezTo>
                  <a:lnTo>
                    <a:pt x="207933" y="168320"/>
                  </a:lnTo>
                  <a:cubicBezTo>
                    <a:pt x="209526" y="166727"/>
                    <a:pt x="209526" y="164154"/>
                    <a:pt x="207933" y="162561"/>
                  </a:cubicBezTo>
                  <a:lnTo>
                    <a:pt x="149724" y="104352"/>
                  </a:lnTo>
                  <a:lnTo>
                    <a:pt x="207933" y="46144"/>
                  </a:lnTo>
                  <a:cubicBezTo>
                    <a:pt x="209526" y="44551"/>
                    <a:pt x="209526" y="41978"/>
                    <a:pt x="207933" y="40384"/>
                  </a:cubicBezTo>
                  <a:lnTo>
                    <a:pt x="168743" y="1195"/>
                  </a:lnTo>
                  <a:cubicBezTo>
                    <a:pt x="167947" y="398"/>
                    <a:pt x="166905" y="0"/>
                    <a:pt x="165863" y="0"/>
                  </a:cubicBezTo>
                  <a:cubicBezTo>
                    <a:pt x="164822" y="0"/>
                    <a:pt x="163780" y="398"/>
                    <a:pt x="162984" y="1195"/>
                  </a:cubicBezTo>
                  <a:lnTo>
                    <a:pt x="104775" y="59403"/>
                  </a:lnTo>
                  <a:lnTo>
                    <a:pt x="46567" y="1195"/>
                  </a:lnTo>
                  <a:cubicBezTo>
                    <a:pt x="45770" y="398"/>
                    <a:pt x="44729" y="0"/>
                    <a:pt x="4368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1"/>
            <p:cNvSpPr/>
            <p:nvPr/>
          </p:nvSpPr>
          <p:spPr>
            <a:xfrm>
              <a:off x="4349800" y="4387450"/>
              <a:ext cx="203450" cy="203450"/>
            </a:xfrm>
            <a:custGeom>
              <a:rect b="b" l="l" r="r" t="t"/>
              <a:pathLst>
                <a:path extrusionOk="0" h="8138" w="8138">
                  <a:moveTo>
                    <a:pt x="4069" y="0"/>
                  </a:moveTo>
                  <a:cubicBezTo>
                    <a:pt x="2990" y="0"/>
                    <a:pt x="1961" y="417"/>
                    <a:pt x="1201" y="1177"/>
                  </a:cubicBezTo>
                  <a:cubicBezTo>
                    <a:pt x="417" y="1937"/>
                    <a:pt x="0" y="2990"/>
                    <a:pt x="0" y="4069"/>
                  </a:cubicBezTo>
                  <a:cubicBezTo>
                    <a:pt x="0" y="5147"/>
                    <a:pt x="417" y="6177"/>
                    <a:pt x="1201" y="6936"/>
                  </a:cubicBezTo>
                  <a:cubicBezTo>
                    <a:pt x="1961" y="7696"/>
                    <a:pt x="2990" y="8137"/>
                    <a:pt x="4069" y="8137"/>
                  </a:cubicBezTo>
                  <a:cubicBezTo>
                    <a:pt x="5147" y="8137"/>
                    <a:pt x="6201" y="7696"/>
                    <a:pt x="6961" y="6936"/>
                  </a:cubicBezTo>
                  <a:cubicBezTo>
                    <a:pt x="7720" y="6177"/>
                    <a:pt x="8137" y="5147"/>
                    <a:pt x="8137" y="4069"/>
                  </a:cubicBezTo>
                  <a:cubicBezTo>
                    <a:pt x="8137" y="2990"/>
                    <a:pt x="7720" y="1937"/>
                    <a:pt x="6961" y="1177"/>
                  </a:cubicBezTo>
                  <a:cubicBezTo>
                    <a:pt x="6201" y="417"/>
                    <a:pt x="5147" y="0"/>
                    <a:pt x="406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9" name="Google Shape;329;p11"/>
          <p:cNvGrpSpPr/>
          <p:nvPr/>
        </p:nvGrpSpPr>
        <p:grpSpPr>
          <a:xfrm>
            <a:off x="1443677" y="2659536"/>
            <a:ext cx="263509" cy="210887"/>
            <a:chOff x="1180200" y="757700"/>
            <a:chExt cx="5228350" cy="4184275"/>
          </a:xfrm>
        </p:grpSpPr>
        <p:sp>
          <p:nvSpPr>
            <p:cNvPr id="330" name="Google Shape;330;p11"/>
            <p:cNvSpPr/>
            <p:nvPr/>
          </p:nvSpPr>
          <p:spPr>
            <a:xfrm>
              <a:off x="1180200" y="757700"/>
              <a:ext cx="5228350" cy="4184275"/>
            </a:xfrm>
            <a:custGeom>
              <a:rect b="b" l="l" r="r" t="t"/>
              <a:pathLst>
                <a:path extrusionOk="0" h="167371" w="209134">
                  <a:moveTo>
                    <a:pt x="165459" y="0"/>
                  </a:moveTo>
                  <a:cubicBezTo>
                    <a:pt x="164381" y="0"/>
                    <a:pt x="163327" y="442"/>
                    <a:pt x="162567" y="1201"/>
                  </a:cubicBezTo>
                  <a:lnTo>
                    <a:pt x="84678" y="79090"/>
                  </a:lnTo>
                  <a:lnTo>
                    <a:pt x="46175" y="40587"/>
                  </a:lnTo>
                  <a:cubicBezTo>
                    <a:pt x="45378" y="39790"/>
                    <a:pt x="44337" y="39392"/>
                    <a:pt x="43295" y="39392"/>
                  </a:cubicBezTo>
                  <a:cubicBezTo>
                    <a:pt x="42253" y="39392"/>
                    <a:pt x="41212" y="39790"/>
                    <a:pt x="40415" y="40587"/>
                  </a:cubicBezTo>
                  <a:lnTo>
                    <a:pt x="1201" y="79801"/>
                  </a:lnTo>
                  <a:cubicBezTo>
                    <a:pt x="442" y="80585"/>
                    <a:pt x="0" y="81615"/>
                    <a:pt x="0" y="82693"/>
                  </a:cubicBezTo>
                  <a:cubicBezTo>
                    <a:pt x="0" y="83771"/>
                    <a:pt x="442" y="84801"/>
                    <a:pt x="1201" y="85585"/>
                  </a:cubicBezTo>
                  <a:lnTo>
                    <a:pt x="81786" y="166170"/>
                  </a:lnTo>
                  <a:cubicBezTo>
                    <a:pt x="82570" y="166930"/>
                    <a:pt x="83600" y="167371"/>
                    <a:pt x="84678" y="167371"/>
                  </a:cubicBezTo>
                  <a:cubicBezTo>
                    <a:pt x="85757" y="167371"/>
                    <a:pt x="86786" y="166930"/>
                    <a:pt x="87570" y="166170"/>
                  </a:cubicBezTo>
                  <a:lnTo>
                    <a:pt x="132250" y="121490"/>
                  </a:lnTo>
                  <a:cubicBezTo>
                    <a:pt x="133843" y="119897"/>
                    <a:pt x="133843" y="117299"/>
                    <a:pt x="132250" y="115731"/>
                  </a:cubicBezTo>
                  <a:cubicBezTo>
                    <a:pt x="131453" y="114934"/>
                    <a:pt x="130412" y="114536"/>
                    <a:pt x="129370" y="114536"/>
                  </a:cubicBezTo>
                  <a:cubicBezTo>
                    <a:pt x="128328" y="114536"/>
                    <a:pt x="127287" y="114934"/>
                    <a:pt x="126490" y="115731"/>
                  </a:cubicBezTo>
                  <a:lnTo>
                    <a:pt x="84678" y="157518"/>
                  </a:lnTo>
                  <a:lnTo>
                    <a:pt x="9853" y="82693"/>
                  </a:lnTo>
                  <a:lnTo>
                    <a:pt x="43307" y="49239"/>
                  </a:lnTo>
                  <a:lnTo>
                    <a:pt x="81786" y="87742"/>
                  </a:lnTo>
                  <a:cubicBezTo>
                    <a:pt x="82570" y="88502"/>
                    <a:pt x="83600" y="88943"/>
                    <a:pt x="84678" y="88943"/>
                  </a:cubicBezTo>
                  <a:cubicBezTo>
                    <a:pt x="85757" y="88943"/>
                    <a:pt x="86786" y="88502"/>
                    <a:pt x="87570" y="87742"/>
                  </a:cubicBezTo>
                  <a:lnTo>
                    <a:pt x="165459" y="9853"/>
                  </a:lnTo>
                  <a:lnTo>
                    <a:pt x="198889" y="43307"/>
                  </a:lnTo>
                  <a:lnTo>
                    <a:pt x="149553" y="92668"/>
                  </a:lnTo>
                  <a:cubicBezTo>
                    <a:pt x="147960" y="94237"/>
                    <a:pt x="147960" y="96835"/>
                    <a:pt x="149553" y="98428"/>
                  </a:cubicBezTo>
                  <a:cubicBezTo>
                    <a:pt x="150349" y="99224"/>
                    <a:pt x="151391" y="99622"/>
                    <a:pt x="152433" y="99622"/>
                  </a:cubicBezTo>
                  <a:cubicBezTo>
                    <a:pt x="153474" y="99622"/>
                    <a:pt x="154516" y="99224"/>
                    <a:pt x="155312" y="98428"/>
                  </a:cubicBezTo>
                  <a:lnTo>
                    <a:pt x="207541" y="46175"/>
                  </a:lnTo>
                  <a:cubicBezTo>
                    <a:pt x="209134" y="44582"/>
                    <a:pt x="209134" y="42008"/>
                    <a:pt x="207541" y="40415"/>
                  </a:cubicBezTo>
                  <a:lnTo>
                    <a:pt x="168327" y="1201"/>
                  </a:lnTo>
                  <a:cubicBezTo>
                    <a:pt x="167567" y="442"/>
                    <a:pt x="166537" y="0"/>
                    <a:pt x="16545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1"/>
            <p:cNvSpPr/>
            <p:nvPr/>
          </p:nvSpPr>
          <p:spPr>
            <a:xfrm>
              <a:off x="4601625" y="3333575"/>
              <a:ext cx="203450" cy="203450"/>
            </a:xfrm>
            <a:custGeom>
              <a:rect b="b" l="l" r="r" t="t"/>
              <a:pathLst>
                <a:path extrusionOk="0" h="8138" w="8138">
                  <a:moveTo>
                    <a:pt x="4069" y="0"/>
                  </a:moveTo>
                  <a:cubicBezTo>
                    <a:pt x="2990" y="0"/>
                    <a:pt x="1937" y="417"/>
                    <a:pt x="1201" y="1177"/>
                  </a:cubicBezTo>
                  <a:cubicBezTo>
                    <a:pt x="417" y="1937"/>
                    <a:pt x="0" y="2990"/>
                    <a:pt x="0" y="4069"/>
                  </a:cubicBezTo>
                  <a:cubicBezTo>
                    <a:pt x="0" y="5147"/>
                    <a:pt x="417" y="6201"/>
                    <a:pt x="1201" y="6961"/>
                  </a:cubicBezTo>
                  <a:cubicBezTo>
                    <a:pt x="1937" y="7721"/>
                    <a:pt x="2990" y="8137"/>
                    <a:pt x="4069" y="8137"/>
                  </a:cubicBezTo>
                  <a:cubicBezTo>
                    <a:pt x="5147" y="8137"/>
                    <a:pt x="6201" y="7721"/>
                    <a:pt x="6961" y="6961"/>
                  </a:cubicBezTo>
                  <a:cubicBezTo>
                    <a:pt x="7721" y="6201"/>
                    <a:pt x="8137" y="5147"/>
                    <a:pt x="8137" y="4069"/>
                  </a:cubicBezTo>
                  <a:cubicBezTo>
                    <a:pt x="8137" y="2990"/>
                    <a:pt x="7721" y="1937"/>
                    <a:pt x="6961" y="1177"/>
                  </a:cubicBezTo>
                  <a:cubicBezTo>
                    <a:pt x="6201" y="417"/>
                    <a:pt x="5147" y="0"/>
                    <a:pt x="406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2" name="Google Shape;332;p11"/>
          <p:cNvGrpSpPr/>
          <p:nvPr/>
        </p:nvGrpSpPr>
        <p:grpSpPr>
          <a:xfrm>
            <a:off x="1443677" y="3168986"/>
            <a:ext cx="263509" cy="210887"/>
            <a:chOff x="1180200" y="757700"/>
            <a:chExt cx="5228350" cy="4184275"/>
          </a:xfrm>
        </p:grpSpPr>
        <p:sp>
          <p:nvSpPr>
            <p:cNvPr id="333" name="Google Shape;333;p11"/>
            <p:cNvSpPr/>
            <p:nvPr/>
          </p:nvSpPr>
          <p:spPr>
            <a:xfrm>
              <a:off x="1180200" y="757700"/>
              <a:ext cx="5228350" cy="4184275"/>
            </a:xfrm>
            <a:custGeom>
              <a:rect b="b" l="l" r="r" t="t"/>
              <a:pathLst>
                <a:path extrusionOk="0" h="167371" w="209134">
                  <a:moveTo>
                    <a:pt x="165459" y="0"/>
                  </a:moveTo>
                  <a:cubicBezTo>
                    <a:pt x="164381" y="0"/>
                    <a:pt x="163327" y="442"/>
                    <a:pt x="162567" y="1201"/>
                  </a:cubicBezTo>
                  <a:lnTo>
                    <a:pt x="84678" y="79090"/>
                  </a:lnTo>
                  <a:lnTo>
                    <a:pt x="46175" y="40587"/>
                  </a:lnTo>
                  <a:cubicBezTo>
                    <a:pt x="45378" y="39790"/>
                    <a:pt x="44337" y="39392"/>
                    <a:pt x="43295" y="39392"/>
                  </a:cubicBezTo>
                  <a:cubicBezTo>
                    <a:pt x="42253" y="39392"/>
                    <a:pt x="41212" y="39790"/>
                    <a:pt x="40415" y="40587"/>
                  </a:cubicBezTo>
                  <a:lnTo>
                    <a:pt x="1201" y="79801"/>
                  </a:lnTo>
                  <a:cubicBezTo>
                    <a:pt x="442" y="80585"/>
                    <a:pt x="0" y="81615"/>
                    <a:pt x="0" y="82693"/>
                  </a:cubicBezTo>
                  <a:cubicBezTo>
                    <a:pt x="0" y="83771"/>
                    <a:pt x="442" y="84801"/>
                    <a:pt x="1201" y="85585"/>
                  </a:cubicBezTo>
                  <a:lnTo>
                    <a:pt x="81786" y="166170"/>
                  </a:lnTo>
                  <a:cubicBezTo>
                    <a:pt x="82570" y="166930"/>
                    <a:pt x="83600" y="167371"/>
                    <a:pt x="84678" y="167371"/>
                  </a:cubicBezTo>
                  <a:cubicBezTo>
                    <a:pt x="85757" y="167371"/>
                    <a:pt x="86786" y="166930"/>
                    <a:pt x="87570" y="166170"/>
                  </a:cubicBezTo>
                  <a:lnTo>
                    <a:pt x="132250" y="121490"/>
                  </a:lnTo>
                  <a:cubicBezTo>
                    <a:pt x="133843" y="119897"/>
                    <a:pt x="133843" y="117299"/>
                    <a:pt x="132250" y="115731"/>
                  </a:cubicBezTo>
                  <a:cubicBezTo>
                    <a:pt x="131453" y="114934"/>
                    <a:pt x="130412" y="114536"/>
                    <a:pt x="129370" y="114536"/>
                  </a:cubicBezTo>
                  <a:cubicBezTo>
                    <a:pt x="128328" y="114536"/>
                    <a:pt x="127287" y="114934"/>
                    <a:pt x="126490" y="115731"/>
                  </a:cubicBezTo>
                  <a:lnTo>
                    <a:pt x="84678" y="157518"/>
                  </a:lnTo>
                  <a:lnTo>
                    <a:pt x="9853" y="82693"/>
                  </a:lnTo>
                  <a:lnTo>
                    <a:pt x="43307" y="49239"/>
                  </a:lnTo>
                  <a:lnTo>
                    <a:pt x="81786" y="87742"/>
                  </a:lnTo>
                  <a:cubicBezTo>
                    <a:pt x="82570" y="88502"/>
                    <a:pt x="83600" y="88943"/>
                    <a:pt x="84678" y="88943"/>
                  </a:cubicBezTo>
                  <a:cubicBezTo>
                    <a:pt x="85757" y="88943"/>
                    <a:pt x="86786" y="88502"/>
                    <a:pt x="87570" y="87742"/>
                  </a:cubicBezTo>
                  <a:lnTo>
                    <a:pt x="165459" y="9853"/>
                  </a:lnTo>
                  <a:lnTo>
                    <a:pt x="198889" y="43307"/>
                  </a:lnTo>
                  <a:lnTo>
                    <a:pt x="149553" y="92668"/>
                  </a:lnTo>
                  <a:cubicBezTo>
                    <a:pt x="147960" y="94237"/>
                    <a:pt x="147960" y="96835"/>
                    <a:pt x="149553" y="98428"/>
                  </a:cubicBezTo>
                  <a:cubicBezTo>
                    <a:pt x="150349" y="99224"/>
                    <a:pt x="151391" y="99622"/>
                    <a:pt x="152433" y="99622"/>
                  </a:cubicBezTo>
                  <a:cubicBezTo>
                    <a:pt x="153474" y="99622"/>
                    <a:pt x="154516" y="99224"/>
                    <a:pt x="155312" y="98428"/>
                  </a:cubicBezTo>
                  <a:lnTo>
                    <a:pt x="207541" y="46175"/>
                  </a:lnTo>
                  <a:cubicBezTo>
                    <a:pt x="209134" y="44582"/>
                    <a:pt x="209134" y="42008"/>
                    <a:pt x="207541" y="40415"/>
                  </a:cubicBezTo>
                  <a:lnTo>
                    <a:pt x="168327" y="1201"/>
                  </a:lnTo>
                  <a:cubicBezTo>
                    <a:pt x="167567" y="442"/>
                    <a:pt x="166537" y="0"/>
                    <a:pt x="16545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11"/>
            <p:cNvSpPr/>
            <p:nvPr/>
          </p:nvSpPr>
          <p:spPr>
            <a:xfrm>
              <a:off x="4601625" y="3333575"/>
              <a:ext cx="203450" cy="203450"/>
            </a:xfrm>
            <a:custGeom>
              <a:rect b="b" l="l" r="r" t="t"/>
              <a:pathLst>
                <a:path extrusionOk="0" h="8138" w="8138">
                  <a:moveTo>
                    <a:pt x="4069" y="0"/>
                  </a:moveTo>
                  <a:cubicBezTo>
                    <a:pt x="2990" y="0"/>
                    <a:pt x="1937" y="417"/>
                    <a:pt x="1201" y="1177"/>
                  </a:cubicBezTo>
                  <a:cubicBezTo>
                    <a:pt x="417" y="1937"/>
                    <a:pt x="0" y="2990"/>
                    <a:pt x="0" y="4069"/>
                  </a:cubicBezTo>
                  <a:cubicBezTo>
                    <a:pt x="0" y="5147"/>
                    <a:pt x="417" y="6201"/>
                    <a:pt x="1201" y="6961"/>
                  </a:cubicBezTo>
                  <a:cubicBezTo>
                    <a:pt x="1937" y="7721"/>
                    <a:pt x="2990" y="8137"/>
                    <a:pt x="4069" y="8137"/>
                  </a:cubicBezTo>
                  <a:cubicBezTo>
                    <a:pt x="5147" y="8137"/>
                    <a:pt x="6201" y="7721"/>
                    <a:pt x="6961" y="6961"/>
                  </a:cubicBezTo>
                  <a:cubicBezTo>
                    <a:pt x="7721" y="6201"/>
                    <a:pt x="8137" y="5147"/>
                    <a:pt x="8137" y="4069"/>
                  </a:cubicBezTo>
                  <a:cubicBezTo>
                    <a:pt x="8137" y="2990"/>
                    <a:pt x="7721" y="1937"/>
                    <a:pt x="6961" y="1177"/>
                  </a:cubicBezTo>
                  <a:cubicBezTo>
                    <a:pt x="6201" y="417"/>
                    <a:pt x="5147" y="0"/>
                    <a:pt x="406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5" name="Google Shape;335;p11"/>
          <p:cNvGrpSpPr/>
          <p:nvPr/>
        </p:nvGrpSpPr>
        <p:grpSpPr>
          <a:xfrm>
            <a:off x="1443677" y="3685436"/>
            <a:ext cx="263509" cy="210887"/>
            <a:chOff x="1180200" y="757700"/>
            <a:chExt cx="5228350" cy="4184275"/>
          </a:xfrm>
        </p:grpSpPr>
        <p:sp>
          <p:nvSpPr>
            <p:cNvPr id="336" name="Google Shape;336;p11"/>
            <p:cNvSpPr/>
            <p:nvPr/>
          </p:nvSpPr>
          <p:spPr>
            <a:xfrm>
              <a:off x="1180200" y="757700"/>
              <a:ext cx="5228350" cy="4184275"/>
            </a:xfrm>
            <a:custGeom>
              <a:rect b="b" l="l" r="r" t="t"/>
              <a:pathLst>
                <a:path extrusionOk="0" h="167371" w="209134">
                  <a:moveTo>
                    <a:pt x="165459" y="0"/>
                  </a:moveTo>
                  <a:cubicBezTo>
                    <a:pt x="164381" y="0"/>
                    <a:pt x="163327" y="442"/>
                    <a:pt x="162567" y="1201"/>
                  </a:cubicBezTo>
                  <a:lnTo>
                    <a:pt x="84678" y="79090"/>
                  </a:lnTo>
                  <a:lnTo>
                    <a:pt x="46175" y="40587"/>
                  </a:lnTo>
                  <a:cubicBezTo>
                    <a:pt x="45378" y="39790"/>
                    <a:pt x="44337" y="39392"/>
                    <a:pt x="43295" y="39392"/>
                  </a:cubicBezTo>
                  <a:cubicBezTo>
                    <a:pt x="42253" y="39392"/>
                    <a:pt x="41212" y="39790"/>
                    <a:pt x="40415" y="40587"/>
                  </a:cubicBezTo>
                  <a:lnTo>
                    <a:pt x="1201" y="79801"/>
                  </a:lnTo>
                  <a:cubicBezTo>
                    <a:pt x="442" y="80585"/>
                    <a:pt x="0" y="81615"/>
                    <a:pt x="0" y="82693"/>
                  </a:cubicBezTo>
                  <a:cubicBezTo>
                    <a:pt x="0" y="83771"/>
                    <a:pt x="442" y="84801"/>
                    <a:pt x="1201" y="85585"/>
                  </a:cubicBezTo>
                  <a:lnTo>
                    <a:pt x="81786" y="166170"/>
                  </a:lnTo>
                  <a:cubicBezTo>
                    <a:pt x="82570" y="166930"/>
                    <a:pt x="83600" y="167371"/>
                    <a:pt x="84678" y="167371"/>
                  </a:cubicBezTo>
                  <a:cubicBezTo>
                    <a:pt x="85757" y="167371"/>
                    <a:pt x="86786" y="166930"/>
                    <a:pt x="87570" y="166170"/>
                  </a:cubicBezTo>
                  <a:lnTo>
                    <a:pt x="132250" y="121490"/>
                  </a:lnTo>
                  <a:cubicBezTo>
                    <a:pt x="133843" y="119897"/>
                    <a:pt x="133843" y="117299"/>
                    <a:pt x="132250" y="115731"/>
                  </a:cubicBezTo>
                  <a:cubicBezTo>
                    <a:pt x="131453" y="114934"/>
                    <a:pt x="130412" y="114536"/>
                    <a:pt x="129370" y="114536"/>
                  </a:cubicBezTo>
                  <a:cubicBezTo>
                    <a:pt x="128328" y="114536"/>
                    <a:pt x="127287" y="114934"/>
                    <a:pt x="126490" y="115731"/>
                  </a:cubicBezTo>
                  <a:lnTo>
                    <a:pt x="84678" y="157518"/>
                  </a:lnTo>
                  <a:lnTo>
                    <a:pt x="9853" y="82693"/>
                  </a:lnTo>
                  <a:lnTo>
                    <a:pt x="43307" y="49239"/>
                  </a:lnTo>
                  <a:lnTo>
                    <a:pt x="81786" y="87742"/>
                  </a:lnTo>
                  <a:cubicBezTo>
                    <a:pt x="82570" y="88502"/>
                    <a:pt x="83600" y="88943"/>
                    <a:pt x="84678" y="88943"/>
                  </a:cubicBezTo>
                  <a:cubicBezTo>
                    <a:pt x="85757" y="88943"/>
                    <a:pt x="86786" y="88502"/>
                    <a:pt x="87570" y="87742"/>
                  </a:cubicBezTo>
                  <a:lnTo>
                    <a:pt x="165459" y="9853"/>
                  </a:lnTo>
                  <a:lnTo>
                    <a:pt x="198889" y="43307"/>
                  </a:lnTo>
                  <a:lnTo>
                    <a:pt x="149553" y="92668"/>
                  </a:lnTo>
                  <a:cubicBezTo>
                    <a:pt x="147960" y="94237"/>
                    <a:pt x="147960" y="96835"/>
                    <a:pt x="149553" y="98428"/>
                  </a:cubicBezTo>
                  <a:cubicBezTo>
                    <a:pt x="150349" y="99224"/>
                    <a:pt x="151391" y="99622"/>
                    <a:pt x="152433" y="99622"/>
                  </a:cubicBezTo>
                  <a:cubicBezTo>
                    <a:pt x="153474" y="99622"/>
                    <a:pt x="154516" y="99224"/>
                    <a:pt x="155312" y="98428"/>
                  </a:cubicBezTo>
                  <a:lnTo>
                    <a:pt x="207541" y="46175"/>
                  </a:lnTo>
                  <a:cubicBezTo>
                    <a:pt x="209134" y="44582"/>
                    <a:pt x="209134" y="42008"/>
                    <a:pt x="207541" y="40415"/>
                  </a:cubicBezTo>
                  <a:lnTo>
                    <a:pt x="168327" y="1201"/>
                  </a:lnTo>
                  <a:cubicBezTo>
                    <a:pt x="167567" y="442"/>
                    <a:pt x="166537" y="0"/>
                    <a:pt x="16545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11"/>
            <p:cNvSpPr/>
            <p:nvPr/>
          </p:nvSpPr>
          <p:spPr>
            <a:xfrm>
              <a:off x="4601625" y="3333575"/>
              <a:ext cx="203450" cy="203450"/>
            </a:xfrm>
            <a:custGeom>
              <a:rect b="b" l="l" r="r" t="t"/>
              <a:pathLst>
                <a:path extrusionOk="0" h="8138" w="8138">
                  <a:moveTo>
                    <a:pt x="4069" y="0"/>
                  </a:moveTo>
                  <a:cubicBezTo>
                    <a:pt x="2990" y="0"/>
                    <a:pt x="1937" y="417"/>
                    <a:pt x="1201" y="1177"/>
                  </a:cubicBezTo>
                  <a:cubicBezTo>
                    <a:pt x="417" y="1937"/>
                    <a:pt x="0" y="2990"/>
                    <a:pt x="0" y="4069"/>
                  </a:cubicBezTo>
                  <a:cubicBezTo>
                    <a:pt x="0" y="5147"/>
                    <a:pt x="417" y="6201"/>
                    <a:pt x="1201" y="6961"/>
                  </a:cubicBezTo>
                  <a:cubicBezTo>
                    <a:pt x="1937" y="7721"/>
                    <a:pt x="2990" y="8137"/>
                    <a:pt x="4069" y="8137"/>
                  </a:cubicBezTo>
                  <a:cubicBezTo>
                    <a:pt x="5147" y="8137"/>
                    <a:pt x="6201" y="7721"/>
                    <a:pt x="6961" y="6961"/>
                  </a:cubicBezTo>
                  <a:cubicBezTo>
                    <a:pt x="7721" y="6201"/>
                    <a:pt x="8137" y="5147"/>
                    <a:pt x="8137" y="4069"/>
                  </a:cubicBezTo>
                  <a:cubicBezTo>
                    <a:pt x="8137" y="2990"/>
                    <a:pt x="7721" y="1937"/>
                    <a:pt x="6961" y="1177"/>
                  </a:cubicBezTo>
                  <a:cubicBezTo>
                    <a:pt x="6201" y="417"/>
                    <a:pt x="5147" y="0"/>
                    <a:pt x="406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8" name="Google Shape;338;p11"/>
          <p:cNvGrpSpPr/>
          <p:nvPr/>
        </p:nvGrpSpPr>
        <p:grpSpPr>
          <a:xfrm>
            <a:off x="5023702" y="2659536"/>
            <a:ext cx="263509" cy="210887"/>
            <a:chOff x="1180200" y="757700"/>
            <a:chExt cx="5228350" cy="4184275"/>
          </a:xfrm>
        </p:grpSpPr>
        <p:sp>
          <p:nvSpPr>
            <p:cNvPr id="339" name="Google Shape;339;p11"/>
            <p:cNvSpPr/>
            <p:nvPr/>
          </p:nvSpPr>
          <p:spPr>
            <a:xfrm>
              <a:off x="1180200" y="757700"/>
              <a:ext cx="5228350" cy="4184275"/>
            </a:xfrm>
            <a:custGeom>
              <a:rect b="b" l="l" r="r" t="t"/>
              <a:pathLst>
                <a:path extrusionOk="0" h="167371" w="209134">
                  <a:moveTo>
                    <a:pt x="165459" y="0"/>
                  </a:moveTo>
                  <a:cubicBezTo>
                    <a:pt x="164381" y="0"/>
                    <a:pt x="163327" y="442"/>
                    <a:pt x="162567" y="1201"/>
                  </a:cubicBezTo>
                  <a:lnTo>
                    <a:pt x="84678" y="79090"/>
                  </a:lnTo>
                  <a:lnTo>
                    <a:pt x="46175" y="40587"/>
                  </a:lnTo>
                  <a:cubicBezTo>
                    <a:pt x="45378" y="39790"/>
                    <a:pt x="44337" y="39392"/>
                    <a:pt x="43295" y="39392"/>
                  </a:cubicBezTo>
                  <a:cubicBezTo>
                    <a:pt x="42253" y="39392"/>
                    <a:pt x="41212" y="39790"/>
                    <a:pt x="40415" y="40587"/>
                  </a:cubicBezTo>
                  <a:lnTo>
                    <a:pt x="1201" y="79801"/>
                  </a:lnTo>
                  <a:cubicBezTo>
                    <a:pt x="442" y="80585"/>
                    <a:pt x="0" y="81615"/>
                    <a:pt x="0" y="82693"/>
                  </a:cubicBezTo>
                  <a:cubicBezTo>
                    <a:pt x="0" y="83771"/>
                    <a:pt x="442" y="84801"/>
                    <a:pt x="1201" y="85585"/>
                  </a:cubicBezTo>
                  <a:lnTo>
                    <a:pt x="81786" y="166170"/>
                  </a:lnTo>
                  <a:cubicBezTo>
                    <a:pt x="82570" y="166930"/>
                    <a:pt x="83600" y="167371"/>
                    <a:pt x="84678" y="167371"/>
                  </a:cubicBezTo>
                  <a:cubicBezTo>
                    <a:pt x="85757" y="167371"/>
                    <a:pt x="86786" y="166930"/>
                    <a:pt x="87570" y="166170"/>
                  </a:cubicBezTo>
                  <a:lnTo>
                    <a:pt x="132250" y="121490"/>
                  </a:lnTo>
                  <a:cubicBezTo>
                    <a:pt x="133843" y="119897"/>
                    <a:pt x="133843" y="117299"/>
                    <a:pt x="132250" y="115731"/>
                  </a:cubicBezTo>
                  <a:cubicBezTo>
                    <a:pt x="131453" y="114934"/>
                    <a:pt x="130412" y="114536"/>
                    <a:pt x="129370" y="114536"/>
                  </a:cubicBezTo>
                  <a:cubicBezTo>
                    <a:pt x="128328" y="114536"/>
                    <a:pt x="127287" y="114934"/>
                    <a:pt x="126490" y="115731"/>
                  </a:cubicBezTo>
                  <a:lnTo>
                    <a:pt x="84678" y="157518"/>
                  </a:lnTo>
                  <a:lnTo>
                    <a:pt x="9853" y="82693"/>
                  </a:lnTo>
                  <a:lnTo>
                    <a:pt x="43307" y="49239"/>
                  </a:lnTo>
                  <a:lnTo>
                    <a:pt x="81786" y="87742"/>
                  </a:lnTo>
                  <a:cubicBezTo>
                    <a:pt x="82570" y="88502"/>
                    <a:pt x="83600" y="88943"/>
                    <a:pt x="84678" y="88943"/>
                  </a:cubicBezTo>
                  <a:cubicBezTo>
                    <a:pt x="85757" y="88943"/>
                    <a:pt x="86786" y="88502"/>
                    <a:pt x="87570" y="87742"/>
                  </a:cubicBezTo>
                  <a:lnTo>
                    <a:pt x="165459" y="9853"/>
                  </a:lnTo>
                  <a:lnTo>
                    <a:pt x="198889" y="43307"/>
                  </a:lnTo>
                  <a:lnTo>
                    <a:pt x="149553" y="92668"/>
                  </a:lnTo>
                  <a:cubicBezTo>
                    <a:pt x="147960" y="94237"/>
                    <a:pt x="147960" y="96835"/>
                    <a:pt x="149553" y="98428"/>
                  </a:cubicBezTo>
                  <a:cubicBezTo>
                    <a:pt x="150349" y="99224"/>
                    <a:pt x="151391" y="99622"/>
                    <a:pt x="152433" y="99622"/>
                  </a:cubicBezTo>
                  <a:cubicBezTo>
                    <a:pt x="153474" y="99622"/>
                    <a:pt x="154516" y="99224"/>
                    <a:pt x="155312" y="98428"/>
                  </a:cubicBezTo>
                  <a:lnTo>
                    <a:pt x="207541" y="46175"/>
                  </a:lnTo>
                  <a:cubicBezTo>
                    <a:pt x="209134" y="44582"/>
                    <a:pt x="209134" y="42008"/>
                    <a:pt x="207541" y="40415"/>
                  </a:cubicBezTo>
                  <a:lnTo>
                    <a:pt x="168327" y="1201"/>
                  </a:lnTo>
                  <a:cubicBezTo>
                    <a:pt x="167567" y="442"/>
                    <a:pt x="166537" y="0"/>
                    <a:pt x="16545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11"/>
            <p:cNvSpPr/>
            <p:nvPr/>
          </p:nvSpPr>
          <p:spPr>
            <a:xfrm>
              <a:off x="4601625" y="3333575"/>
              <a:ext cx="203450" cy="203450"/>
            </a:xfrm>
            <a:custGeom>
              <a:rect b="b" l="l" r="r" t="t"/>
              <a:pathLst>
                <a:path extrusionOk="0" h="8138" w="8138">
                  <a:moveTo>
                    <a:pt x="4069" y="0"/>
                  </a:moveTo>
                  <a:cubicBezTo>
                    <a:pt x="2990" y="0"/>
                    <a:pt x="1937" y="417"/>
                    <a:pt x="1201" y="1177"/>
                  </a:cubicBezTo>
                  <a:cubicBezTo>
                    <a:pt x="417" y="1937"/>
                    <a:pt x="0" y="2990"/>
                    <a:pt x="0" y="4069"/>
                  </a:cubicBezTo>
                  <a:cubicBezTo>
                    <a:pt x="0" y="5147"/>
                    <a:pt x="417" y="6201"/>
                    <a:pt x="1201" y="6961"/>
                  </a:cubicBezTo>
                  <a:cubicBezTo>
                    <a:pt x="1937" y="7721"/>
                    <a:pt x="2990" y="8137"/>
                    <a:pt x="4069" y="8137"/>
                  </a:cubicBezTo>
                  <a:cubicBezTo>
                    <a:pt x="5147" y="8137"/>
                    <a:pt x="6201" y="7721"/>
                    <a:pt x="6961" y="6961"/>
                  </a:cubicBezTo>
                  <a:cubicBezTo>
                    <a:pt x="7721" y="6201"/>
                    <a:pt x="8137" y="5147"/>
                    <a:pt x="8137" y="4069"/>
                  </a:cubicBezTo>
                  <a:cubicBezTo>
                    <a:pt x="8137" y="2990"/>
                    <a:pt x="7721" y="1937"/>
                    <a:pt x="6961" y="1177"/>
                  </a:cubicBezTo>
                  <a:cubicBezTo>
                    <a:pt x="6201" y="417"/>
                    <a:pt x="5147" y="0"/>
                    <a:pt x="406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1" name="Google Shape;341;p11"/>
          <p:cNvGrpSpPr/>
          <p:nvPr/>
        </p:nvGrpSpPr>
        <p:grpSpPr>
          <a:xfrm>
            <a:off x="5023702" y="3685436"/>
            <a:ext cx="263509" cy="210887"/>
            <a:chOff x="1180200" y="757700"/>
            <a:chExt cx="5228350" cy="4184275"/>
          </a:xfrm>
        </p:grpSpPr>
        <p:sp>
          <p:nvSpPr>
            <p:cNvPr id="342" name="Google Shape;342;p11"/>
            <p:cNvSpPr/>
            <p:nvPr/>
          </p:nvSpPr>
          <p:spPr>
            <a:xfrm>
              <a:off x="1180200" y="757700"/>
              <a:ext cx="5228350" cy="4184275"/>
            </a:xfrm>
            <a:custGeom>
              <a:rect b="b" l="l" r="r" t="t"/>
              <a:pathLst>
                <a:path extrusionOk="0" h="167371" w="209134">
                  <a:moveTo>
                    <a:pt x="165459" y="0"/>
                  </a:moveTo>
                  <a:cubicBezTo>
                    <a:pt x="164381" y="0"/>
                    <a:pt x="163327" y="442"/>
                    <a:pt x="162567" y="1201"/>
                  </a:cubicBezTo>
                  <a:lnTo>
                    <a:pt x="84678" y="79090"/>
                  </a:lnTo>
                  <a:lnTo>
                    <a:pt x="46175" y="40587"/>
                  </a:lnTo>
                  <a:cubicBezTo>
                    <a:pt x="45378" y="39790"/>
                    <a:pt x="44337" y="39392"/>
                    <a:pt x="43295" y="39392"/>
                  </a:cubicBezTo>
                  <a:cubicBezTo>
                    <a:pt x="42253" y="39392"/>
                    <a:pt x="41212" y="39790"/>
                    <a:pt x="40415" y="40587"/>
                  </a:cubicBezTo>
                  <a:lnTo>
                    <a:pt x="1201" y="79801"/>
                  </a:lnTo>
                  <a:cubicBezTo>
                    <a:pt x="442" y="80585"/>
                    <a:pt x="0" y="81615"/>
                    <a:pt x="0" y="82693"/>
                  </a:cubicBezTo>
                  <a:cubicBezTo>
                    <a:pt x="0" y="83771"/>
                    <a:pt x="442" y="84801"/>
                    <a:pt x="1201" y="85585"/>
                  </a:cubicBezTo>
                  <a:lnTo>
                    <a:pt x="81786" y="166170"/>
                  </a:lnTo>
                  <a:cubicBezTo>
                    <a:pt x="82570" y="166930"/>
                    <a:pt x="83600" y="167371"/>
                    <a:pt x="84678" y="167371"/>
                  </a:cubicBezTo>
                  <a:cubicBezTo>
                    <a:pt x="85757" y="167371"/>
                    <a:pt x="86786" y="166930"/>
                    <a:pt x="87570" y="166170"/>
                  </a:cubicBezTo>
                  <a:lnTo>
                    <a:pt x="132250" y="121490"/>
                  </a:lnTo>
                  <a:cubicBezTo>
                    <a:pt x="133843" y="119897"/>
                    <a:pt x="133843" y="117299"/>
                    <a:pt x="132250" y="115731"/>
                  </a:cubicBezTo>
                  <a:cubicBezTo>
                    <a:pt x="131453" y="114934"/>
                    <a:pt x="130412" y="114536"/>
                    <a:pt x="129370" y="114536"/>
                  </a:cubicBezTo>
                  <a:cubicBezTo>
                    <a:pt x="128328" y="114536"/>
                    <a:pt x="127287" y="114934"/>
                    <a:pt x="126490" y="115731"/>
                  </a:cubicBezTo>
                  <a:lnTo>
                    <a:pt x="84678" y="157518"/>
                  </a:lnTo>
                  <a:lnTo>
                    <a:pt x="9853" y="82693"/>
                  </a:lnTo>
                  <a:lnTo>
                    <a:pt x="43307" y="49239"/>
                  </a:lnTo>
                  <a:lnTo>
                    <a:pt x="81786" y="87742"/>
                  </a:lnTo>
                  <a:cubicBezTo>
                    <a:pt x="82570" y="88502"/>
                    <a:pt x="83600" y="88943"/>
                    <a:pt x="84678" y="88943"/>
                  </a:cubicBezTo>
                  <a:cubicBezTo>
                    <a:pt x="85757" y="88943"/>
                    <a:pt x="86786" y="88502"/>
                    <a:pt x="87570" y="87742"/>
                  </a:cubicBezTo>
                  <a:lnTo>
                    <a:pt x="165459" y="9853"/>
                  </a:lnTo>
                  <a:lnTo>
                    <a:pt x="198889" y="43307"/>
                  </a:lnTo>
                  <a:lnTo>
                    <a:pt x="149553" y="92668"/>
                  </a:lnTo>
                  <a:cubicBezTo>
                    <a:pt x="147960" y="94237"/>
                    <a:pt x="147960" y="96835"/>
                    <a:pt x="149553" y="98428"/>
                  </a:cubicBezTo>
                  <a:cubicBezTo>
                    <a:pt x="150349" y="99224"/>
                    <a:pt x="151391" y="99622"/>
                    <a:pt x="152433" y="99622"/>
                  </a:cubicBezTo>
                  <a:cubicBezTo>
                    <a:pt x="153474" y="99622"/>
                    <a:pt x="154516" y="99224"/>
                    <a:pt x="155312" y="98428"/>
                  </a:cubicBezTo>
                  <a:lnTo>
                    <a:pt x="207541" y="46175"/>
                  </a:lnTo>
                  <a:cubicBezTo>
                    <a:pt x="209134" y="44582"/>
                    <a:pt x="209134" y="42008"/>
                    <a:pt x="207541" y="40415"/>
                  </a:cubicBezTo>
                  <a:lnTo>
                    <a:pt x="168327" y="1201"/>
                  </a:lnTo>
                  <a:cubicBezTo>
                    <a:pt x="167567" y="442"/>
                    <a:pt x="166537" y="0"/>
                    <a:pt x="16545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11"/>
            <p:cNvSpPr/>
            <p:nvPr/>
          </p:nvSpPr>
          <p:spPr>
            <a:xfrm>
              <a:off x="4601625" y="3333575"/>
              <a:ext cx="203450" cy="203450"/>
            </a:xfrm>
            <a:custGeom>
              <a:rect b="b" l="l" r="r" t="t"/>
              <a:pathLst>
                <a:path extrusionOk="0" h="8138" w="8138">
                  <a:moveTo>
                    <a:pt x="4069" y="0"/>
                  </a:moveTo>
                  <a:cubicBezTo>
                    <a:pt x="2990" y="0"/>
                    <a:pt x="1937" y="417"/>
                    <a:pt x="1201" y="1177"/>
                  </a:cubicBezTo>
                  <a:cubicBezTo>
                    <a:pt x="417" y="1937"/>
                    <a:pt x="0" y="2990"/>
                    <a:pt x="0" y="4069"/>
                  </a:cubicBezTo>
                  <a:cubicBezTo>
                    <a:pt x="0" y="5147"/>
                    <a:pt x="417" y="6201"/>
                    <a:pt x="1201" y="6961"/>
                  </a:cubicBezTo>
                  <a:cubicBezTo>
                    <a:pt x="1937" y="7721"/>
                    <a:pt x="2990" y="8137"/>
                    <a:pt x="4069" y="8137"/>
                  </a:cubicBezTo>
                  <a:cubicBezTo>
                    <a:pt x="5147" y="8137"/>
                    <a:pt x="6201" y="7721"/>
                    <a:pt x="6961" y="6961"/>
                  </a:cubicBezTo>
                  <a:cubicBezTo>
                    <a:pt x="7721" y="6201"/>
                    <a:pt x="8137" y="5147"/>
                    <a:pt x="8137" y="4069"/>
                  </a:cubicBezTo>
                  <a:cubicBezTo>
                    <a:pt x="8137" y="2990"/>
                    <a:pt x="7721" y="1937"/>
                    <a:pt x="6961" y="1177"/>
                  </a:cubicBezTo>
                  <a:cubicBezTo>
                    <a:pt x="6201" y="417"/>
                    <a:pt x="5147" y="0"/>
                    <a:pt x="406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12"/>
          <p:cNvSpPr txBox="1"/>
          <p:nvPr>
            <p:ph idx="8"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RAID SUMMARY</a:t>
            </a:r>
            <a:endParaRPr/>
          </a:p>
        </p:txBody>
      </p:sp>
      <p:sp>
        <p:nvSpPr>
          <p:cNvPr id="349" name="Google Shape;349;p12"/>
          <p:cNvSpPr/>
          <p:nvPr/>
        </p:nvSpPr>
        <p:spPr>
          <a:xfrm>
            <a:off x="719998" y="1635125"/>
            <a:ext cx="3723300" cy="13701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12"/>
          <p:cNvSpPr/>
          <p:nvPr/>
        </p:nvSpPr>
        <p:spPr>
          <a:xfrm>
            <a:off x="4700748" y="1635125"/>
            <a:ext cx="3723300" cy="13701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12"/>
          <p:cNvSpPr/>
          <p:nvPr/>
        </p:nvSpPr>
        <p:spPr>
          <a:xfrm>
            <a:off x="719998" y="3233400"/>
            <a:ext cx="3723300" cy="13701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12"/>
          <p:cNvSpPr/>
          <p:nvPr/>
        </p:nvSpPr>
        <p:spPr>
          <a:xfrm>
            <a:off x="4700748" y="3233400"/>
            <a:ext cx="3723300" cy="13701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12"/>
          <p:cNvSpPr txBox="1"/>
          <p:nvPr>
            <p:ph type="ctrTitle"/>
          </p:nvPr>
        </p:nvSpPr>
        <p:spPr>
          <a:xfrm>
            <a:off x="992698" y="1990094"/>
            <a:ext cx="3177900" cy="37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
              <a:buNone/>
            </a:pPr>
            <a:r>
              <a:rPr lang="en"/>
              <a:t>Risks</a:t>
            </a:r>
            <a:endParaRPr/>
          </a:p>
        </p:txBody>
      </p:sp>
      <p:sp>
        <p:nvSpPr>
          <p:cNvPr id="354" name="Google Shape;354;p12"/>
          <p:cNvSpPr txBox="1"/>
          <p:nvPr>
            <p:ph idx="1" type="subTitle"/>
          </p:nvPr>
        </p:nvSpPr>
        <p:spPr>
          <a:xfrm>
            <a:off x="992698" y="2221889"/>
            <a:ext cx="3177900" cy="57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00"/>
              <a:buNone/>
            </a:pPr>
            <a:r>
              <a:rPr lang="en"/>
              <a:t>Neptune is the farthest planet from the Sun and the fourth-largest in our Solar System</a:t>
            </a:r>
            <a:endParaRPr/>
          </a:p>
        </p:txBody>
      </p:sp>
      <p:sp>
        <p:nvSpPr>
          <p:cNvPr id="355" name="Google Shape;355;p12"/>
          <p:cNvSpPr txBox="1"/>
          <p:nvPr>
            <p:ph idx="2" type="ctrTitle"/>
          </p:nvPr>
        </p:nvSpPr>
        <p:spPr>
          <a:xfrm>
            <a:off x="4973448" y="1990094"/>
            <a:ext cx="3177900" cy="37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
              <a:buNone/>
            </a:pPr>
            <a:r>
              <a:rPr lang="en"/>
              <a:t>Assumptions</a:t>
            </a:r>
            <a:endParaRPr/>
          </a:p>
        </p:txBody>
      </p:sp>
      <p:sp>
        <p:nvSpPr>
          <p:cNvPr id="356" name="Google Shape;356;p12"/>
          <p:cNvSpPr txBox="1"/>
          <p:nvPr>
            <p:ph idx="3" type="subTitle"/>
          </p:nvPr>
        </p:nvSpPr>
        <p:spPr>
          <a:xfrm>
            <a:off x="4973448" y="2219989"/>
            <a:ext cx="3177900" cy="57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00"/>
              <a:buNone/>
            </a:pPr>
            <a:r>
              <a:rPr lang="en"/>
              <a:t>Despite being red, Mars is actually a cold place. It’s full of iron oxide dust</a:t>
            </a:r>
            <a:endParaRPr/>
          </a:p>
        </p:txBody>
      </p:sp>
      <p:sp>
        <p:nvSpPr>
          <p:cNvPr id="357" name="Google Shape;357;p12"/>
          <p:cNvSpPr txBox="1"/>
          <p:nvPr>
            <p:ph idx="4" type="ctrTitle"/>
          </p:nvPr>
        </p:nvSpPr>
        <p:spPr>
          <a:xfrm>
            <a:off x="992698" y="3577206"/>
            <a:ext cx="3177900" cy="37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
              <a:buNone/>
            </a:pPr>
            <a:r>
              <a:rPr lang="en"/>
              <a:t>Issues</a:t>
            </a:r>
            <a:endParaRPr/>
          </a:p>
        </p:txBody>
      </p:sp>
      <p:sp>
        <p:nvSpPr>
          <p:cNvPr id="358" name="Google Shape;358;p12"/>
          <p:cNvSpPr txBox="1"/>
          <p:nvPr>
            <p:ph idx="5" type="subTitle"/>
          </p:nvPr>
        </p:nvSpPr>
        <p:spPr>
          <a:xfrm>
            <a:off x="992698" y="3846541"/>
            <a:ext cx="3177900" cy="57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00"/>
              <a:buNone/>
            </a:pPr>
            <a:r>
              <a:rPr lang="en"/>
              <a:t>Jupiter is a gas giant and the biggest planet in our Solar System</a:t>
            </a:r>
            <a:endParaRPr/>
          </a:p>
        </p:txBody>
      </p:sp>
      <p:sp>
        <p:nvSpPr>
          <p:cNvPr id="359" name="Google Shape;359;p12"/>
          <p:cNvSpPr txBox="1"/>
          <p:nvPr>
            <p:ph idx="6" type="ctrTitle"/>
          </p:nvPr>
        </p:nvSpPr>
        <p:spPr>
          <a:xfrm>
            <a:off x="4973448" y="3577206"/>
            <a:ext cx="3177900" cy="37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
              <a:buNone/>
            </a:pPr>
            <a:r>
              <a:rPr lang="en"/>
              <a:t>Dependencies</a:t>
            </a:r>
            <a:endParaRPr/>
          </a:p>
        </p:txBody>
      </p:sp>
      <p:sp>
        <p:nvSpPr>
          <p:cNvPr id="360" name="Google Shape;360;p12"/>
          <p:cNvSpPr txBox="1"/>
          <p:nvPr>
            <p:ph idx="7" type="subTitle"/>
          </p:nvPr>
        </p:nvSpPr>
        <p:spPr>
          <a:xfrm>
            <a:off x="4973448" y="3848441"/>
            <a:ext cx="3177900" cy="57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00"/>
              <a:buNone/>
            </a:pPr>
            <a:r>
              <a:rPr lang="en"/>
              <a:t>Mercury is the closest planet to the Sun and the smallest one in our Solar System</a:t>
            </a:r>
            <a:endParaRPr/>
          </a:p>
        </p:txBody>
      </p:sp>
      <p:cxnSp>
        <p:nvCxnSpPr>
          <p:cNvPr id="361" name="Google Shape;361;p12"/>
          <p:cNvCxnSpPr/>
          <p:nvPr/>
        </p:nvCxnSpPr>
        <p:spPr>
          <a:xfrm>
            <a:off x="2233498" y="1846975"/>
            <a:ext cx="696300" cy="0"/>
          </a:xfrm>
          <a:prstGeom prst="straightConnector1">
            <a:avLst/>
          </a:prstGeom>
          <a:noFill/>
          <a:ln cap="flat" cmpd="sng" w="19050">
            <a:solidFill>
              <a:srgbClr val="2F2F2F"/>
            </a:solidFill>
            <a:prstDash val="solid"/>
            <a:round/>
            <a:headEnd len="sm" w="sm" type="none"/>
            <a:tailEnd len="sm" w="sm" type="none"/>
          </a:ln>
        </p:spPr>
      </p:cxnSp>
      <p:cxnSp>
        <p:nvCxnSpPr>
          <p:cNvPr id="362" name="Google Shape;362;p12"/>
          <p:cNvCxnSpPr/>
          <p:nvPr/>
        </p:nvCxnSpPr>
        <p:spPr>
          <a:xfrm>
            <a:off x="6128898" y="1846975"/>
            <a:ext cx="867000" cy="0"/>
          </a:xfrm>
          <a:prstGeom prst="straightConnector1">
            <a:avLst/>
          </a:prstGeom>
          <a:noFill/>
          <a:ln cap="flat" cmpd="sng" w="19050">
            <a:solidFill>
              <a:srgbClr val="2F2F2F"/>
            </a:solidFill>
            <a:prstDash val="solid"/>
            <a:round/>
            <a:headEnd len="sm" w="sm" type="none"/>
            <a:tailEnd len="sm" w="sm" type="none"/>
          </a:ln>
        </p:spPr>
      </p:cxnSp>
      <p:cxnSp>
        <p:nvCxnSpPr>
          <p:cNvPr id="363" name="Google Shape;363;p12"/>
          <p:cNvCxnSpPr/>
          <p:nvPr/>
        </p:nvCxnSpPr>
        <p:spPr>
          <a:xfrm>
            <a:off x="2148148" y="3439577"/>
            <a:ext cx="867000" cy="0"/>
          </a:xfrm>
          <a:prstGeom prst="straightConnector1">
            <a:avLst/>
          </a:prstGeom>
          <a:noFill/>
          <a:ln cap="flat" cmpd="sng" w="19050">
            <a:solidFill>
              <a:srgbClr val="2F2F2F"/>
            </a:solidFill>
            <a:prstDash val="solid"/>
            <a:round/>
            <a:headEnd len="sm" w="sm" type="none"/>
            <a:tailEnd len="sm" w="sm" type="none"/>
          </a:ln>
        </p:spPr>
      </p:cxnSp>
      <p:cxnSp>
        <p:nvCxnSpPr>
          <p:cNvPr id="364" name="Google Shape;364;p12"/>
          <p:cNvCxnSpPr/>
          <p:nvPr/>
        </p:nvCxnSpPr>
        <p:spPr>
          <a:xfrm>
            <a:off x="6128898" y="3439577"/>
            <a:ext cx="8670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3"/>
          <p:cNvSpPr/>
          <p:nvPr/>
        </p:nvSpPr>
        <p:spPr>
          <a:xfrm>
            <a:off x="6380388" y="3007388"/>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3"/>
          <p:cNvSpPr/>
          <p:nvPr/>
        </p:nvSpPr>
        <p:spPr>
          <a:xfrm>
            <a:off x="1871088" y="3007388"/>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3"/>
          <p:cNvSpPr txBox="1"/>
          <p:nvPr>
            <p:ph type="ctrTitle"/>
          </p:nvPr>
        </p:nvSpPr>
        <p:spPr>
          <a:xfrm>
            <a:off x="1423200" y="2587813"/>
            <a:ext cx="1788300" cy="667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sz="2400">
                <a:solidFill>
                  <a:srgbClr val="2F2F2F"/>
                </a:solidFill>
              </a:rPr>
              <a:t>WHERE WE ARE </a:t>
            </a:r>
            <a:endParaRPr sz="2400">
              <a:solidFill>
                <a:srgbClr val="2F2F2F"/>
              </a:solidFill>
            </a:endParaRPr>
          </a:p>
        </p:txBody>
      </p:sp>
      <p:sp>
        <p:nvSpPr>
          <p:cNvPr id="372" name="Google Shape;372;p13"/>
          <p:cNvSpPr txBox="1"/>
          <p:nvPr>
            <p:ph idx="1" type="subTitle"/>
          </p:nvPr>
        </p:nvSpPr>
        <p:spPr>
          <a:xfrm>
            <a:off x="720000" y="3357298"/>
            <a:ext cx="3194700" cy="124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00"/>
              <a:buNone/>
            </a:pPr>
            <a:r>
              <a:rPr lang="en" sz="1400"/>
              <a:t>Mercury is the closest planet to the Sun and the smallest one in the Solar System. The planet’s name has nothing to do with the liquid metal </a:t>
            </a:r>
            <a:endParaRPr sz="1400"/>
          </a:p>
        </p:txBody>
      </p:sp>
      <p:sp>
        <p:nvSpPr>
          <p:cNvPr id="373" name="Google Shape;373;p13"/>
          <p:cNvSpPr txBox="1"/>
          <p:nvPr>
            <p:ph idx="2" type="subTitle"/>
          </p:nvPr>
        </p:nvSpPr>
        <p:spPr>
          <a:xfrm>
            <a:off x="5229310" y="3357298"/>
            <a:ext cx="3194700" cy="124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00"/>
              <a:buNone/>
            </a:pPr>
            <a:r>
              <a:rPr lang="en" sz="1400"/>
              <a:t>Venus has a beautiful name and is the second planet from the Sun. It’s terribly hot—even hotter than Mercury—and its atmosphere is extremely poisonous</a:t>
            </a:r>
            <a:endParaRPr sz="1400"/>
          </a:p>
        </p:txBody>
      </p:sp>
      <p:sp>
        <p:nvSpPr>
          <p:cNvPr id="374" name="Google Shape;374;p13"/>
          <p:cNvSpPr txBox="1"/>
          <p:nvPr>
            <p:ph idx="3" type="ctrTitle"/>
          </p:nvPr>
        </p:nvSpPr>
        <p:spPr>
          <a:xfrm>
            <a:off x="5614450" y="2587813"/>
            <a:ext cx="2424300" cy="667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sz="2400">
                <a:solidFill>
                  <a:srgbClr val="3C3B39"/>
                </a:solidFill>
              </a:rPr>
              <a:t>WHERE WE WANT TO BE</a:t>
            </a:r>
            <a:endParaRPr sz="2400">
              <a:solidFill>
                <a:srgbClr val="3C3B39"/>
              </a:solidFill>
            </a:endParaRPr>
          </a:p>
        </p:txBody>
      </p:sp>
      <p:cxnSp>
        <p:nvCxnSpPr>
          <p:cNvPr id="375" name="Google Shape;375;p13"/>
          <p:cNvCxnSpPr/>
          <p:nvPr/>
        </p:nvCxnSpPr>
        <p:spPr>
          <a:xfrm>
            <a:off x="2258258" y="2379872"/>
            <a:ext cx="4627500" cy="0"/>
          </a:xfrm>
          <a:prstGeom prst="straightConnector1">
            <a:avLst/>
          </a:prstGeom>
          <a:noFill/>
          <a:ln cap="flat" cmpd="sng" w="19050">
            <a:solidFill>
              <a:srgbClr val="2F2F2F"/>
            </a:solidFill>
            <a:prstDash val="solid"/>
            <a:round/>
            <a:headEnd len="sm" w="sm" type="none"/>
            <a:tailEnd len="sm" w="sm" type="none"/>
          </a:ln>
        </p:spPr>
      </p:cxnSp>
      <p:pic>
        <p:nvPicPr>
          <p:cNvPr id="376" name="Google Shape;376;p13"/>
          <p:cNvPicPr preferRelativeResize="0"/>
          <p:nvPr/>
        </p:nvPicPr>
        <p:blipFill rotWithShape="1">
          <a:blip r:embed="rId3">
            <a:alphaModFix/>
          </a:blip>
          <a:srcRect b="0" l="12479" r="12479" t="0"/>
          <a:stretch/>
        </p:blipFill>
        <p:spPr>
          <a:xfrm>
            <a:off x="1272613" y="2"/>
            <a:ext cx="2090373" cy="2089194"/>
          </a:xfrm>
          <a:prstGeom prst="rect">
            <a:avLst/>
          </a:prstGeom>
          <a:noFill/>
          <a:ln>
            <a:noFill/>
          </a:ln>
        </p:spPr>
      </p:pic>
      <p:pic>
        <p:nvPicPr>
          <p:cNvPr id="377" name="Google Shape;377;p13"/>
          <p:cNvPicPr preferRelativeResize="0"/>
          <p:nvPr/>
        </p:nvPicPr>
        <p:blipFill rotWithShape="1">
          <a:blip r:embed="rId4">
            <a:alphaModFix/>
          </a:blip>
          <a:srcRect b="0" l="7604" r="17386" t="0"/>
          <a:stretch/>
        </p:blipFill>
        <p:spPr>
          <a:xfrm>
            <a:off x="5781866" y="0"/>
            <a:ext cx="2089477" cy="20891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1" name="Shape 381"/>
        <p:cNvGrpSpPr/>
        <p:nvPr/>
      </p:nvGrpSpPr>
      <p:grpSpPr>
        <a:xfrm>
          <a:off x="0" y="0"/>
          <a:ext cx="0" cy="0"/>
          <a:chOff x="0" y="0"/>
          <a:chExt cx="0" cy="0"/>
        </a:xfrm>
      </p:grpSpPr>
      <p:sp>
        <p:nvSpPr>
          <p:cNvPr id="382" name="Google Shape;382;p14"/>
          <p:cNvSpPr txBox="1"/>
          <p:nvPr>
            <p:ph type="title"/>
          </p:nvPr>
        </p:nvSpPr>
        <p:spPr>
          <a:xfrm>
            <a:off x="1388100" y="450150"/>
            <a:ext cx="6367800" cy="4090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800"/>
              <a:buNone/>
            </a:pPr>
            <a:r>
              <a:rPr lang="en"/>
              <a:t>AWESOME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15"/>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PROJECT TIMELINE</a:t>
            </a:r>
            <a:endParaRPr/>
          </a:p>
        </p:txBody>
      </p:sp>
      <p:pic>
        <p:nvPicPr>
          <p:cNvPr id="388" name="Google Shape;388;p15"/>
          <p:cNvPicPr preferRelativeResize="0"/>
          <p:nvPr/>
        </p:nvPicPr>
        <p:blipFill rotWithShape="1">
          <a:blip r:embed="rId3">
            <a:alphaModFix/>
          </a:blip>
          <a:srcRect b="0" l="17338" r="7637" t="0"/>
          <a:stretch/>
        </p:blipFill>
        <p:spPr>
          <a:xfrm>
            <a:off x="1205900" y="1534320"/>
            <a:ext cx="1918294" cy="1918046"/>
          </a:xfrm>
          <a:prstGeom prst="rect">
            <a:avLst/>
          </a:prstGeom>
          <a:noFill/>
          <a:ln>
            <a:noFill/>
          </a:ln>
        </p:spPr>
      </p:pic>
      <p:sp>
        <p:nvSpPr>
          <p:cNvPr id="389" name="Google Shape;389;p15"/>
          <p:cNvSpPr/>
          <p:nvPr/>
        </p:nvSpPr>
        <p:spPr>
          <a:xfrm>
            <a:off x="1819000" y="3609428"/>
            <a:ext cx="692100" cy="3366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5"/>
          <p:cNvSpPr/>
          <p:nvPr/>
        </p:nvSpPr>
        <p:spPr>
          <a:xfrm>
            <a:off x="4225950" y="3609428"/>
            <a:ext cx="692100" cy="3366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5"/>
          <p:cNvSpPr/>
          <p:nvPr/>
        </p:nvSpPr>
        <p:spPr>
          <a:xfrm>
            <a:off x="6632900" y="3609428"/>
            <a:ext cx="692100" cy="3366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92" name="Google Shape;392;p15"/>
          <p:cNvCxnSpPr>
            <a:stCxn id="389" idx="3"/>
            <a:endCxn id="390" idx="1"/>
          </p:cNvCxnSpPr>
          <p:nvPr/>
        </p:nvCxnSpPr>
        <p:spPr>
          <a:xfrm>
            <a:off x="2511100" y="3777728"/>
            <a:ext cx="1714800" cy="0"/>
          </a:xfrm>
          <a:prstGeom prst="straightConnector1">
            <a:avLst/>
          </a:prstGeom>
          <a:noFill/>
          <a:ln cap="flat" cmpd="sng" w="19050">
            <a:solidFill>
              <a:srgbClr val="2F2F2F"/>
            </a:solidFill>
            <a:prstDash val="solid"/>
            <a:round/>
            <a:headEnd len="sm" w="sm" type="none"/>
            <a:tailEnd len="sm" w="sm" type="none"/>
          </a:ln>
        </p:spPr>
      </p:cxnSp>
      <p:cxnSp>
        <p:nvCxnSpPr>
          <p:cNvPr id="393" name="Google Shape;393;p15"/>
          <p:cNvCxnSpPr>
            <a:stCxn id="390" idx="3"/>
            <a:endCxn id="391" idx="1"/>
          </p:cNvCxnSpPr>
          <p:nvPr/>
        </p:nvCxnSpPr>
        <p:spPr>
          <a:xfrm>
            <a:off x="4918050" y="3777728"/>
            <a:ext cx="1714800" cy="0"/>
          </a:xfrm>
          <a:prstGeom prst="straightConnector1">
            <a:avLst/>
          </a:prstGeom>
          <a:noFill/>
          <a:ln cap="flat" cmpd="sng" w="19050">
            <a:solidFill>
              <a:srgbClr val="2F2F2F"/>
            </a:solidFill>
            <a:prstDash val="solid"/>
            <a:round/>
            <a:headEnd len="sm" w="sm" type="none"/>
            <a:tailEnd len="sm" w="sm" type="none"/>
          </a:ln>
        </p:spPr>
      </p:cxnSp>
      <p:sp>
        <p:nvSpPr>
          <p:cNvPr id="394" name="Google Shape;394;p15"/>
          <p:cNvSpPr txBox="1"/>
          <p:nvPr/>
        </p:nvSpPr>
        <p:spPr>
          <a:xfrm>
            <a:off x="1942000" y="3577628"/>
            <a:ext cx="446100" cy="400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2F2F2F"/>
                </a:solidFill>
                <a:latin typeface="Reem Kufi"/>
                <a:ea typeface="Reem Kufi"/>
                <a:cs typeface="Reem Kufi"/>
                <a:sym typeface="Reem Kufi"/>
              </a:rPr>
              <a:t>01</a:t>
            </a:r>
            <a:endParaRPr b="1" i="0" sz="1400" u="none" cap="none" strike="noStrike">
              <a:solidFill>
                <a:srgbClr val="2F2F2F"/>
              </a:solidFill>
              <a:latin typeface="Reem Kufi"/>
              <a:ea typeface="Reem Kufi"/>
              <a:cs typeface="Reem Kufi"/>
              <a:sym typeface="Reem Kufi"/>
            </a:endParaRPr>
          </a:p>
        </p:txBody>
      </p:sp>
      <p:sp>
        <p:nvSpPr>
          <p:cNvPr id="395" name="Google Shape;395;p15"/>
          <p:cNvSpPr txBox="1"/>
          <p:nvPr/>
        </p:nvSpPr>
        <p:spPr>
          <a:xfrm>
            <a:off x="4348925" y="3577628"/>
            <a:ext cx="446100" cy="400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2F2F2F"/>
                </a:solidFill>
                <a:latin typeface="Reem Kufi"/>
                <a:ea typeface="Reem Kufi"/>
                <a:cs typeface="Reem Kufi"/>
                <a:sym typeface="Reem Kufi"/>
              </a:rPr>
              <a:t>02</a:t>
            </a:r>
            <a:endParaRPr b="1" i="0" sz="1400" u="none" cap="none" strike="noStrike">
              <a:solidFill>
                <a:srgbClr val="2F2F2F"/>
              </a:solidFill>
              <a:latin typeface="Reem Kufi"/>
              <a:ea typeface="Reem Kufi"/>
              <a:cs typeface="Reem Kufi"/>
              <a:sym typeface="Reem Kufi"/>
            </a:endParaRPr>
          </a:p>
        </p:txBody>
      </p:sp>
      <p:sp>
        <p:nvSpPr>
          <p:cNvPr id="396" name="Google Shape;396;p15"/>
          <p:cNvSpPr txBox="1"/>
          <p:nvPr/>
        </p:nvSpPr>
        <p:spPr>
          <a:xfrm>
            <a:off x="6755875" y="3577628"/>
            <a:ext cx="446100" cy="400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2F2F2F"/>
                </a:solidFill>
                <a:latin typeface="Reem Kufi"/>
                <a:ea typeface="Reem Kufi"/>
                <a:cs typeface="Reem Kufi"/>
                <a:sym typeface="Reem Kufi"/>
              </a:rPr>
              <a:t>03</a:t>
            </a:r>
            <a:endParaRPr b="1" i="0" sz="1400" u="none" cap="none" strike="noStrike">
              <a:solidFill>
                <a:srgbClr val="2F2F2F"/>
              </a:solidFill>
              <a:latin typeface="Reem Kufi"/>
              <a:ea typeface="Reem Kufi"/>
              <a:cs typeface="Reem Kufi"/>
              <a:sym typeface="Reem Kufi"/>
            </a:endParaRPr>
          </a:p>
        </p:txBody>
      </p:sp>
      <p:pic>
        <p:nvPicPr>
          <p:cNvPr id="397" name="Google Shape;397;p15"/>
          <p:cNvPicPr preferRelativeResize="0"/>
          <p:nvPr/>
        </p:nvPicPr>
        <p:blipFill rotWithShape="1">
          <a:blip r:embed="rId4">
            <a:alphaModFix/>
          </a:blip>
          <a:srcRect b="0" l="-10" r="0" t="0"/>
          <a:stretch/>
        </p:blipFill>
        <p:spPr>
          <a:xfrm>
            <a:off x="3612842" y="1534318"/>
            <a:ext cx="1918302" cy="1918052"/>
          </a:xfrm>
          <a:prstGeom prst="rect">
            <a:avLst/>
          </a:prstGeom>
          <a:noFill/>
          <a:ln>
            <a:noFill/>
          </a:ln>
        </p:spPr>
      </p:pic>
      <p:pic>
        <p:nvPicPr>
          <p:cNvPr id="398" name="Google Shape;398;p15"/>
          <p:cNvPicPr preferRelativeResize="0"/>
          <p:nvPr/>
        </p:nvPicPr>
        <p:blipFill rotWithShape="1">
          <a:blip r:embed="rId5">
            <a:alphaModFix/>
          </a:blip>
          <a:srcRect b="0" l="0" r="24985" t="0"/>
          <a:stretch/>
        </p:blipFill>
        <p:spPr>
          <a:xfrm>
            <a:off x="6019808" y="1534320"/>
            <a:ext cx="1918295" cy="1918053"/>
          </a:xfrm>
          <a:prstGeom prst="rect">
            <a:avLst/>
          </a:prstGeom>
          <a:noFill/>
          <a:ln>
            <a:noFill/>
          </a:ln>
        </p:spPr>
      </p:pic>
      <p:sp>
        <p:nvSpPr>
          <p:cNvPr id="399" name="Google Shape;399;p15"/>
          <p:cNvSpPr txBox="1"/>
          <p:nvPr/>
        </p:nvSpPr>
        <p:spPr>
          <a:xfrm>
            <a:off x="1050550" y="4002176"/>
            <a:ext cx="2229000" cy="86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2F2F2F"/>
                </a:solidFill>
                <a:latin typeface="Rokkitt"/>
                <a:ea typeface="Rokkitt"/>
                <a:cs typeface="Rokkitt"/>
                <a:sym typeface="Rokkitt"/>
              </a:rPr>
              <a:t>Neptune is the farthest planet from the Sun and the fourth-largest by diameter</a:t>
            </a:r>
            <a:endParaRPr b="0" i="0" sz="1200" u="none" cap="none" strike="noStrike">
              <a:solidFill>
                <a:srgbClr val="2F2F2F"/>
              </a:solidFill>
              <a:latin typeface="Rokkitt"/>
              <a:ea typeface="Rokkitt"/>
              <a:cs typeface="Rokkitt"/>
              <a:sym typeface="Rokkitt"/>
            </a:endParaRPr>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2F2F2F"/>
              </a:solidFill>
              <a:latin typeface="Rokkitt"/>
              <a:ea typeface="Rokkitt"/>
              <a:cs typeface="Rokkitt"/>
              <a:sym typeface="Rokkitt"/>
            </a:endParaRPr>
          </a:p>
        </p:txBody>
      </p:sp>
      <p:sp>
        <p:nvSpPr>
          <p:cNvPr id="400" name="Google Shape;400;p15"/>
          <p:cNvSpPr txBox="1"/>
          <p:nvPr/>
        </p:nvSpPr>
        <p:spPr>
          <a:xfrm>
            <a:off x="3457500" y="4002176"/>
            <a:ext cx="2229000" cy="86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2F2F2F"/>
                </a:solidFill>
                <a:latin typeface="Rokkitt"/>
                <a:ea typeface="Rokkitt"/>
                <a:cs typeface="Rokkitt"/>
                <a:sym typeface="Rokkitt"/>
              </a:rPr>
              <a:t>Despite being red, Mars is actually a cold place. It’s full of iron oxide dust</a:t>
            </a:r>
            <a:endParaRPr b="0" i="0" sz="1200" u="none" cap="none" strike="noStrike">
              <a:solidFill>
                <a:srgbClr val="2F2F2F"/>
              </a:solidFill>
              <a:latin typeface="Rokkitt"/>
              <a:ea typeface="Rokkitt"/>
              <a:cs typeface="Rokkitt"/>
              <a:sym typeface="Rokkitt"/>
            </a:endParaRPr>
          </a:p>
        </p:txBody>
      </p:sp>
      <p:sp>
        <p:nvSpPr>
          <p:cNvPr id="401" name="Google Shape;401;p15"/>
          <p:cNvSpPr txBox="1"/>
          <p:nvPr/>
        </p:nvSpPr>
        <p:spPr>
          <a:xfrm>
            <a:off x="5864450" y="4002176"/>
            <a:ext cx="2229000" cy="86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2F2F2F"/>
                </a:solidFill>
                <a:latin typeface="Rokkitt"/>
                <a:ea typeface="Rokkitt"/>
                <a:cs typeface="Rokkitt"/>
                <a:sym typeface="Rokkitt"/>
              </a:rPr>
              <a:t>Jupiter is a gas giant and the biggest planet in our Solar System</a:t>
            </a:r>
            <a:endParaRPr b="0" i="0" sz="1200" u="none" cap="none" strike="noStrike">
              <a:solidFill>
                <a:srgbClr val="2F2F2F"/>
              </a:solidFill>
              <a:latin typeface="Rokkitt"/>
              <a:ea typeface="Rokkitt"/>
              <a:cs typeface="Rokkitt"/>
              <a:sym typeface="Rokkit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16"/>
          <p:cNvSpPr txBox="1"/>
          <p:nvPr>
            <p:ph type="ctrTitle"/>
          </p:nvPr>
        </p:nvSpPr>
        <p:spPr>
          <a:xfrm>
            <a:off x="720000" y="383875"/>
            <a:ext cx="24426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KPI DASHBOARD</a:t>
            </a:r>
            <a:endParaRPr/>
          </a:p>
        </p:txBody>
      </p:sp>
      <p:sp>
        <p:nvSpPr>
          <p:cNvPr id="407" name="Google Shape;407;p16"/>
          <p:cNvSpPr txBox="1"/>
          <p:nvPr>
            <p:ph idx="4294967295" type="ctrTitle"/>
          </p:nvPr>
        </p:nvSpPr>
        <p:spPr>
          <a:xfrm>
            <a:off x="6760203" y="868310"/>
            <a:ext cx="1663800" cy="5778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EARNINGS</a:t>
            </a:r>
            <a:endParaRPr b="1" i="0" sz="1400" u="none" cap="none" strike="noStrike">
              <a:solidFill>
                <a:srgbClr val="2F2F2F"/>
              </a:solidFill>
              <a:latin typeface="Reem Kufi"/>
              <a:ea typeface="Reem Kufi"/>
              <a:cs typeface="Reem Kufi"/>
              <a:sym typeface="Reem Kufi"/>
            </a:endParaRPr>
          </a:p>
        </p:txBody>
      </p:sp>
      <p:sp>
        <p:nvSpPr>
          <p:cNvPr id="408" name="Google Shape;408;p16"/>
          <p:cNvSpPr txBox="1"/>
          <p:nvPr>
            <p:ph idx="4294967295" type="subTitle"/>
          </p:nvPr>
        </p:nvSpPr>
        <p:spPr>
          <a:xfrm>
            <a:off x="3261427" y="1974993"/>
            <a:ext cx="2007600" cy="588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Despite being red, Mars is actually a cold place. It’s full of iron oxide dust</a:t>
            </a:r>
            <a:endParaRPr b="0" i="0" sz="1200" u="none" cap="none" strike="noStrike">
              <a:solidFill>
                <a:srgbClr val="2F2F2F"/>
              </a:solidFill>
              <a:latin typeface="Rokkitt"/>
              <a:ea typeface="Rokkitt"/>
              <a:cs typeface="Rokkitt"/>
              <a:sym typeface="Rokkitt"/>
            </a:endParaRPr>
          </a:p>
        </p:txBody>
      </p:sp>
      <p:sp>
        <p:nvSpPr>
          <p:cNvPr id="409" name="Google Shape;409;p16"/>
          <p:cNvSpPr txBox="1"/>
          <p:nvPr>
            <p:ph idx="4294967295" type="ctrTitle"/>
          </p:nvPr>
        </p:nvSpPr>
        <p:spPr>
          <a:xfrm>
            <a:off x="3261427" y="1727325"/>
            <a:ext cx="1623600" cy="359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Mars</a:t>
            </a:r>
            <a:endParaRPr b="1" i="0" sz="1400" u="none" cap="none" strike="noStrike">
              <a:solidFill>
                <a:srgbClr val="2F2F2F"/>
              </a:solidFill>
              <a:latin typeface="Reem Kufi"/>
              <a:ea typeface="Reem Kufi"/>
              <a:cs typeface="Reem Kufi"/>
              <a:sym typeface="Reem Kufi"/>
            </a:endParaRPr>
          </a:p>
        </p:txBody>
      </p:sp>
      <p:sp>
        <p:nvSpPr>
          <p:cNvPr id="410" name="Google Shape;410;p16"/>
          <p:cNvSpPr txBox="1"/>
          <p:nvPr>
            <p:ph idx="4294967295" type="subTitle"/>
          </p:nvPr>
        </p:nvSpPr>
        <p:spPr>
          <a:xfrm>
            <a:off x="3261427" y="3276023"/>
            <a:ext cx="2007600" cy="588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Jupiter is a gas giant and the biggest planet in our Solar System</a:t>
            </a:r>
            <a:endParaRPr b="0" i="0" sz="1200" u="none" cap="none" strike="noStrike">
              <a:solidFill>
                <a:srgbClr val="2F2F2F"/>
              </a:solidFill>
              <a:latin typeface="Rokkitt"/>
              <a:ea typeface="Rokkitt"/>
              <a:cs typeface="Rokkitt"/>
              <a:sym typeface="Rokkitt"/>
            </a:endParaRPr>
          </a:p>
        </p:txBody>
      </p:sp>
      <p:sp>
        <p:nvSpPr>
          <p:cNvPr id="411" name="Google Shape;411;p16"/>
          <p:cNvSpPr txBox="1"/>
          <p:nvPr>
            <p:ph idx="4294967295" type="ctrTitle"/>
          </p:nvPr>
        </p:nvSpPr>
        <p:spPr>
          <a:xfrm>
            <a:off x="3261427" y="3028347"/>
            <a:ext cx="1623600" cy="359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Jupiter</a:t>
            </a:r>
            <a:endParaRPr b="1" i="0" sz="1400" u="none" cap="none" strike="noStrike">
              <a:solidFill>
                <a:srgbClr val="2F2F2F"/>
              </a:solidFill>
              <a:latin typeface="Reem Kufi"/>
              <a:ea typeface="Reem Kufi"/>
              <a:cs typeface="Reem Kufi"/>
              <a:sym typeface="Reem Kufi"/>
            </a:endParaRPr>
          </a:p>
        </p:txBody>
      </p:sp>
      <p:sp>
        <p:nvSpPr>
          <p:cNvPr id="412" name="Google Shape;412;p16"/>
          <p:cNvSpPr txBox="1"/>
          <p:nvPr/>
        </p:nvSpPr>
        <p:spPr>
          <a:xfrm>
            <a:off x="720000" y="4311300"/>
            <a:ext cx="6704100" cy="29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F2F2F"/>
                </a:solidFill>
                <a:latin typeface="Rokkitt"/>
                <a:ea typeface="Rokkitt"/>
                <a:cs typeface="Rokkitt"/>
                <a:sym typeface="Rokkitt"/>
              </a:rPr>
              <a:t>If you want to modify this graph, click on it, follow the link, change the data and replace it </a:t>
            </a:r>
            <a:endParaRPr b="0" i="0" sz="1200" u="none" cap="none" strike="noStrike">
              <a:solidFill>
                <a:srgbClr val="2F2F2F"/>
              </a:solidFill>
              <a:latin typeface="Rokkitt"/>
              <a:ea typeface="Rokkitt"/>
              <a:cs typeface="Rokkitt"/>
              <a:sym typeface="Rokkit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2F2F2F"/>
              </a:solidFill>
              <a:latin typeface="Rokkitt"/>
              <a:ea typeface="Rokkitt"/>
              <a:cs typeface="Rokkitt"/>
              <a:sym typeface="Rokkitt"/>
            </a:endParaRPr>
          </a:p>
        </p:txBody>
      </p:sp>
      <p:pic>
        <p:nvPicPr>
          <p:cNvPr id="413" name="Google Shape;413;p16" title="Gráfico">
            <a:hlinkClick r:id="rId3"/>
          </p:cNvPr>
          <p:cNvPicPr preferRelativeResize="0"/>
          <p:nvPr/>
        </p:nvPicPr>
        <p:blipFill rotWithShape="1">
          <a:blip r:embed="rId4">
            <a:alphaModFix/>
          </a:blip>
          <a:srcRect b="0" l="19467" r="19734" t="0"/>
          <a:stretch/>
        </p:blipFill>
        <p:spPr>
          <a:xfrm>
            <a:off x="5971543" y="1753002"/>
            <a:ext cx="2502957" cy="2545750"/>
          </a:xfrm>
          <a:prstGeom prst="rect">
            <a:avLst/>
          </a:prstGeom>
          <a:noFill/>
          <a:ln>
            <a:noFill/>
          </a:ln>
        </p:spPr>
      </p:pic>
      <p:sp>
        <p:nvSpPr>
          <p:cNvPr id="414" name="Google Shape;414;p16"/>
          <p:cNvSpPr txBox="1"/>
          <p:nvPr>
            <p:ph idx="4294967295" type="subTitle"/>
          </p:nvPr>
        </p:nvSpPr>
        <p:spPr>
          <a:xfrm>
            <a:off x="742494" y="1974993"/>
            <a:ext cx="2007600" cy="588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Mercury is the closest planet to the Sun and the smallest one in our Solar System</a:t>
            </a:r>
            <a:endParaRPr b="0" i="0" sz="1200" u="none" cap="none" strike="noStrike">
              <a:solidFill>
                <a:srgbClr val="2F2F2F"/>
              </a:solidFill>
              <a:latin typeface="Rokkitt"/>
              <a:ea typeface="Rokkitt"/>
              <a:cs typeface="Rokkitt"/>
              <a:sym typeface="Rokkitt"/>
            </a:endParaRPr>
          </a:p>
        </p:txBody>
      </p:sp>
      <p:sp>
        <p:nvSpPr>
          <p:cNvPr id="415" name="Google Shape;415;p16"/>
          <p:cNvSpPr txBox="1"/>
          <p:nvPr>
            <p:ph idx="4294967295" type="ctrTitle"/>
          </p:nvPr>
        </p:nvSpPr>
        <p:spPr>
          <a:xfrm>
            <a:off x="742494" y="1727325"/>
            <a:ext cx="1623600" cy="359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Mercury</a:t>
            </a:r>
            <a:endParaRPr b="1" i="0" sz="1400" u="none" cap="none" strike="noStrike">
              <a:solidFill>
                <a:srgbClr val="2F2F2F"/>
              </a:solidFill>
              <a:latin typeface="Reem Kufi"/>
              <a:ea typeface="Reem Kufi"/>
              <a:cs typeface="Reem Kufi"/>
              <a:sym typeface="Reem Kufi"/>
            </a:endParaRPr>
          </a:p>
        </p:txBody>
      </p:sp>
      <p:sp>
        <p:nvSpPr>
          <p:cNvPr id="416" name="Google Shape;416;p16"/>
          <p:cNvSpPr txBox="1"/>
          <p:nvPr>
            <p:ph idx="4294967295" type="subTitle"/>
          </p:nvPr>
        </p:nvSpPr>
        <p:spPr>
          <a:xfrm>
            <a:off x="742494" y="3276023"/>
            <a:ext cx="2007600" cy="588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2F2F2F"/>
              </a:buClr>
              <a:buSzPts val="1800"/>
              <a:buFont typeface="Rokkitt"/>
              <a:buNone/>
            </a:pPr>
            <a:r>
              <a:rPr b="0" i="0" lang="en" sz="1200" u="none" cap="none" strike="noStrike">
                <a:solidFill>
                  <a:srgbClr val="2F2F2F"/>
                </a:solidFill>
                <a:latin typeface="Rokkitt"/>
                <a:ea typeface="Rokkitt"/>
                <a:cs typeface="Rokkitt"/>
                <a:sym typeface="Rokkitt"/>
              </a:rPr>
              <a:t>Neptune is the farthest planet from the Sun and the fourth-largest by diameter</a:t>
            </a:r>
            <a:endParaRPr b="0" i="0" sz="1200" u="none" cap="none" strike="noStrike">
              <a:solidFill>
                <a:srgbClr val="2F2F2F"/>
              </a:solidFill>
              <a:latin typeface="Rokkitt"/>
              <a:ea typeface="Rokkitt"/>
              <a:cs typeface="Rokkitt"/>
              <a:sym typeface="Rokkitt"/>
            </a:endParaRPr>
          </a:p>
        </p:txBody>
      </p:sp>
      <p:sp>
        <p:nvSpPr>
          <p:cNvPr id="417" name="Google Shape;417;p16"/>
          <p:cNvSpPr txBox="1"/>
          <p:nvPr>
            <p:ph idx="4294967295" type="ctrTitle"/>
          </p:nvPr>
        </p:nvSpPr>
        <p:spPr>
          <a:xfrm>
            <a:off x="742494" y="3028350"/>
            <a:ext cx="1623600" cy="359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Neptune</a:t>
            </a:r>
            <a:endParaRPr b="1" i="0" sz="1400" u="none" cap="none" strike="noStrike">
              <a:solidFill>
                <a:srgbClr val="2F2F2F"/>
              </a:solidFill>
              <a:latin typeface="Reem Kufi"/>
              <a:ea typeface="Reem Kufi"/>
              <a:cs typeface="Reem Kufi"/>
              <a:sym typeface="Reem Kufi"/>
            </a:endParaRPr>
          </a:p>
        </p:txBody>
      </p:sp>
      <p:sp>
        <p:nvSpPr>
          <p:cNvPr id="418" name="Google Shape;418;p16"/>
          <p:cNvSpPr/>
          <p:nvPr/>
        </p:nvSpPr>
        <p:spPr>
          <a:xfrm>
            <a:off x="643800" y="1905392"/>
            <a:ext cx="92100" cy="92100"/>
          </a:xfrm>
          <a:prstGeom prst="rect">
            <a:avLst/>
          </a:pr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16"/>
          <p:cNvSpPr/>
          <p:nvPr/>
        </p:nvSpPr>
        <p:spPr>
          <a:xfrm>
            <a:off x="3162608" y="1905392"/>
            <a:ext cx="92100" cy="92100"/>
          </a:xfrm>
          <a:prstGeom prst="rect">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16"/>
          <p:cNvSpPr/>
          <p:nvPr/>
        </p:nvSpPr>
        <p:spPr>
          <a:xfrm>
            <a:off x="643800" y="3205704"/>
            <a:ext cx="92100" cy="921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6"/>
          <p:cNvSpPr/>
          <p:nvPr/>
        </p:nvSpPr>
        <p:spPr>
          <a:xfrm>
            <a:off x="3162608" y="3205704"/>
            <a:ext cx="92100" cy="92100"/>
          </a:xfrm>
          <a:prstGeom prst="rect">
            <a:avLst/>
          </a:pr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6"/>
          <p:cNvSpPr txBox="1"/>
          <p:nvPr>
            <p:ph idx="4294967295" type="ctrTitle"/>
          </p:nvPr>
        </p:nvSpPr>
        <p:spPr>
          <a:xfrm>
            <a:off x="7459025" y="2626125"/>
            <a:ext cx="727500" cy="35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2F2F2F"/>
              </a:buClr>
              <a:buSzPts val="2800"/>
              <a:buFont typeface="Reem Kufi"/>
              <a:buNone/>
            </a:pPr>
            <a:r>
              <a:rPr b="1" i="0" lang="en" sz="1400" u="none" cap="none" strike="noStrike">
                <a:solidFill>
                  <a:srgbClr val="FFFFFF"/>
                </a:solidFill>
                <a:latin typeface="Reem Kufi"/>
                <a:ea typeface="Reem Kufi"/>
                <a:cs typeface="Reem Kufi"/>
                <a:sym typeface="Reem Kufi"/>
              </a:rPr>
              <a:t>35%</a:t>
            </a:r>
            <a:endParaRPr b="1" i="0" sz="1400" u="none" cap="none" strike="noStrike">
              <a:solidFill>
                <a:srgbClr val="FFFFFF"/>
              </a:solidFill>
              <a:latin typeface="Reem Kufi"/>
              <a:ea typeface="Reem Kufi"/>
              <a:cs typeface="Reem Kufi"/>
              <a:sym typeface="Reem Kufi"/>
            </a:endParaRPr>
          </a:p>
        </p:txBody>
      </p:sp>
      <p:sp>
        <p:nvSpPr>
          <p:cNvPr id="423" name="Google Shape;423;p16"/>
          <p:cNvSpPr txBox="1"/>
          <p:nvPr>
            <p:ph idx="4294967295" type="ctrTitle"/>
          </p:nvPr>
        </p:nvSpPr>
        <p:spPr>
          <a:xfrm>
            <a:off x="6418000" y="2392050"/>
            <a:ext cx="727500" cy="35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2F2F2F"/>
              </a:buClr>
              <a:buSzPts val="2800"/>
              <a:buFont typeface="Reem Kufi"/>
              <a:buNone/>
            </a:pPr>
            <a:r>
              <a:rPr b="1" i="0" lang="en" sz="1400" u="none" cap="none" strike="noStrike">
                <a:solidFill>
                  <a:srgbClr val="FFFFFF"/>
                </a:solidFill>
                <a:latin typeface="Reem Kufi"/>
                <a:ea typeface="Reem Kufi"/>
                <a:cs typeface="Reem Kufi"/>
                <a:sym typeface="Reem Kufi"/>
              </a:rPr>
              <a:t>25%</a:t>
            </a:r>
            <a:endParaRPr b="1" i="0" sz="1400" u="none" cap="none" strike="noStrike">
              <a:solidFill>
                <a:srgbClr val="FFFFFF"/>
              </a:solidFill>
              <a:latin typeface="Reem Kufi"/>
              <a:ea typeface="Reem Kufi"/>
              <a:cs typeface="Reem Kufi"/>
              <a:sym typeface="Reem Kufi"/>
            </a:endParaRPr>
          </a:p>
        </p:txBody>
      </p:sp>
      <p:sp>
        <p:nvSpPr>
          <p:cNvPr id="424" name="Google Shape;424;p16"/>
          <p:cNvSpPr txBox="1"/>
          <p:nvPr>
            <p:ph idx="4294967295" type="ctrTitle"/>
          </p:nvPr>
        </p:nvSpPr>
        <p:spPr>
          <a:xfrm>
            <a:off x="6917600" y="3504625"/>
            <a:ext cx="727500" cy="35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2F2F2F"/>
              </a:buClr>
              <a:buSzPts val="2800"/>
              <a:buFont typeface="Reem Kufi"/>
              <a:buNone/>
            </a:pPr>
            <a:r>
              <a:rPr b="1" i="0" lang="en" sz="1400" u="none" cap="none" strike="noStrike">
                <a:solidFill>
                  <a:srgbClr val="FFFFFF"/>
                </a:solidFill>
                <a:latin typeface="Reem Kufi"/>
                <a:ea typeface="Reem Kufi"/>
                <a:cs typeface="Reem Kufi"/>
                <a:sym typeface="Reem Kufi"/>
              </a:rPr>
              <a:t>25%</a:t>
            </a:r>
            <a:endParaRPr b="1" i="0" sz="1400" u="none" cap="none" strike="noStrike">
              <a:solidFill>
                <a:srgbClr val="FFFFFF"/>
              </a:solidFill>
              <a:latin typeface="Reem Kufi"/>
              <a:ea typeface="Reem Kufi"/>
              <a:cs typeface="Reem Kufi"/>
              <a:sym typeface="Reem Kufi"/>
            </a:endParaRPr>
          </a:p>
        </p:txBody>
      </p:sp>
      <p:sp>
        <p:nvSpPr>
          <p:cNvPr id="425" name="Google Shape;425;p16"/>
          <p:cNvSpPr txBox="1"/>
          <p:nvPr>
            <p:ph idx="4294967295" type="ctrTitle"/>
          </p:nvPr>
        </p:nvSpPr>
        <p:spPr>
          <a:xfrm>
            <a:off x="6190100" y="3072050"/>
            <a:ext cx="727500" cy="35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2F2F2F"/>
              </a:buClr>
              <a:buSzPts val="2800"/>
              <a:buFont typeface="Reem Kufi"/>
              <a:buNone/>
            </a:pPr>
            <a:r>
              <a:rPr b="1" i="0" lang="en" sz="1400" u="none" cap="none" strike="noStrike">
                <a:solidFill>
                  <a:srgbClr val="FFFFFF"/>
                </a:solidFill>
                <a:latin typeface="Reem Kufi"/>
                <a:ea typeface="Reem Kufi"/>
                <a:cs typeface="Reem Kufi"/>
                <a:sym typeface="Reem Kufi"/>
              </a:rPr>
              <a:t>15%</a:t>
            </a:r>
            <a:endParaRPr b="1" i="0" sz="1400" u="none" cap="none" strike="noStrike">
              <a:solidFill>
                <a:srgbClr val="FFFFFF"/>
              </a:solidFill>
              <a:latin typeface="Reem Kufi"/>
              <a:ea typeface="Reem Kufi"/>
              <a:cs typeface="Reem Kufi"/>
              <a:sym typeface="Reem Kuf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17"/>
          <p:cNvSpPr txBox="1"/>
          <p:nvPr>
            <p:ph type="ctrTitle"/>
          </p:nvPr>
        </p:nvSpPr>
        <p:spPr>
          <a:xfrm>
            <a:off x="720000" y="383875"/>
            <a:ext cx="24426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KPI DASHBOARD</a:t>
            </a:r>
            <a:endParaRPr/>
          </a:p>
        </p:txBody>
      </p:sp>
      <p:sp>
        <p:nvSpPr>
          <p:cNvPr id="431" name="Google Shape;431;p17"/>
          <p:cNvSpPr txBox="1"/>
          <p:nvPr>
            <p:ph idx="4294967295" type="ctrTitle"/>
          </p:nvPr>
        </p:nvSpPr>
        <p:spPr>
          <a:xfrm>
            <a:off x="6375950" y="1466300"/>
            <a:ext cx="2048100" cy="3882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Trending items</a:t>
            </a:r>
            <a:endParaRPr b="1" i="0" sz="1400" u="none" cap="none" strike="noStrike">
              <a:solidFill>
                <a:srgbClr val="2F2F2F"/>
              </a:solidFill>
              <a:latin typeface="Reem Kufi"/>
              <a:ea typeface="Reem Kufi"/>
              <a:cs typeface="Reem Kufi"/>
              <a:sym typeface="Reem Kufi"/>
            </a:endParaRPr>
          </a:p>
        </p:txBody>
      </p:sp>
      <p:sp>
        <p:nvSpPr>
          <p:cNvPr id="432" name="Google Shape;432;p17"/>
          <p:cNvSpPr txBox="1"/>
          <p:nvPr>
            <p:ph idx="4294967295" type="ctrTitle"/>
          </p:nvPr>
        </p:nvSpPr>
        <p:spPr>
          <a:xfrm>
            <a:off x="719950" y="1480700"/>
            <a:ext cx="1317900" cy="359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Profits</a:t>
            </a:r>
            <a:endParaRPr b="1" i="0" sz="1400" u="none" cap="none" strike="noStrike">
              <a:solidFill>
                <a:srgbClr val="2F2F2F"/>
              </a:solidFill>
              <a:latin typeface="Reem Kufi"/>
              <a:ea typeface="Reem Kufi"/>
              <a:cs typeface="Reem Kufi"/>
              <a:sym typeface="Reem Kufi"/>
            </a:endParaRPr>
          </a:p>
        </p:txBody>
      </p:sp>
      <p:sp>
        <p:nvSpPr>
          <p:cNvPr id="433" name="Google Shape;433;p17"/>
          <p:cNvSpPr txBox="1"/>
          <p:nvPr>
            <p:ph idx="4294967295" type="ctrTitle"/>
          </p:nvPr>
        </p:nvSpPr>
        <p:spPr>
          <a:xfrm>
            <a:off x="3719712" y="3531036"/>
            <a:ext cx="1317900" cy="359400"/>
          </a:xfrm>
          <a:prstGeom prst="rect">
            <a:avLst/>
          </a:prstGeom>
          <a:noFill/>
          <a:ln>
            <a:noFill/>
          </a:ln>
        </p:spPr>
        <p:txBody>
          <a:bodyPr anchorCtr="0" anchor="ctr" bIns="91425" lIns="91425" spcFirstLastPara="1" rIns="91425" wrap="square" tIns="54000">
            <a:noAutofit/>
          </a:bodyPr>
          <a:lstStyle/>
          <a:p>
            <a:pPr indent="0" lvl="0" marL="0" marR="0" rtl="0" algn="r">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Venus</a:t>
            </a:r>
            <a:endParaRPr b="1" i="0" sz="1400" u="none" cap="none" strike="noStrike">
              <a:solidFill>
                <a:srgbClr val="2F2F2F"/>
              </a:solidFill>
              <a:latin typeface="Reem Kufi"/>
              <a:ea typeface="Reem Kufi"/>
              <a:cs typeface="Reem Kufi"/>
              <a:sym typeface="Reem Kufi"/>
            </a:endParaRPr>
          </a:p>
        </p:txBody>
      </p:sp>
      <p:sp>
        <p:nvSpPr>
          <p:cNvPr id="434" name="Google Shape;434;p17"/>
          <p:cNvSpPr txBox="1"/>
          <p:nvPr>
            <p:ph idx="4294967295" type="ctrTitle"/>
          </p:nvPr>
        </p:nvSpPr>
        <p:spPr>
          <a:xfrm>
            <a:off x="3728112" y="2826494"/>
            <a:ext cx="1309500" cy="359400"/>
          </a:xfrm>
          <a:prstGeom prst="rect">
            <a:avLst/>
          </a:prstGeom>
          <a:noFill/>
          <a:ln>
            <a:noFill/>
          </a:ln>
        </p:spPr>
        <p:txBody>
          <a:bodyPr anchorCtr="0" anchor="ctr" bIns="91425" lIns="91425" spcFirstLastPara="1" rIns="91425" wrap="square" tIns="54000">
            <a:noAutofit/>
          </a:bodyPr>
          <a:lstStyle/>
          <a:p>
            <a:pPr indent="0" lvl="0" marL="0" marR="0" rtl="0" algn="r">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Mars</a:t>
            </a:r>
            <a:endParaRPr b="1" i="0" sz="1400" u="none" cap="none" strike="noStrike">
              <a:solidFill>
                <a:srgbClr val="2F2F2F"/>
              </a:solidFill>
              <a:latin typeface="Reem Kufi"/>
              <a:ea typeface="Reem Kufi"/>
              <a:cs typeface="Reem Kufi"/>
              <a:sym typeface="Reem Kufi"/>
            </a:endParaRPr>
          </a:p>
        </p:txBody>
      </p:sp>
      <p:sp>
        <p:nvSpPr>
          <p:cNvPr id="435" name="Google Shape;435;p17"/>
          <p:cNvSpPr txBox="1"/>
          <p:nvPr>
            <p:ph idx="4294967295" type="ctrTitle"/>
          </p:nvPr>
        </p:nvSpPr>
        <p:spPr>
          <a:xfrm>
            <a:off x="3719712" y="2121952"/>
            <a:ext cx="1317900" cy="359400"/>
          </a:xfrm>
          <a:prstGeom prst="rect">
            <a:avLst/>
          </a:prstGeom>
          <a:noFill/>
          <a:ln>
            <a:noFill/>
          </a:ln>
        </p:spPr>
        <p:txBody>
          <a:bodyPr anchorCtr="0" anchor="ctr" bIns="91425" lIns="91425" spcFirstLastPara="1" rIns="91425" wrap="square" tIns="54000">
            <a:noAutofit/>
          </a:bodyPr>
          <a:lstStyle/>
          <a:p>
            <a:pPr indent="0" lvl="0" marL="0" marR="0" rtl="0" algn="r">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Jupiter</a:t>
            </a:r>
            <a:endParaRPr b="1" i="0" sz="1400" u="none" cap="none" strike="noStrike">
              <a:solidFill>
                <a:srgbClr val="2F2F2F"/>
              </a:solidFill>
              <a:latin typeface="Reem Kufi"/>
              <a:ea typeface="Reem Kufi"/>
              <a:cs typeface="Reem Kufi"/>
              <a:sym typeface="Reem Kufi"/>
            </a:endParaRPr>
          </a:p>
        </p:txBody>
      </p:sp>
      <p:sp>
        <p:nvSpPr>
          <p:cNvPr id="436" name="Google Shape;436;p17"/>
          <p:cNvSpPr/>
          <p:nvPr/>
        </p:nvSpPr>
        <p:spPr>
          <a:xfrm rot="10800000">
            <a:off x="5259900" y="2107552"/>
            <a:ext cx="3164100" cy="3882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7"/>
          <p:cNvSpPr/>
          <p:nvPr/>
        </p:nvSpPr>
        <p:spPr>
          <a:xfrm>
            <a:off x="720000" y="2117200"/>
            <a:ext cx="2442600" cy="11118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7"/>
          <p:cNvSpPr txBox="1"/>
          <p:nvPr/>
        </p:nvSpPr>
        <p:spPr>
          <a:xfrm>
            <a:off x="1029249" y="2434638"/>
            <a:ext cx="1824000" cy="374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rgbClr val="2F2F2F"/>
                </a:solidFill>
                <a:latin typeface="Reem Kufi"/>
                <a:ea typeface="Reem Kufi"/>
                <a:cs typeface="Reem Kufi"/>
                <a:sym typeface="Reem Kufi"/>
              </a:rPr>
              <a:t>$50,000</a:t>
            </a:r>
            <a:endParaRPr b="1" i="0" sz="3000" u="none" cap="none" strike="noStrike">
              <a:solidFill>
                <a:srgbClr val="2F2F2F"/>
              </a:solidFill>
              <a:latin typeface="Reem Kufi"/>
              <a:ea typeface="Reem Kufi"/>
              <a:cs typeface="Reem Kufi"/>
              <a:sym typeface="Reem Kufi"/>
            </a:endParaRPr>
          </a:p>
        </p:txBody>
      </p:sp>
      <p:sp>
        <p:nvSpPr>
          <p:cNvPr id="439" name="Google Shape;439;p17"/>
          <p:cNvSpPr txBox="1"/>
          <p:nvPr/>
        </p:nvSpPr>
        <p:spPr>
          <a:xfrm>
            <a:off x="1417450" y="2804166"/>
            <a:ext cx="1047600" cy="259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2F2F2F"/>
                </a:solidFill>
                <a:latin typeface="Rokkitt"/>
                <a:ea typeface="Rokkitt"/>
                <a:cs typeface="Rokkitt"/>
                <a:sym typeface="Rokkitt"/>
              </a:rPr>
              <a:t>Neptune</a:t>
            </a:r>
            <a:endParaRPr b="0" i="0" sz="1200" u="none" cap="none" strike="noStrike">
              <a:solidFill>
                <a:srgbClr val="2F2F2F"/>
              </a:solidFill>
              <a:latin typeface="Rokkitt"/>
              <a:ea typeface="Rokkitt"/>
              <a:cs typeface="Rokkitt"/>
              <a:sym typeface="Rokkitt"/>
            </a:endParaRPr>
          </a:p>
        </p:txBody>
      </p:sp>
      <p:cxnSp>
        <p:nvCxnSpPr>
          <p:cNvPr id="440" name="Google Shape;440;p17"/>
          <p:cNvCxnSpPr/>
          <p:nvPr/>
        </p:nvCxnSpPr>
        <p:spPr>
          <a:xfrm>
            <a:off x="1593148" y="2272259"/>
            <a:ext cx="696300" cy="0"/>
          </a:xfrm>
          <a:prstGeom prst="straightConnector1">
            <a:avLst/>
          </a:prstGeom>
          <a:noFill/>
          <a:ln cap="flat" cmpd="sng" w="19050">
            <a:solidFill>
              <a:srgbClr val="2F2F2F"/>
            </a:solidFill>
            <a:prstDash val="solid"/>
            <a:round/>
            <a:headEnd len="sm" w="sm" type="none"/>
            <a:tailEnd len="sm" w="sm" type="none"/>
          </a:ln>
        </p:spPr>
      </p:cxnSp>
      <p:sp>
        <p:nvSpPr>
          <p:cNvPr id="441" name="Google Shape;441;p17"/>
          <p:cNvSpPr/>
          <p:nvPr/>
        </p:nvSpPr>
        <p:spPr>
          <a:xfrm>
            <a:off x="720000" y="3491700"/>
            <a:ext cx="2442600" cy="11118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17"/>
          <p:cNvSpPr txBox="1"/>
          <p:nvPr/>
        </p:nvSpPr>
        <p:spPr>
          <a:xfrm>
            <a:off x="1029249" y="3803175"/>
            <a:ext cx="1824000" cy="374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rgbClr val="2F2F2F"/>
                </a:solidFill>
                <a:latin typeface="Reem Kufi"/>
                <a:ea typeface="Reem Kufi"/>
                <a:cs typeface="Reem Kufi"/>
                <a:sym typeface="Reem Kufi"/>
              </a:rPr>
              <a:t>$2M</a:t>
            </a:r>
            <a:endParaRPr b="1" i="0" sz="3000" u="none" cap="none" strike="noStrike">
              <a:solidFill>
                <a:srgbClr val="2F2F2F"/>
              </a:solidFill>
              <a:latin typeface="Reem Kufi"/>
              <a:ea typeface="Reem Kufi"/>
              <a:cs typeface="Reem Kufi"/>
              <a:sym typeface="Reem Kufi"/>
            </a:endParaRPr>
          </a:p>
        </p:txBody>
      </p:sp>
      <p:sp>
        <p:nvSpPr>
          <p:cNvPr id="443" name="Google Shape;443;p17"/>
          <p:cNvSpPr txBox="1"/>
          <p:nvPr/>
        </p:nvSpPr>
        <p:spPr>
          <a:xfrm>
            <a:off x="1417450" y="4172703"/>
            <a:ext cx="1047600" cy="259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2F2F2F"/>
                </a:solidFill>
                <a:latin typeface="Rokkitt"/>
                <a:ea typeface="Rokkitt"/>
                <a:cs typeface="Rokkitt"/>
                <a:sym typeface="Rokkitt"/>
              </a:rPr>
              <a:t>Venus</a:t>
            </a:r>
            <a:endParaRPr b="0" i="0" sz="1200" u="none" cap="none" strike="noStrike">
              <a:solidFill>
                <a:srgbClr val="2F2F2F"/>
              </a:solidFill>
              <a:latin typeface="Rokkitt"/>
              <a:ea typeface="Rokkitt"/>
              <a:cs typeface="Rokkitt"/>
              <a:sym typeface="Rokkitt"/>
            </a:endParaRPr>
          </a:p>
        </p:txBody>
      </p:sp>
      <p:cxnSp>
        <p:nvCxnSpPr>
          <p:cNvPr id="444" name="Google Shape;444;p17"/>
          <p:cNvCxnSpPr/>
          <p:nvPr/>
        </p:nvCxnSpPr>
        <p:spPr>
          <a:xfrm>
            <a:off x="1593148" y="3646759"/>
            <a:ext cx="696300" cy="0"/>
          </a:xfrm>
          <a:prstGeom prst="straightConnector1">
            <a:avLst/>
          </a:prstGeom>
          <a:noFill/>
          <a:ln cap="flat" cmpd="sng" w="19050">
            <a:solidFill>
              <a:srgbClr val="2F2F2F"/>
            </a:solidFill>
            <a:prstDash val="solid"/>
            <a:round/>
            <a:headEnd len="sm" w="sm" type="none"/>
            <a:tailEnd len="sm" w="sm" type="none"/>
          </a:ln>
        </p:spPr>
      </p:cxnSp>
      <p:sp>
        <p:nvSpPr>
          <p:cNvPr id="445" name="Google Shape;445;p17"/>
          <p:cNvSpPr/>
          <p:nvPr/>
        </p:nvSpPr>
        <p:spPr>
          <a:xfrm rot="10800000">
            <a:off x="5259900" y="2812094"/>
            <a:ext cx="3164100" cy="3882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7"/>
          <p:cNvSpPr/>
          <p:nvPr/>
        </p:nvSpPr>
        <p:spPr>
          <a:xfrm rot="10800000">
            <a:off x="5259900" y="3516636"/>
            <a:ext cx="3164100" cy="3882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7"/>
          <p:cNvSpPr/>
          <p:nvPr/>
        </p:nvSpPr>
        <p:spPr>
          <a:xfrm rot="10800000">
            <a:off x="5259900" y="4215300"/>
            <a:ext cx="3164100" cy="3882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7"/>
          <p:cNvSpPr txBox="1"/>
          <p:nvPr>
            <p:ph idx="4294967295" type="ctrTitle"/>
          </p:nvPr>
        </p:nvSpPr>
        <p:spPr>
          <a:xfrm>
            <a:off x="3719712" y="4229700"/>
            <a:ext cx="1317900" cy="359400"/>
          </a:xfrm>
          <a:prstGeom prst="rect">
            <a:avLst/>
          </a:prstGeom>
          <a:noFill/>
          <a:ln>
            <a:noFill/>
          </a:ln>
        </p:spPr>
        <p:txBody>
          <a:bodyPr anchorCtr="0" anchor="ctr" bIns="91425" lIns="91425" spcFirstLastPara="1" rIns="91425" wrap="square" tIns="54000">
            <a:noAutofit/>
          </a:bodyPr>
          <a:lstStyle/>
          <a:p>
            <a:pPr indent="0" lvl="0" marL="0" marR="0" rtl="0" algn="r">
              <a:lnSpc>
                <a:spcPct val="100000"/>
              </a:lnSpc>
              <a:spcBef>
                <a:spcPts val="0"/>
              </a:spcBef>
              <a:spcAft>
                <a:spcPts val="0"/>
              </a:spcAft>
              <a:buClr>
                <a:srgbClr val="2F2F2F"/>
              </a:buClr>
              <a:buSzPts val="2800"/>
              <a:buFont typeface="Reem Kufi"/>
              <a:buNone/>
            </a:pPr>
            <a:r>
              <a:rPr b="1" i="0" lang="en" sz="1400" u="none" cap="none" strike="noStrike">
                <a:solidFill>
                  <a:srgbClr val="2F2F2F"/>
                </a:solidFill>
                <a:latin typeface="Reem Kufi"/>
                <a:ea typeface="Reem Kufi"/>
                <a:cs typeface="Reem Kufi"/>
                <a:sym typeface="Reem Kufi"/>
              </a:rPr>
              <a:t>Mercury</a:t>
            </a:r>
            <a:endParaRPr b="1" i="0" sz="1400" u="none" cap="none" strike="noStrike">
              <a:solidFill>
                <a:srgbClr val="2F2F2F"/>
              </a:solidFill>
              <a:latin typeface="Reem Kufi"/>
              <a:ea typeface="Reem Kufi"/>
              <a:cs typeface="Reem Kufi"/>
              <a:sym typeface="Reem Kufi"/>
            </a:endParaRPr>
          </a:p>
        </p:txBody>
      </p:sp>
      <p:sp>
        <p:nvSpPr>
          <p:cNvPr id="449" name="Google Shape;449;p17"/>
          <p:cNvSpPr/>
          <p:nvPr/>
        </p:nvSpPr>
        <p:spPr>
          <a:xfrm rot="10800000">
            <a:off x="5337563" y="2176102"/>
            <a:ext cx="1776000" cy="2511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7"/>
          <p:cNvSpPr/>
          <p:nvPr/>
        </p:nvSpPr>
        <p:spPr>
          <a:xfrm rot="10800000">
            <a:off x="5337708" y="2880644"/>
            <a:ext cx="2872500" cy="2511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7"/>
          <p:cNvSpPr/>
          <p:nvPr/>
        </p:nvSpPr>
        <p:spPr>
          <a:xfrm rot="10800000">
            <a:off x="5337579" y="3585186"/>
            <a:ext cx="1193700" cy="2511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7"/>
          <p:cNvSpPr/>
          <p:nvPr/>
        </p:nvSpPr>
        <p:spPr>
          <a:xfrm rot="10800000">
            <a:off x="5337596" y="4283850"/>
            <a:ext cx="2280600" cy="2511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18"/>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STATUS REPORT</a:t>
            </a:r>
            <a:endParaRPr/>
          </a:p>
        </p:txBody>
      </p:sp>
      <p:sp>
        <p:nvSpPr>
          <p:cNvPr id="458" name="Google Shape;458;p18"/>
          <p:cNvSpPr txBox="1"/>
          <p:nvPr>
            <p:ph idx="4294967295" type="ctrTitle"/>
          </p:nvPr>
        </p:nvSpPr>
        <p:spPr>
          <a:xfrm>
            <a:off x="5679550" y="1448270"/>
            <a:ext cx="2003700" cy="374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400" u="none" cap="none" strike="noStrike">
                <a:solidFill>
                  <a:srgbClr val="434343"/>
                </a:solidFill>
                <a:latin typeface="Reem Kufi"/>
                <a:ea typeface="Reem Kufi"/>
                <a:cs typeface="Reem Kufi"/>
                <a:sym typeface="Reem Kufi"/>
              </a:rPr>
              <a:t>Issues</a:t>
            </a:r>
            <a:endParaRPr b="1" i="0" sz="1400" u="none" cap="none" strike="noStrike">
              <a:solidFill>
                <a:srgbClr val="434343"/>
              </a:solidFill>
              <a:latin typeface="Reem Kufi"/>
              <a:ea typeface="Reem Kufi"/>
              <a:cs typeface="Reem Kufi"/>
              <a:sym typeface="Reem Kufi"/>
            </a:endParaRPr>
          </a:p>
        </p:txBody>
      </p:sp>
      <p:sp>
        <p:nvSpPr>
          <p:cNvPr id="459" name="Google Shape;459;p18"/>
          <p:cNvSpPr txBox="1"/>
          <p:nvPr>
            <p:ph idx="4294967295" type="ctrTitle"/>
          </p:nvPr>
        </p:nvSpPr>
        <p:spPr>
          <a:xfrm>
            <a:off x="5679550" y="1931700"/>
            <a:ext cx="1223100" cy="3744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0" i="0" lang="en" sz="1200" u="none" cap="none" strike="noStrike">
                <a:solidFill>
                  <a:srgbClr val="434343"/>
                </a:solidFill>
                <a:latin typeface="Rokkitt"/>
                <a:ea typeface="Rokkitt"/>
                <a:cs typeface="Rokkitt"/>
                <a:sym typeface="Rokkitt"/>
              </a:rPr>
              <a:t>Critical: 3</a:t>
            </a:r>
            <a:endParaRPr b="0" i="0" sz="1200" u="none" cap="none" strike="noStrike">
              <a:solidFill>
                <a:srgbClr val="434343"/>
              </a:solidFill>
              <a:latin typeface="Rokkitt"/>
              <a:ea typeface="Rokkitt"/>
              <a:cs typeface="Rokkitt"/>
              <a:sym typeface="Rokkitt"/>
            </a:endParaRPr>
          </a:p>
        </p:txBody>
      </p:sp>
      <p:sp>
        <p:nvSpPr>
          <p:cNvPr id="460" name="Google Shape;460;p18"/>
          <p:cNvSpPr txBox="1"/>
          <p:nvPr>
            <p:ph idx="4294967295" type="ctrTitle"/>
          </p:nvPr>
        </p:nvSpPr>
        <p:spPr>
          <a:xfrm>
            <a:off x="7200900" y="1931700"/>
            <a:ext cx="1223100" cy="3744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0" i="0" lang="en" sz="1200" u="none" cap="none" strike="noStrike">
                <a:solidFill>
                  <a:srgbClr val="434343"/>
                </a:solidFill>
                <a:latin typeface="Rokkitt"/>
                <a:ea typeface="Rokkitt"/>
                <a:cs typeface="Rokkitt"/>
                <a:sym typeface="Rokkitt"/>
              </a:rPr>
              <a:t>Total: 15</a:t>
            </a:r>
            <a:endParaRPr b="0" i="0" sz="1200" u="none" cap="none" strike="noStrike">
              <a:solidFill>
                <a:srgbClr val="434343"/>
              </a:solidFill>
              <a:latin typeface="Rokkitt"/>
              <a:ea typeface="Rokkitt"/>
              <a:cs typeface="Rokkitt"/>
              <a:sym typeface="Rokkitt"/>
            </a:endParaRPr>
          </a:p>
        </p:txBody>
      </p:sp>
      <p:sp>
        <p:nvSpPr>
          <p:cNvPr id="461" name="Google Shape;461;p18"/>
          <p:cNvSpPr txBox="1"/>
          <p:nvPr>
            <p:ph idx="4294967295" type="ctrTitle"/>
          </p:nvPr>
        </p:nvSpPr>
        <p:spPr>
          <a:xfrm>
            <a:off x="5679550" y="2596958"/>
            <a:ext cx="2003700" cy="374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400" u="none" cap="none" strike="noStrike">
                <a:solidFill>
                  <a:srgbClr val="434343"/>
                </a:solidFill>
                <a:latin typeface="Reem Kufi"/>
                <a:ea typeface="Reem Kufi"/>
                <a:cs typeface="Reem Kufi"/>
                <a:sym typeface="Reem Kufi"/>
              </a:rPr>
              <a:t>Risks</a:t>
            </a:r>
            <a:endParaRPr b="1" i="0" sz="1400" u="none" cap="none" strike="noStrike">
              <a:solidFill>
                <a:srgbClr val="434343"/>
              </a:solidFill>
              <a:latin typeface="Reem Kufi"/>
              <a:ea typeface="Reem Kufi"/>
              <a:cs typeface="Reem Kufi"/>
              <a:sym typeface="Reem Kufi"/>
            </a:endParaRPr>
          </a:p>
        </p:txBody>
      </p:sp>
      <p:sp>
        <p:nvSpPr>
          <p:cNvPr id="462" name="Google Shape;462;p18"/>
          <p:cNvSpPr txBox="1"/>
          <p:nvPr>
            <p:ph idx="4294967295" type="ctrTitle"/>
          </p:nvPr>
        </p:nvSpPr>
        <p:spPr>
          <a:xfrm>
            <a:off x="5679550" y="3080388"/>
            <a:ext cx="1223100" cy="3744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0" i="0" lang="en" sz="1200" u="none" cap="none" strike="noStrike">
                <a:solidFill>
                  <a:srgbClr val="434343"/>
                </a:solidFill>
                <a:latin typeface="Rokkitt"/>
                <a:ea typeface="Rokkitt"/>
                <a:cs typeface="Rokkitt"/>
                <a:sym typeface="Rokkitt"/>
              </a:rPr>
              <a:t>Critical: 3</a:t>
            </a:r>
            <a:endParaRPr b="0" i="0" sz="1200" u="none" cap="none" strike="noStrike">
              <a:solidFill>
                <a:srgbClr val="434343"/>
              </a:solidFill>
              <a:latin typeface="Rokkitt"/>
              <a:ea typeface="Rokkitt"/>
              <a:cs typeface="Rokkitt"/>
              <a:sym typeface="Rokkitt"/>
            </a:endParaRPr>
          </a:p>
        </p:txBody>
      </p:sp>
      <p:sp>
        <p:nvSpPr>
          <p:cNvPr id="463" name="Google Shape;463;p18"/>
          <p:cNvSpPr txBox="1"/>
          <p:nvPr>
            <p:ph idx="4294967295" type="ctrTitle"/>
          </p:nvPr>
        </p:nvSpPr>
        <p:spPr>
          <a:xfrm>
            <a:off x="7200900" y="3080388"/>
            <a:ext cx="1223100" cy="3744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0" i="0" lang="en" sz="1200" u="none" cap="none" strike="noStrike">
                <a:solidFill>
                  <a:srgbClr val="434343"/>
                </a:solidFill>
                <a:latin typeface="Rokkitt"/>
                <a:ea typeface="Rokkitt"/>
                <a:cs typeface="Rokkitt"/>
                <a:sym typeface="Rokkitt"/>
              </a:rPr>
              <a:t>Total: 15</a:t>
            </a:r>
            <a:endParaRPr b="0" i="0" sz="1200" u="none" cap="none" strike="noStrike">
              <a:solidFill>
                <a:srgbClr val="434343"/>
              </a:solidFill>
              <a:latin typeface="Rokkitt"/>
              <a:ea typeface="Rokkitt"/>
              <a:cs typeface="Rokkitt"/>
              <a:sym typeface="Rokkitt"/>
            </a:endParaRPr>
          </a:p>
        </p:txBody>
      </p:sp>
      <p:sp>
        <p:nvSpPr>
          <p:cNvPr id="464" name="Google Shape;464;p18"/>
          <p:cNvSpPr txBox="1"/>
          <p:nvPr>
            <p:ph idx="4294967295" type="ctrTitle"/>
          </p:nvPr>
        </p:nvSpPr>
        <p:spPr>
          <a:xfrm>
            <a:off x="5679550" y="3745670"/>
            <a:ext cx="2003700" cy="374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400" u="none" cap="none" strike="noStrike">
                <a:solidFill>
                  <a:srgbClr val="434343"/>
                </a:solidFill>
                <a:latin typeface="Reem Kufi"/>
                <a:ea typeface="Reem Kufi"/>
                <a:cs typeface="Reem Kufi"/>
                <a:sym typeface="Reem Kufi"/>
              </a:rPr>
              <a:t>Quality</a:t>
            </a:r>
            <a:endParaRPr b="1" i="0" sz="1400" u="none" cap="none" strike="noStrike">
              <a:solidFill>
                <a:srgbClr val="434343"/>
              </a:solidFill>
              <a:latin typeface="Reem Kufi"/>
              <a:ea typeface="Reem Kufi"/>
              <a:cs typeface="Reem Kufi"/>
              <a:sym typeface="Reem Kufi"/>
            </a:endParaRPr>
          </a:p>
        </p:txBody>
      </p:sp>
      <p:sp>
        <p:nvSpPr>
          <p:cNvPr id="465" name="Google Shape;465;p18"/>
          <p:cNvSpPr txBox="1"/>
          <p:nvPr>
            <p:ph idx="4294967295" type="ctrTitle"/>
          </p:nvPr>
        </p:nvSpPr>
        <p:spPr>
          <a:xfrm>
            <a:off x="5679550" y="4229100"/>
            <a:ext cx="1223100" cy="3744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0" i="0" lang="en" sz="1200" u="none" cap="none" strike="noStrike">
                <a:solidFill>
                  <a:srgbClr val="434343"/>
                </a:solidFill>
                <a:latin typeface="Rokkitt"/>
                <a:ea typeface="Rokkitt"/>
                <a:cs typeface="Rokkitt"/>
                <a:sym typeface="Rokkitt"/>
              </a:rPr>
              <a:t>Critical: 1</a:t>
            </a:r>
            <a:endParaRPr b="0" i="0" sz="1200" u="none" cap="none" strike="noStrike">
              <a:solidFill>
                <a:srgbClr val="434343"/>
              </a:solidFill>
              <a:latin typeface="Rokkitt"/>
              <a:ea typeface="Rokkitt"/>
              <a:cs typeface="Rokkitt"/>
              <a:sym typeface="Rokkitt"/>
            </a:endParaRPr>
          </a:p>
        </p:txBody>
      </p:sp>
      <p:sp>
        <p:nvSpPr>
          <p:cNvPr id="466" name="Google Shape;466;p18"/>
          <p:cNvSpPr txBox="1"/>
          <p:nvPr>
            <p:ph idx="4294967295" type="ctrTitle"/>
          </p:nvPr>
        </p:nvSpPr>
        <p:spPr>
          <a:xfrm>
            <a:off x="7200900" y="4229100"/>
            <a:ext cx="1223100" cy="374400"/>
          </a:xfrm>
          <a:prstGeom prst="rect">
            <a:avLst/>
          </a:prstGeom>
          <a:noFill/>
          <a:ln cap="flat" cmpd="sng" w="19050">
            <a:solidFill>
              <a:srgbClr val="2F2F2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0" i="0" lang="en" sz="1200" u="none" cap="none" strike="noStrike">
                <a:solidFill>
                  <a:srgbClr val="434343"/>
                </a:solidFill>
                <a:latin typeface="Rokkitt"/>
                <a:ea typeface="Rokkitt"/>
                <a:cs typeface="Rokkitt"/>
                <a:sym typeface="Rokkitt"/>
              </a:rPr>
              <a:t>Total: 11</a:t>
            </a:r>
            <a:endParaRPr b="0" i="0" sz="1200" u="none" cap="none" strike="noStrike">
              <a:solidFill>
                <a:srgbClr val="434343"/>
              </a:solidFill>
              <a:latin typeface="Rokkitt"/>
              <a:ea typeface="Rokkitt"/>
              <a:cs typeface="Rokkitt"/>
              <a:sym typeface="Rokkitt"/>
            </a:endParaRPr>
          </a:p>
        </p:txBody>
      </p:sp>
      <p:sp>
        <p:nvSpPr>
          <p:cNvPr id="467" name="Google Shape;467;p18"/>
          <p:cNvSpPr txBox="1"/>
          <p:nvPr>
            <p:ph idx="4294967295" type="ctrTitle"/>
          </p:nvPr>
        </p:nvSpPr>
        <p:spPr>
          <a:xfrm>
            <a:off x="720000" y="1448270"/>
            <a:ext cx="2003700" cy="374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2F2F2F"/>
              </a:buClr>
              <a:buSzPts val="2800"/>
              <a:buFont typeface="Reem Kufi"/>
              <a:buNone/>
            </a:pPr>
            <a:r>
              <a:rPr b="1" i="0" lang="en" sz="1400" u="none" cap="none" strike="noStrike">
                <a:solidFill>
                  <a:srgbClr val="434343"/>
                </a:solidFill>
                <a:latin typeface="Reem Kufi"/>
                <a:ea typeface="Reem Kufi"/>
                <a:cs typeface="Reem Kufi"/>
                <a:sym typeface="Reem Kufi"/>
              </a:rPr>
              <a:t>Resources</a:t>
            </a:r>
            <a:endParaRPr b="1" i="0" sz="1400" u="none" cap="none" strike="noStrike">
              <a:solidFill>
                <a:srgbClr val="434343"/>
              </a:solidFill>
              <a:latin typeface="Reem Kufi"/>
              <a:ea typeface="Reem Kufi"/>
              <a:cs typeface="Reem Kufi"/>
              <a:sym typeface="Reem Kufi"/>
            </a:endParaRPr>
          </a:p>
        </p:txBody>
      </p:sp>
      <p:grpSp>
        <p:nvGrpSpPr>
          <p:cNvPr id="468" name="Google Shape;468;p18"/>
          <p:cNvGrpSpPr/>
          <p:nvPr/>
        </p:nvGrpSpPr>
        <p:grpSpPr>
          <a:xfrm>
            <a:off x="720000" y="1989475"/>
            <a:ext cx="2649300" cy="2649300"/>
            <a:chOff x="720000" y="1989475"/>
            <a:chExt cx="2649300" cy="2649300"/>
          </a:xfrm>
        </p:grpSpPr>
        <p:sp>
          <p:nvSpPr>
            <p:cNvPr id="469" name="Google Shape;469;p18"/>
            <p:cNvSpPr/>
            <p:nvPr/>
          </p:nvSpPr>
          <p:spPr>
            <a:xfrm>
              <a:off x="720000" y="1989475"/>
              <a:ext cx="2649300" cy="2649300"/>
            </a:xfrm>
            <a:prstGeom prst="ellipse">
              <a:avLst/>
            </a:prstGeom>
            <a:no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8"/>
            <p:cNvSpPr/>
            <p:nvPr/>
          </p:nvSpPr>
          <p:spPr>
            <a:xfrm>
              <a:off x="1042800" y="2312275"/>
              <a:ext cx="2003700" cy="2003700"/>
            </a:xfrm>
            <a:prstGeom prst="ellipse">
              <a:avLst/>
            </a:prstGeom>
            <a:no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1" name="Google Shape;471;p18"/>
          <p:cNvSpPr/>
          <p:nvPr/>
        </p:nvSpPr>
        <p:spPr>
          <a:xfrm rot="-5400000">
            <a:off x="918900" y="2214475"/>
            <a:ext cx="2225400" cy="2225400"/>
          </a:xfrm>
          <a:prstGeom prst="blockArc">
            <a:avLst>
              <a:gd fmla="val 3783848" name="adj1"/>
              <a:gd fmla="val 21576084" name="adj2"/>
              <a:gd fmla="val 7543" name="adj3"/>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8"/>
          <p:cNvSpPr txBox="1"/>
          <p:nvPr>
            <p:ph idx="4294967295" type="ctrTitle"/>
          </p:nvPr>
        </p:nvSpPr>
        <p:spPr>
          <a:xfrm>
            <a:off x="1540950" y="3007975"/>
            <a:ext cx="1007400" cy="638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2F2F2F"/>
              </a:buClr>
              <a:buSzPts val="2800"/>
              <a:buFont typeface="Reem Kufi"/>
              <a:buNone/>
            </a:pPr>
            <a:r>
              <a:rPr b="1" i="0" lang="en" sz="3600" u="none" cap="none" strike="noStrike">
                <a:solidFill>
                  <a:srgbClr val="434343"/>
                </a:solidFill>
                <a:latin typeface="Reem Kufi"/>
                <a:ea typeface="Reem Kufi"/>
                <a:cs typeface="Reem Kufi"/>
                <a:sym typeface="Reem Kufi"/>
              </a:rPr>
              <a:t>85%</a:t>
            </a:r>
            <a:endParaRPr b="1" i="0" sz="3600" u="none" cap="none" strike="noStrike">
              <a:solidFill>
                <a:srgbClr val="434343"/>
              </a:solidFill>
              <a:latin typeface="Reem Kufi"/>
              <a:ea typeface="Reem Kufi"/>
              <a:cs typeface="Reem Kufi"/>
              <a:sym typeface="Reem Kuf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6" name="Shape 476"/>
        <p:cNvGrpSpPr/>
        <p:nvPr/>
      </p:nvGrpSpPr>
      <p:grpSpPr>
        <a:xfrm>
          <a:off x="0" y="0"/>
          <a:ext cx="0" cy="0"/>
          <a:chOff x="0" y="0"/>
          <a:chExt cx="0" cy="0"/>
        </a:xfrm>
      </p:grpSpPr>
      <p:sp>
        <p:nvSpPr>
          <p:cNvPr id="477" name="Google Shape;477;p19"/>
          <p:cNvSpPr txBox="1"/>
          <p:nvPr>
            <p:ph type="title"/>
          </p:nvPr>
        </p:nvSpPr>
        <p:spPr>
          <a:xfrm>
            <a:off x="720000" y="2096500"/>
            <a:ext cx="7704000" cy="1159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9600"/>
              <a:buNone/>
            </a:pPr>
            <a:r>
              <a:rPr lang="en">
                <a:solidFill>
                  <a:srgbClr val="FFFFFF"/>
                </a:solidFill>
              </a:rPr>
              <a:t>333,000.00</a:t>
            </a:r>
            <a:endParaRPr>
              <a:solidFill>
                <a:srgbClr val="FFFFFF"/>
              </a:solidFill>
            </a:endParaRPr>
          </a:p>
        </p:txBody>
      </p:sp>
      <p:sp>
        <p:nvSpPr>
          <p:cNvPr id="478" name="Google Shape;478;p19"/>
          <p:cNvSpPr txBox="1"/>
          <p:nvPr>
            <p:ph idx="1" type="body"/>
          </p:nvPr>
        </p:nvSpPr>
        <p:spPr>
          <a:xfrm>
            <a:off x="720000" y="3169975"/>
            <a:ext cx="7704000" cy="477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800"/>
              <a:buNone/>
            </a:pPr>
            <a:r>
              <a:rPr lang="en" sz="1600">
                <a:solidFill>
                  <a:srgbClr val="F3F3F3"/>
                </a:solidFill>
              </a:rPr>
              <a:t>earths is the Sun’s mass</a:t>
            </a:r>
            <a:endParaRPr sz="1600">
              <a:solidFill>
                <a:srgbClr val="F3F3F3"/>
              </a:solidFill>
            </a:endParaRPr>
          </a:p>
        </p:txBody>
      </p:sp>
      <p:cxnSp>
        <p:nvCxnSpPr>
          <p:cNvPr id="479" name="Google Shape;479;p19"/>
          <p:cNvCxnSpPr/>
          <p:nvPr/>
        </p:nvCxnSpPr>
        <p:spPr>
          <a:xfrm rot="10800000">
            <a:off x="4341908" y="1972402"/>
            <a:ext cx="460200" cy="0"/>
          </a:xfrm>
          <a:prstGeom prst="straightConnector1">
            <a:avLst/>
          </a:prstGeom>
          <a:noFill/>
          <a:ln cap="flat" cmpd="sng" w="19050">
            <a:solidFill>
              <a:srgbClr val="F3F3F3"/>
            </a:solidFill>
            <a:prstDash val="solid"/>
            <a:round/>
            <a:headEnd len="sm" w="sm" type="none"/>
            <a:tailEnd len="sm" w="sm"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38" name="Shape 138"/>
        <p:cNvGrpSpPr/>
        <p:nvPr/>
      </p:nvGrpSpPr>
      <p:grpSpPr>
        <a:xfrm>
          <a:off x="0" y="0"/>
          <a:ext cx="0" cy="0"/>
          <a:chOff x="0" y="0"/>
          <a:chExt cx="0" cy="0"/>
        </a:xfrm>
      </p:grpSpPr>
      <p:sp>
        <p:nvSpPr>
          <p:cNvPr id="139" name="Google Shape;139;p2"/>
          <p:cNvSpPr txBox="1"/>
          <p:nvPr>
            <p:ph idx="1" type="subTitle"/>
          </p:nvPr>
        </p:nvSpPr>
        <p:spPr>
          <a:xfrm>
            <a:off x="3089950" y="768600"/>
            <a:ext cx="5334000" cy="4063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1200"/>
              <a:buNone/>
            </a:pPr>
            <a:r>
              <a:rPr lang="en">
                <a:solidFill>
                  <a:srgbClr val="363636"/>
                </a:solidFill>
              </a:rPr>
              <a:t>Here’s what you’ll find in this </a:t>
            </a:r>
            <a:r>
              <a:rPr b="1" lang="en">
                <a:solidFill>
                  <a:schemeClr val="hlink"/>
                </a:solidFill>
                <a:uFill>
                  <a:noFill/>
                </a:uFill>
                <a:latin typeface="Rokkitt"/>
                <a:ea typeface="Rokkitt"/>
                <a:cs typeface="Rokkitt"/>
                <a:sym typeface="Rokkitt"/>
                <a:hlinkClick r:id="rId3"/>
              </a:rPr>
              <a:t>Slidesgo </a:t>
            </a:r>
            <a:r>
              <a:rPr lang="en">
                <a:solidFill>
                  <a:srgbClr val="363636"/>
                </a:solidFill>
              </a:rPr>
              <a:t>template: </a:t>
            </a:r>
            <a:endParaRPr>
              <a:solidFill>
                <a:srgbClr val="363636"/>
              </a:solidFill>
            </a:endParaRPr>
          </a:p>
          <a:p>
            <a:pPr indent="-298450" lvl="0" marL="457200" rtl="0" algn="l">
              <a:lnSpc>
                <a:spcPct val="115000"/>
              </a:lnSpc>
              <a:spcBef>
                <a:spcPts val="1600"/>
              </a:spcBef>
              <a:spcAft>
                <a:spcPts val="0"/>
              </a:spcAft>
              <a:buClr>
                <a:srgbClr val="363636"/>
              </a:buClr>
              <a:buSzPts val="1100"/>
              <a:buAutoNum type="arabicPeriod"/>
            </a:pPr>
            <a:r>
              <a:rPr lang="en">
                <a:solidFill>
                  <a:srgbClr val="363636"/>
                </a:solidFill>
              </a:rPr>
              <a:t>A slide structure based on a meeting presentation template, which you can easily adapt to your needs. For more info on how to edit the template, please visit</a:t>
            </a:r>
            <a:r>
              <a:rPr b="1" lang="en">
                <a:solidFill>
                  <a:srgbClr val="363636"/>
                </a:solidFill>
                <a:latin typeface="Rokkitt"/>
                <a:ea typeface="Rokkitt"/>
                <a:cs typeface="Rokkitt"/>
                <a:sym typeface="Rokkitt"/>
              </a:rPr>
              <a:t> </a:t>
            </a:r>
            <a:r>
              <a:rPr b="1" lang="en">
                <a:solidFill>
                  <a:srgbClr val="363636"/>
                </a:solidFill>
                <a:uFill>
                  <a:noFill/>
                </a:uFill>
                <a:latin typeface="Rokkitt"/>
                <a:ea typeface="Rokkitt"/>
                <a:cs typeface="Rokkitt"/>
                <a:sym typeface="Rokkitt"/>
                <a:hlinkClick r:id="rId4"/>
              </a:rPr>
              <a:t>Slidesgo School</a:t>
            </a:r>
            <a:r>
              <a:rPr lang="en">
                <a:solidFill>
                  <a:srgbClr val="363636"/>
                </a:solidFill>
              </a:rPr>
              <a:t> or read our </a:t>
            </a:r>
            <a:r>
              <a:rPr b="1" lang="en">
                <a:solidFill>
                  <a:srgbClr val="363636"/>
                </a:solidFill>
                <a:uFill>
                  <a:noFill/>
                </a:uFill>
                <a:latin typeface="Rokkitt"/>
                <a:ea typeface="Rokkitt"/>
                <a:cs typeface="Rokkitt"/>
                <a:sym typeface="Rokkitt"/>
                <a:hlinkClick r:id="rId5"/>
              </a:rPr>
              <a:t>FAQs</a:t>
            </a:r>
            <a:r>
              <a:rPr lang="en">
                <a:solidFill>
                  <a:srgbClr val="363636"/>
                </a:solidFill>
              </a:rPr>
              <a:t>.</a:t>
            </a:r>
            <a:endParaRPr>
              <a:solidFill>
                <a:srgbClr val="363636"/>
              </a:solidFill>
            </a:endParaRPr>
          </a:p>
          <a:p>
            <a:pPr indent="-298450" lvl="0" marL="457200" rtl="0" algn="l">
              <a:lnSpc>
                <a:spcPct val="115000"/>
              </a:lnSpc>
              <a:spcBef>
                <a:spcPts val="0"/>
              </a:spcBef>
              <a:spcAft>
                <a:spcPts val="0"/>
              </a:spcAft>
              <a:buClr>
                <a:srgbClr val="363636"/>
              </a:buClr>
              <a:buSzPts val="1100"/>
              <a:buAutoNum type="arabicPeriod"/>
            </a:pPr>
            <a:r>
              <a:rPr lang="en">
                <a:solidFill>
                  <a:srgbClr val="363636"/>
                </a:solidFill>
              </a:rPr>
              <a:t>An assortment of pictures that are suitable for use in the presentation can be found in the </a:t>
            </a:r>
            <a:r>
              <a:rPr b="1" lang="en">
                <a:solidFill>
                  <a:schemeClr val="hlink"/>
                </a:solidFill>
                <a:uFill>
                  <a:noFill/>
                </a:uFill>
                <a:latin typeface="Rokkitt"/>
                <a:ea typeface="Rokkitt"/>
                <a:cs typeface="Rokkitt"/>
                <a:sym typeface="Rokkitt"/>
                <a:hlinkClick action="ppaction://hlinksldjump" r:id="rId6"/>
              </a:rPr>
              <a:t>alternative resources slide</a:t>
            </a:r>
            <a:r>
              <a:rPr lang="en">
                <a:solidFill>
                  <a:srgbClr val="363636"/>
                </a:solidFill>
              </a:rPr>
              <a:t>.</a:t>
            </a:r>
            <a:endParaRPr>
              <a:solidFill>
                <a:srgbClr val="363636"/>
              </a:solidFill>
            </a:endParaRPr>
          </a:p>
          <a:p>
            <a:pPr indent="-298450" lvl="0" marL="457200" rtl="0" algn="l">
              <a:lnSpc>
                <a:spcPct val="115000"/>
              </a:lnSpc>
              <a:spcBef>
                <a:spcPts val="0"/>
              </a:spcBef>
              <a:spcAft>
                <a:spcPts val="0"/>
              </a:spcAft>
              <a:buClr>
                <a:srgbClr val="363636"/>
              </a:buClr>
              <a:buSzPts val="1100"/>
              <a:buAutoNum type="arabicPeriod"/>
            </a:pPr>
            <a:r>
              <a:rPr lang="en">
                <a:solidFill>
                  <a:srgbClr val="363636"/>
                </a:solidFill>
              </a:rPr>
              <a:t>A </a:t>
            </a:r>
            <a:r>
              <a:rPr b="1" lang="en">
                <a:solidFill>
                  <a:srgbClr val="363636"/>
                </a:solidFill>
                <a:uFill>
                  <a:noFill/>
                </a:uFill>
                <a:latin typeface="Rokkitt"/>
                <a:ea typeface="Rokkitt"/>
                <a:cs typeface="Rokkitt"/>
                <a:sym typeface="Rokkitt"/>
                <a:hlinkClick action="ppaction://hlinksldjump" r:id="rId7"/>
              </a:rPr>
              <a:t>thanks </a:t>
            </a:r>
            <a:r>
              <a:rPr b="1" lang="en">
                <a:solidFill>
                  <a:srgbClr val="363636"/>
                </a:solidFill>
                <a:latin typeface="Rokkitt"/>
                <a:ea typeface="Rokkitt"/>
                <a:cs typeface="Rokkitt"/>
                <a:sym typeface="Rokkitt"/>
              </a:rPr>
              <a:t>slide</a:t>
            </a:r>
            <a:r>
              <a:rPr lang="en">
                <a:solidFill>
                  <a:srgbClr val="363636"/>
                </a:solidFill>
              </a:rPr>
              <a:t>, which you must keep so that proper credits for our design are given.</a:t>
            </a:r>
            <a:endParaRPr>
              <a:solidFill>
                <a:srgbClr val="363636"/>
              </a:solidFill>
            </a:endParaRPr>
          </a:p>
          <a:p>
            <a:pPr indent="-298450" lvl="0" marL="457200" rtl="0" algn="l">
              <a:lnSpc>
                <a:spcPct val="115000"/>
              </a:lnSpc>
              <a:spcBef>
                <a:spcPts val="0"/>
              </a:spcBef>
              <a:spcAft>
                <a:spcPts val="0"/>
              </a:spcAft>
              <a:buClr>
                <a:srgbClr val="363636"/>
              </a:buClr>
              <a:buSzPts val="1100"/>
              <a:buAutoNum type="arabicPeriod"/>
            </a:pPr>
            <a:r>
              <a:rPr lang="en">
                <a:solidFill>
                  <a:srgbClr val="363636"/>
                </a:solidFill>
              </a:rPr>
              <a:t>A </a:t>
            </a:r>
            <a:r>
              <a:rPr b="1" lang="en">
                <a:solidFill>
                  <a:schemeClr val="hlink"/>
                </a:solidFill>
                <a:uFill>
                  <a:noFill/>
                </a:uFill>
                <a:latin typeface="Rokkitt"/>
                <a:ea typeface="Rokkitt"/>
                <a:cs typeface="Rokkitt"/>
                <a:sym typeface="Rokkitt"/>
                <a:hlinkClick action="ppaction://hlinksldjump" r:id="rId8"/>
              </a:rPr>
              <a:t>resources slide</a:t>
            </a:r>
            <a:r>
              <a:rPr lang="en">
                <a:solidFill>
                  <a:srgbClr val="363636"/>
                </a:solidFill>
              </a:rPr>
              <a:t>, where you’ll find links to all the elements used in the template.</a:t>
            </a:r>
            <a:endParaRPr>
              <a:solidFill>
                <a:srgbClr val="363636"/>
              </a:solidFill>
            </a:endParaRPr>
          </a:p>
          <a:p>
            <a:pPr indent="-298450" lvl="0" marL="457200" rtl="0" algn="l">
              <a:lnSpc>
                <a:spcPct val="115000"/>
              </a:lnSpc>
              <a:spcBef>
                <a:spcPts val="0"/>
              </a:spcBef>
              <a:spcAft>
                <a:spcPts val="0"/>
              </a:spcAft>
              <a:buClr>
                <a:srgbClr val="363636"/>
              </a:buClr>
              <a:buSzPts val="1100"/>
              <a:buAutoNum type="arabicPeriod"/>
            </a:pPr>
            <a:r>
              <a:rPr b="1" lang="en">
                <a:solidFill>
                  <a:srgbClr val="363636"/>
                </a:solidFill>
                <a:uFill>
                  <a:noFill/>
                </a:uFill>
                <a:latin typeface="Rokkitt"/>
                <a:ea typeface="Rokkitt"/>
                <a:cs typeface="Rokkitt"/>
                <a:sym typeface="Rokkitt"/>
                <a:hlinkClick action="ppaction://hlinksldjump" r:id="rId9"/>
              </a:rPr>
              <a:t>Instructions for use</a:t>
            </a:r>
            <a:r>
              <a:rPr lang="en">
                <a:solidFill>
                  <a:srgbClr val="363636"/>
                </a:solidFill>
              </a:rPr>
              <a:t>.</a:t>
            </a:r>
            <a:endParaRPr>
              <a:solidFill>
                <a:srgbClr val="363636"/>
              </a:solidFill>
            </a:endParaRPr>
          </a:p>
          <a:p>
            <a:pPr indent="-298450" lvl="0" marL="457200" rtl="0" algn="l">
              <a:lnSpc>
                <a:spcPct val="115000"/>
              </a:lnSpc>
              <a:spcBef>
                <a:spcPts val="0"/>
              </a:spcBef>
              <a:spcAft>
                <a:spcPts val="0"/>
              </a:spcAft>
              <a:buClr>
                <a:srgbClr val="363636"/>
              </a:buClr>
              <a:buSzPts val="1100"/>
              <a:buAutoNum type="arabicPeriod"/>
            </a:pPr>
            <a:r>
              <a:rPr lang="en">
                <a:solidFill>
                  <a:srgbClr val="363636"/>
                </a:solidFill>
              </a:rPr>
              <a:t>Final slides with: </a:t>
            </a:r>
            <a:endParaRPr>
              <a:solidFill>
                <a:srgbClr val="363636"/>
              </a:solidFill>
            </a:endParaRPr>
          </a:p>
          <a:p>
            <a:pPr indent="-298450" lvl="0" marL="914400" rtl="0" algn="l">
              <a:lnSpc>
                <a:spcPct val="115000"/>
              </a:lnSpc>
              <a:spcBef>
                <a:spcPts val="0"/>
              </a:spcBef>
              <a:spcAft>
                <a:spcPts val="0"/>
              </a:spcAft>
              <a:buClr>
                <a:srgbClr val="363636"/>
              </a:buClr>
              <a:buSzPts val="1100"/>
              <a:buAutoNum type="arabicPeriod"/>
            </a:pPr>
            <a:r>
              <a:rPr lang="en">
                <a:solidFill>
                  <a:srgbClr val="363636"/>
                </a:solidFill>
              </a:rPr>
              <a:t>The</a:t>
            </a:r>
            <a:r>
              <a:rPr lang="en">
                <a:solidFill>
                  <a:srgbClr val="363636"/>
                </a:solidFill>
                <a:uFill>
                  <a:noFill/>
                </a:uFill>
                <a:hlinkClick action="ppaction://hlinksldjump" r:id="rId10"/>
              </a:rPr>
              <a:t> </a:t>
            </a:r>
            <a:r>
              <a:rPr b="1" lang="en">
                <a:solidFill>
                  <a:srgbClr val="363636"/>
                </a:solidFill>
                <a:uFill>
                  <a:noFill/>
                </a:uFill>
                <a:latin typeface="Rokkitt"/>
                <a:ea typeface="Rokkitt"/>
                <a:cs typeface="Rokkitt"/>
                <a:sym typeface="Rokkitt"/>
                <a:hlinkClick action="ppaction://hlinksldjump" r:id="rId11"/>
              </a:rPr>
              <a:t>fonts and colors</a:t>
            </a:r>
            <a:r>
              <a:rPr lang="en">
                <a:solidFill>
                  <a:srgbClr val="363636"/>
                </a:solidFill>
              </a:rPr>
              <a:t> used in the template.</a:t>
            </a:r>
            <a:endParaRPr>
              <a:solidFill>
                <a:srgbClr val="363636"/>
              </a:solidFill>
            </a:endParaRPr>
          </a:p>
          <a:p>
            <a:pPr indent="-298450" lvl="0" marL="914400" rtl="0" algn="l">
              <a:lnSpc>
                <a:spcPct val="115000"/>
              </a:lnSpc>
              <a:spcBef>
                <a:spcPts val="0"/>
              </a:spcBef>
              <a:spcAft>
                <a:spcPts val="0"/>
              </a:spcAft>
              <a:buClr>
                <a:srgbClr val="363636"/>
              </a:buClr>
              <a:buSzPts val="1100"/>
              <a:buAutoNum type="arabicPeriod"/>
            </a:pPr>
            <a:r>
              <a:rPr lang="en">
                <a:solidFill>
                  <a:srgbClr val="363636"/>
                </a:solidFill>
              </a:rPr>
              <a:t>More</a:t>
            </a:r>
            <a:r>
              <a:rPr lang="en">
                <a:solidFill>
                  <a:srgbClr val="363636"/>
                </a:solidFill>
                <a:uFill>
                  <a:noFill/>
                </a:uFill>
                <a:hlinkClick action="ppaction://hlinksldjump" r:id="rId12"/>
              </a:rPr>
              <a:t> </a:t>
            </a:r>
            <a:r>
              <a:rPr b="1" lang="en">
                <a:solidFill>
                  <a:srgbClr val="363636"/>
                </a:solidFill>
                <a:uFill>
                  <a:noFill/>
                </a:uFill>
                <a:latin typeface="Rokkitt"/>
                <a:ea typeface="Rokkitt"/>
                <a:cs typeface="Rokkitt"/>
                <a:sym typeface="Rokkitt"/>
                <a:hlinkClick action="ppaction://hlinksldjump" r:id="rId13"/>
              </a:rPr>
              <a:t>infographic resources</a:t>
            </a:r>
            <a:r>
              <a:rPr lang="en">
                <a:solidFill>
                  <a:srgbClr val="363636"/>
                </a:solidFill>
              </a:rPr>
              <a:t>, whose size and color can be edited. </a:t>
            </a:r>
            <a:endParaRPr>
              <a:solidFill>
                <a:srgbClr val="363636"/>
              </a:solidFill>
            </a:endParaRPr>
          </a:p>
          <a:p>
            <a:pPr indent="-298450" lvl="0" marL="914400" rtl="0" algn="l">
              <a:lnSpc>
                <a:spcPct val="115000"/>
              </a:lnSpc>
              <a:spcBef>
                <a:spcPts val="0"/>
              </a:spcBef>
              <a:spcAft>
                <a:spcPts val="0"/>
              </a:spcAft>
              <a:buClr>
                <a:srgbClr val="363636"/>
              </a:buClr>
              <a:buSzPts val="1100"/>
              <a:buAutoNum type="arabicPeriod"/>
            </a:pPr>
            <a:r>
              <a:rPr lang="en">
                <a:solidFill>
                  <a:srgbClr val="363636"/>
                </a:solidFill>
              </a:rPr>
              <a:t>Sets of </a:t>
            </a:r>
            <a:r>
              <a:rPr b="1" lang="en">
                <a:solidFill>
                  <a:srgbClr val="363636"/>
                </a:solidFill>
                <a:uFill>
                  <a:noFill/>
                </a:uFill>
                <a:latin typeface="Rokkitt"/>
                <a:ea typeface="Rokkitt"/>
                <a:cs typeface="Rokkitt"/>
                <a:sym typeface="Rokkitt"/>
                <a:hlinkClick action="ppaction://hlinksldjump" r:id="rId14"/>
              </a:rPr>
              <a:t>customizable icons</a:t>
            </a:r>
            <a:r>
              <a:rPr lang="en">
                <a:solidFill>
                  <a:srgbClr val="363636"/>
                </a:solidFill>
              </a:rPr>
              <a:t> of the following themes: general, business, avatar, creative process, education, help &amp; support, medical, nature, performing arts, SEO &amp; marketing, and teamwork.</a:t>
            </a:r>
            <a:endParaRPr>
              <a:solidFill>
                <a:srgbClr val="363636"/>
              </a:solidFill>
            </a:endParaRPr>
          </a:p>
          <a:p>
            <a:pPr indent="0" lvl="0" marL="0" rtl="0" algn="ctr">
              <a:lnSpc>
                <a:spcPct val="100000"/>
              </a:lnSpc>
              <a:spcBef>
                <a:spcPts val="1600"/>
              </a:spcBef>
              <a:spcAft>
                <a:spcPts val="0"/>
              </a:spcAft>
              <a:buSzPts val="1200"/>
              <a:buNone/>
            </a:pPr>
            <a:r>
              <a:rPr lang="en">
                <a:solidFill>
                  <a:srgbClr val="363636"/>
                </a:solidFill>
              </a:rPr>
              <a:t>You can delete this slide when you’re done editing the presentation.</a:t>
            </a:r>
            <a:endParaRPr sz="1200">
              <a:solidFill>
                <a:srgbClr val="363636"/>
              </a:solidFill>
            </a:endParaRPr>
          </a:p>
          <a:p>
            <a:pPr indent="0" lvl="0" marL="0" rtl="0" algn="l">
              <a:lnSpc>
                <a:spcPct val="100000"/>
              </a:lnSpc>
              <a:spcBef>
                <a:spcPts val="0"/>
              </a:spcBef>
              <a:spcAft>
                <a:spcPts val="0"/>
              </a:spcAft>
              <a:buSzPts val="1200"/>
              <a:buNone/>
            </a:pPr>
            <a:r>
              <a:t/>
            </a:r>
            <a:endParaRPr sz="1200">
              <a:solidFill>
                <a:srgbClr val="2F2F2F"/>
              </a:solidFill>
            </a:endParaRPr>
          </a:p>
        </p:txBody>
      </p:sp>
      <p:sp>
        <p:nvSpPr>
          <p:cNvPr id="140" name="Google Shape;140;p2"/>
          <p:cNvSpPr txBox="1"/>
          <p:nvPr>
            <p:ph type="ctrTitle"/>
          </p:nvPr>
        </p:nvSpPr>
        <p:spPr>
          <a:xfrm>
            <a:off x="720000" y="2131305"/>
            <a:ext cx="2003700" cy="946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400"/>
              <a:buNone/>
            </a:pPr>
            <a:r>
              <a:rPr lang="en">
                <a:solidFill>
                  <a:srgbClr val="2F2F2F"/>
                </a:solidFill>
              </a:rPr>
              <a:t>CONTENTS OF THIS TEMPLATE</a:t>
            </a:r>
            <a:endParaRPr>
              <a:solidFill>
                <a:srgbClr val="2F2F2F"/>
              </a:solidFill>
            </a:endParaRPr>
          </a:p>
        </p:txBody>
      </p:sp>
      <p:pic>
        <p:nvPicPr>
          <p:cNvPr id="141" name="Google Shape;141;p2"/>
          <p:cNvPicPr preferRelativeResize="0"/>
          <p:nvPr/>
        </p:nvPicPr>
        <p:blipFill rotWithShape="1">
          <a:blip r:embed="rId15">
            <a:alphaModFix/>
          </a:blip>
          <a:srcRect b="0" l="0" r="0" t="90895"/>
          <a:stretch/>
        </p:blipFill>
        <p:spPr>
          <a:xfrm>
            <a:off x="0" y="6"/>
            <a:ext cx="9144003" cy="62445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20"/>
          <p:cNvSpPr txBox="1"/>
          <p:nvPr>
            <p:ph idx="1" type="subTitle"/>
          </p:nvPr>
        </p:nvSpPr>
        <p:spPr>
          <a:xfrm>
            <a:off x="720000" y="1025113"/>
            <a:ext cx="4146900" cy="396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t>earths is the Sun’s mass</a:t>
            </a:r>
            <a:endParaRPr/>
          </a:p>
        </p:txBody>
      </p:sp>
      <p:sp>
        <p:nvSpPr>
          <p:cNvPr id="485" name="Google Shape;485;p20"/>
          <p:cNvSpPr txBox="1"/>
          <p:nvPr>
            <p:ph idx="2" type="subTitle"/>
          </p:nvPr>
        </p:nvSpPr>
        <p:spPr>
          <a:xfrm>
            <a:off x="4934700" y="2596075"/>
            <a:ext cx="3489300" cy="396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t>is Jupiter’s rotation period</a:t>
            </a:r>
            <a:endParaRPr/>
          </a:p>
        </p:txBody>
      </p:sp>
      <p:sp>
        <p:nvSpPr>
          <p:cNvPr id="486" name="Google Shape;486;p20"/>
          <p:cNvSpPr txBox="1"/>
          <p:nvPr>
            <p:ph idx="3" type="subTitle"/>
          </p:nvPr>
        </p:nvSpPr>
        <p:spPr>
          <a:xfrm>
            <a:off x="720000" y="4348592"/>
            <a:ext cx="4146900" cy="49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t>is the distance between the Earth and the Moon</a:t>
            </a:r>
            <a:endParaRPr/>
          </a:p>
        </p:txBody>
      </p:sp>
      <p:sp>
        <p:nvSpPr>
          <p:cNvPr id="487" name="Google Shape;487;p20"/>
          <p:cNvSpPr txBox="1"/>
          <p:nvPr>
            <p:ph type="title"/>
          </p:nvPr>
        </p:nvSpPr>
        <p:spPr>
          <a:xfrm>
            <a:off x="720000" y="467463"/>
            <a:ext cx="3489300" cy="69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333,000.00</a:t>
            </a:r>
            <a:endParaRPr/>
          </a:p>
        </p:txBody>
      </p:sp>
      <p:sp>
        <p:nvSpPr>
          <p:cNvPr id="488" name="Google Shape;488;p20"/>
          <p:cNvSpPr/>
          <p:nvPr/>
        </p:nvSpPr>
        <p:spPr>
          <a:xfrm>
            <a:off x="4125738" y="4875492"/>
            <a:ext cx="892500" cy="280800"/>
          </a:xfrm>
          <a:prstGeom prst="rect">
            <a:avLst/>
          </a:prstGeom>
          <a:solidFill>
            <a:srgbClr val="EC803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20"/>
          <p:cNvSpPr txBox="1"/>
          <p:nvPr>
            <p:ph idx="4" type="title"/>
          </p:nvPr>
        </p:nvSpPr>
        <p:spPr>
          <a:xfrm>
            <a:off x="4934700" y="2054298"/>
            <a:ext cx="3489300" cy="69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24h 37m 23s</a:t>
            </a:r>
            <a:endParaRPr/>
          </a:p>
        </p:txBody>
      </p:sp>
      <p:sp>
        <p:nvSpPr>
          <p:cNvPr id="490" name="Google Shape;490;p20"/>
          <p:cNvSpPr txBox="1"/>
          <p:nvPr>
            <p:ph idx="5" type="title"/>
          </p:nvPr>
        </p:nvSpPr>
        <p:spPr>
          <a:xfrm>
            <a:off x="720000" y="3790951"/>
            <a:ext cx="3489300" cy="69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386,000 km</a:t>
            </a:r>
            <a:endParaRPr/>
          </a:p>
        </p:txBody>
      </p:sp>
      <p:cxnSp>
        <p:nvCxnSpPr>
          <p:cNvPr id="491" name="Google Shape;491;p20"/>
          <p:cNvCxnSpPr/>
          <p:nvPr/>
        </p:nvCxnSpPr>
        <p:spPr>
          <a:xfrm rot="10800000">
            <a:off x="805733" y="3856904"/>
            <a:ext cx="460200" cy="0"/>
          </a:xfrm>
          <a:prstGeom prst="straightConnector1">
            <a:avLst/>
          </a:prstGeom>
          <a:noFill/>
          <a:ln cap="flat" cmpd="sng" w="19050">
            <a:solidFill>
              <a:srgbClr val="2F2F2F"/>
            </a:solidFill>
            <a:prstDash val="solid"/>
            <a:round/>
            <a:headEnd len="sm" w="sm" type="none"/>
            <a:tailEnd len="sm" w="sm" type="none"/>
          </a:ln>
        </p:spPr>
      </p:cxnSp>
      <p:cxnSp>
        <p:nvCxnSpPr>
          <p:cNvPr id="492" name="Google Shape;492;p20"/>
          <p:cNvCxnSpPr/>
          <p:nvPr/>
        </p:nvCxnSpPr>
        <p:spPr>
          <a:xfrm rot="10800000">
            <a:off x="5027947" y="2121435"/>
            <a:ext cx="460200" cy="0"/>
          </a:xfrm>
          <a:prstGeom prst="straightConnector1">
            <a:avLst/>
          </a:prstGeom>
          <a:noFill/>
          <a:ln cap="flat" cmpd="sng" w="19050">
            <a:solidFill>
              <a:srgbClr val="2F2F2F"/>
            </a:solidFill>
            <a:prstDash val="solid"/>
            <a:round/>
            <a:headEnd len="sm" w="sm" type="none"/>
            <a:tailEnd len="sm" w="sm" type="none"/>
          </a:ln>
        </p:spPr>
      </p:cxnSp>
      <p:cxnSp>
        <p:nvCxnSpPr>
          <p:cNvPr id="493" name="Google Shape;493;p20"/>
          <p:cNvCxnSpPr/>
          <p:nvPr/>
        </p:nvCxnSpPr>
        <p:spPr>
          <a:xfrm rot="10800000">
            <a:off x="805733" y="543765"/>
            <a:ext cx="460200" cy="0"/>
          </a:xfrm>
          <a:prstGeom prst="straightConnector1">
            <a:avLst/>
          </a:prstGeom>
          <a:noFill/>
          <a:ln cap="flat" cmpd="sng" w="19050">
            <a:solidFill>
              <a:srgbClr val="2F2F2F"/>
            </a:solidFill>
            <a:prstDash val="solid"/>
            <a:round/>
            <a:headEnd len="sm" w="sm" type="none"/>
            <a:tailEnd len="sm" w="sm" type="none"/>
          </a:ln>
        </p:spPr>
      </p:cxnSp>
      <p:pic>
        <p:nvPicPr>
          <p:cNvPr id="494" name="Google Shape;494;p20"/>
          <p:cNvPicPr preferRelativeResize="0"/>
          <p:nvPr/>
        </p:nvPicPr>
        <p:blipFill rotWithShape="1">
          <a:blip r:embed="rId3">
            <a:alphaModFix/>
          </a:blip>
          <a:srcRect b="18181" l="0" r="0" t="9321"/>
          <a:stretch/>
        </p:blipFill>
        <p:spPr>
          <a:xfrm>
            <a:off x="0" y="1493112"/>
            <a:ext cx="4457948" cy="21572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grpSp>
        <p:nvGrpSpPr>
          <p:cNvPr id="499" name="Google Shape;499;p21"/>
          <p:cNvGrpSpPr/>
          <p:nvPr/>
        </p:nvGrpSpPr>
        <p:grpSpPr>
          <a:xfrm>
            <a:off x="3397221" y="1084114"/>
            <a:ext cx="2406303" cy="1832777"/>
            <a:chOff x="3152492" y="724058"/>
            <a:chExt cx="4436400" cy="3379014"/>
          </a:xfrm>
        </p:grpSpPr>
        <p:sp>
          <p:nvSpPr>
            <p:cNvPr id="500" name="Google Shape;500;p21"/>
            <p:cNvSpPr/>
            <p:nvPr/>
          </p:nvSpPr>
          <p:spPr>
            <a:xfrm>
              <a:off x="3152492" y="724058"/>
              <a:ext cx="4436400" cy="2806800"/>
            </a:xfrm>
            <a:prstGeom prst="roundRect">
              <a:avLst>
                <a:gd fmla="val 3857" name="adj"/>
              </a:avLst>
            </a:prstGeom>
            <a:noFill/>
            <a:ln cap="flat" cmpd="sng" w="19050">
              <a:solidFill>
                <a:srgbClr val="1E1E1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21"/>
            <p:cNvSpPr/>
            <p:nvPr/>
          </p:nvSpPr>
          <p:spPr>
            <a:xfrm>
              <a:off x="3306784" y="865826"/>
              <a:ext cx="4135200" cy="2521500"/>
            </a:xfrm>
            <a:prstGeom prst="rect">
              <a:avLst/>
            </a:prstGeom>
            <a:noFill/>
            <a:ln cap="flat" cmpd="sng" w="19050">
              <a:solidFill>
                <a:srgbClr val="1E1E1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21"/>
            <p:cNvSpPr/>
            <p:nvPr/>
          </p:nvSpPr>
          <p:spPr>
            <a:xfrm>
              <a:off x="4613249" y="3530900"/>
              <a:ext cx="1514996" cy="572172"/>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cap="flat" cmpd="sng" w="19050">
              <a:solidFill>
                <a:srgbClr val="1E1E1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 name="Google Shape;503;p21"/>
            <p:cNvCxnSpPr/>
            <p:nvPr/>
          </p:nvCxnSpPr>
          <p:spPr>
            <a:xfrm>
              <a:off x="4629623" y="4048925"/>
              <a:ext cx="1492961" cy="0"/>
            </a:xfrm>
            <a:prstGeom prst="straightConnector1">
              <a:avLst/>
            </a:prstGeom>
            <a:noFill/>
            <a:ln cap="flat" cmpd="sng" w="19050">
              <a:solidFill>
                <a:srgbClr val="1E1E1E"/>
              </a:solidFill>
              <a:prstDash val="solid"/>
              <a:round/>
              <a:headEnd len="sm" w="sm" type="none"/>
              <a:tailEnd len="sm" w="sm" type="none"/>
            </a:ln>
          </p:spPr>
        </p:cxnSp>
      </p:grpSp>
      <p:sp>
        <p:nvSpPr>
          <p:cNvPr id="504" name="Google Shape;504;p21"/>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SNEAK PEEK</a:t>
            </a:r>
            <a:endParaRPr/>
          </a:p>
        </p:txBody>
      </p:sp>
      <p:pic>
        <p:nvPicPr>
          <p:cNvPr id="505" name="Google Shape;505;p21"/>
          <p:cNvPicPr preferRelativeResize="0"/>
          <p:nvPr/>
        </p:nvPicPr>
        <p:blipFill rotWithShape="1">
          <a:blip r:embed="rId3">
            <a:alphaModFix/>
          </a:blip>
          <a:srcRect b="0" l="3830" r="3831" t="0"/>
          <a:stretch/>
        </p:blipFill>
        <p:spPr>
          <a:xfrm>
            <a:off x="3485484" y="1169142"/>
            <a:ext cx="2228395" cy="1357498"/>
          </a:xfrm>
          <a:prstGeom prst="rect">
            <a:avLst/>
          </a:prstGeom>
          <a:noFill/>
          <a:ln>
            <a:noFill/>
          </a:ln>
        </p:spPr>
      </p:pic>
      <p:grpSp>
        <p:nvGrpSpPr>
          <p:cNvPr id="506" name="Google Shape;506;p21"/>
          <p:cNvGrpSpPr/>
          <p:nvPr/>
        </p:nvGrpSpPr>
        <p:grpSpPr>
          <a:xfrm>
            <a:off x="1084548" y="1526516"/>
            <a:ext cx="1295414" cy="1781296"/>
            <a:chOff x="2371683" y="929768"/>
            <a:chExt cx="2388300" cy="3284100"/>
          </a:xfrm>
        </p:grpSpPr>
        <p:grpSp>
          <p:nvGrpSpPr>
            <p:cNvPr id="507" name="Google Shape;507;p21"/>
            <p:cNvGrpSpPr/>
            <p:nvPr/>
          </p:nvGrpSpPr>
          <p:grpSpPr>
            <a:xfrm>
              <a:off x="2371683" y="929768"/>
              <a:ext cx="2388300" cy="3284100"/>
              <a:chOff x="1835466" y="929768"/>
              <a:chExt cx="2388300" cy="3284100"/>
            </a:xfrm>
          </p:grpSpPr>
          <p:sp>
            <p:nvSpPr>
              <p:cNvPr id="508" name="Google Shape;508;p21"/>
              <p:cNvSpPr/>
              <p:nvPr/>
            </p:nvSpPr>
            <p:spPr>
              <a:xfrm>
                <a:off x="1835466" y="929768"/>
                <a:ext cx="2388300" cy="3284100"/>
              </a:xfrm>
              <a:prstGeom prst="roundRect">
                <a:avLst>
                  <a:gd fmla="val 4846" name="adj"/>
                </a:avLst>
              </a:prstGeom>
              <a:noFill/>
              <a:ln cap="flat" cmpd="sng" w="19050">
                <a:solidFill>
                  <a:srgbClr val="1E1E1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21"/>
              <p:cNvSpPr/>
              <p:nvPr/>
            </p:nvSpPr>
            <p:spPr>
              <a:xfrm>
                <a:off x="2010540" y="1124747"/>
                <a:ext cx="2038200" cy="2909100"/>
              </a:xfrm>
              <a:prstGeom prst="rect">
                <a:avLst/>
              </a:prstGeom>
              <a:noFill/>
              <a:ln cap="flat" cmpd="sng" w="19050">
                <a:solidFill>
                  <a:srgbClr val="1E1E1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21"/>
              <p:cNvSpPr/>
              <p:nvPr/>
            </p:nvSpPr>
            <p:spPr>
              <a:xfrm>
                <a:off x="2947422" y="4067543"/>
                <a:ext cx="164400" cy="97500"/>
              </a:xfrm>
              <a:prstGeom prst="roundRect">
                <a:avLst>
                  <a:gd fmla="val 50000" name="adj"/>
                </a:avLst>
              </a:prstGeom>
              <a:noFill/>
              <a:ln cap="flat" cmpd="sng" w="19050">
                <a:solidFill>
                  <a:srgbClr val="1E1E1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1" name="Google Shape;511;p21"/>
            <p:cNvSpPr/>
            <p:nvPr/>
          </p:nvSpPr>
          <p:spPr>
            <a:xfrm>
              <a:off x="3568016" y="996800"/>
              <a:ext cx="54600" cy="54600"/>
            </a:xfrm>
            <a:prstGeom prst="ellipse">
              <a:avLst/>
            </a:prstGeom>
            <a:noFill/>
            <a:ln cap="flat" cmpd="sng" w="19050">
              <a:solidFill>
                <a:srgbClr val="1E1E1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512" name="Google Shape;512;p21"/>
          <p:cNvPicPr preferRelativeResize="0"/>
          <p:nvPr/>
        </p:nvPicPr>
        <p:blipFill rotWithShape="1">
          <a:blip r:embed="rId4">
            <a:alphaModFix/>
          </a:blip>
          <a:srcRect b="0" l="57987" r="2729" t="0"/>
          <a:stretch/>
        </p:blipFill>
        <p:spPr>
          <a:xfrm>
            <a:off x="1181865" y="1636846"/>
            <a:ext cx="1098432" cy="1572915"/>
          </a:xfrm>
          <a:prstGeom prst="rect">
            <a:avLst/>
          </a:prstGeom>
          <a:noFill/>
          <a:ln>
            <a:noFill/>
          </a:ln>
        </p:spPr>
      </p:pic>
      <p:pic>
        <p:nvPicPr>
          <p:cNvPr id="513" name="Google Shape;513;p21"/>
          <p:cNvPicPr preferRelativeResize="0"/>
          <p:nvPr/>
        </p:nvPicPr>
        <p:blipFill rotWithShape="1">
          <a:blip r:embed="rId5">
            <a:alphaModFix/>
          </a:blip>
          <a:srcRect b="0" l="34227" r="34227" t="0"/>
          <a:stretch/>
        </p:blipFill>
        <p:spPr>
          <a:xfrm>
            <a:off x="6996352" y="1676471"/>
            <a:ext cx="830731" cy="1481306"/>
          </a:xfrm>
          <a:prstGeom prst="rect">
            <a:avLst/>
          </a:prstGeom>
          <a:noFill/>
          <a:ln>
            <a:noFill/>
          </a:ln>
        </p:spPr>
      </p:pic>
      <p:sp>
        <p:nvSpPr>
          <p:cNvPr id="514" name="Google Shape;514;p21"/>
          <p:cNvSpPr/>
          <p:nvPr/>
        </p:nvSpPr>
        <p:spPr>
          <a:xfrm>
            <a:off x="6970801" y="1538018"/>
            <a:ext cx="881908" cy="1758575"/>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cap="flat" cmpd="sng" w="19050">
            <a:solidFill>
              <a:srgbClr val="1E1E1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21"/>
          <p:cNvSpPr txBox="1"/>
          <p:nvPr/>
        </p:nvSpPr>
        <p:spPr>
          <a:xfrm>
            <a:off x="3962112" y="3157775"/>
            <a:ext cx="1276500" cy="401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2F2F2F"/>
                </a:solidFill>
                <a:latin typeface="Reem Kufi"/>
                <a:ea typeface="Reem Kufi"/>
                <a:cs typeface="Reem Kufi"/>
                <a:sym typeface="Reem Kufi"/>
              </a:rPr>
              <a:t>Desktop software</a:t>
            </a:r>
            <a:endParaRPr b="1" i="0" sz="1400" u="none" cap="none" strike="noStrike">
              <a:solidFill>
                <a:srgbClr val="2F2F2F"/>
              </a:solidFill>
              <a:latin typeface="Reem Kufi"/>
              <a:ea typeface="Reem Kufi"/>
              <a:cs typeface="Reem Kufi"/>
              <a:sym typeface="Reem Kufi"/>
            </a:endParaRPr>
          </a:p>
        </p:txBody>
      </p:sp>
      <p:sp>
        <p:nvSpPr>
          <p:cNvPr id="516" name="Google Shape;516;p21"/>
          <p:cNvSpPr txBox="1"/>
          <p:nvPr/>
        </p:nvSpPr>
        <p:spPr>
          <a:xfrm>
            <a:off x="3495022" y="3427550"/>
            <a:ext cx="2210700" cy="983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200"/>
              <a:buFont typeface="Arial"/>
              <a:buNone/>
            </a:pPr>
            <a:r>
              <a:rPr b="0" i="0" lang="en" sz="1200" u="none" cap="none" strike="noStrike">
                <a:solidFill>
                  <a:srgbClr val="2F2F2F"/>
                </a:solidFill>
                <a:latin typeface="Rokkitt"/>
                <a:ea typeface="Rokkitt"/>
                <a:cs typeface="Rokkitt"/>
                <a:sym typeface="Rokkitt"/>
              </a:rPr>
              <a:t>You can replace the image on the screen with your own work. Just delete this one, add yours and send it to the back</a:t>
            </a:r>
            <a:endParaRPr b="0" i="0" sz="1200" u="none" cap="none" strike="noStrike">
              <a:solidFill>
                <a:srgbClr val="2F2F2F"/>
              </a:solidFill>
              <a:latin typeface="Rokkitt"/>
              <a:ea typeface="Rokkitt"/>
              <a:cs typeface="Rokkitt"/>
              <a:sym typeface="Rokkitt"/>
            </a:endParaRPr>
          </a:p>
        </p:txBody>
      </p:sp>
      <p:sp>
        <p:nvSpPr>
          <p:cNvPr id="517" name="Google Shape;517;p21"/>
          <p:cNvSpPr txBox="1"/>
          <p:nvPr/>
        </p:nvSpPr>
        <p:spPr>
          <a:xfrm>
            <a:off x="811547" y="3537473"/>
            <a:ext cx="1841400" cy="401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2F2F2F"/>
                </a:solidFill>
                <a:latin typeface="Reem Kufi"/>
                <a:ea typeface="Reem Kufi"/>
                <a:cs typeface="Reem Kufi"/>
                <a:sym typeface="Reem Kufi"/>
              </a:rPr>
              <a:t>Tablet app</a:t>
            </a:r>
            <a:endParaRPr b="1" i="0" sz="1400" u="none" cap="none" strike="noStrike">
              <a:solidFill>
                <a:srgbClr val="2F2F2F"/>
              </a:solidFill>
              <a:latin typeface="Reem Kufi"/>
              <a:ea typeface="Reem Kufi"/>
              <a:cs typeface="Reem Kufi"/>
              <a:sym typeface="Reem Kufi"/>
            </a:endParaRPr>
          </a:p>
        </p:txBody>
      </p:sp>
      <p:sp>
        <p:nvSpPr>
          <p:cNvPr id="518" name="Google Shape;518;p21"/>
          <p:cNvSpPr txBox="1"/>
          <p:nvPr/>
        </p:nvSpPr>
        <p:spPr>
          <a:xfrm>
            <a:off x="626897" y="3807250"/>
            <a:ext cx="2210700" cy="983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200"/>
              <a:buFont typeface="Arial"/>
              <a:buNone/>
            </a:pPr>
            <a:r>
              <a:rPr b="0" i="0" lang="en" sz="1200" u="none" cap="none" strike="noStrike">
                <a:solidFill>
                  <a:srgbClr val="2F2F2F"/>
                </a:solidFill>
                <a:latin typeface="Rokkitt"/>
                <a:ea typeface="Rokkitt"/>
                <a:cs typeface="Rokkitt"/>
                <a:sym typeface="Rokkitt"/>
              </a:rPr>
              <a:t>You can replace the image on the screen with your own work. Just delete this one, add yours and send it to the back</a:t>
            </a:r>
            <a:endParaRPr b="0" i="0" sz="1200" u="none" cap="none" strike="noStrike">
              <a:solidFill>
                <a:srgbClr val="2F2F2F"/>
              </a:solidFill>
              <a:latin typeface="Rokkitt"/>
              <a:ea typeface="Rokkitt"/>
              <a:cs typeface="Rokkitt"/>
              <a:sym typeface="Rokkitt"/>
            </a:endParaRPr>
          </a:p>
        </p:txBody>
      </p:sp>
      <p:sp>
        <p:nvSpPr>
          <p:cNvPr id="519" name="Google Shape;519;p21"/>
          <p:cNvSpPr txBox="1"/>
          <p:nvPr/>
        </p:nvSpPr>
        <p:spPr>
          <a:xfrm>
            <a:off x="6491047" y="3537473"/>
            <a:ext cx="1841400" cy="401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2F2F2F"/>
                </a:solidFill>
                <a:latin typeface="Reem Kufi"/>
                <a:ea typeface="Reem Kufi"/>
                <a:cs typeface="Reem Kufi"/>
                <a:sym typeface="Reem Kufi"/>
              </a:rPr>
              <a:t>Mobile web</a:t>
            </a:r>
            <a:endParaRPr b="1" i="0" sz="1400" u="none" cap="none" strike="noStrike">
              <a:solidFill>
                <a:srgbClr val="2F2F2F"/>
              </a:solidFill>
              <a:latin typeface="Reem Kufi"/>
              <a:ea typeface="Reem Kufi"/>
              <a:cs typeface="Reem Kufi"/>
              <a:sym typeface="Reem Kufi"/>
            </a:endParaRPr>
          </a:p>
        </p:txBody>
      </p:sp>
      <p:sp>
        <p:nvSpPr>
          <p:cNvPr id="520" name="Google Shape;520;p21"/>
          <p:cNvSpPr txBox="1"/>
          <p:nvPr/>
        </p:nvSpPr>
        <p:spPr>
          <a:xfrm>
            <a:off x="6306397" y="3807250"/>
            <a:ext cx="2210700" cy="983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200"/>
              <a:buFont typeface="Arial"/>
              <a:buNone/>
            </a:pPr>
            <a:r>
              <a:rPr b="0" i="0" lang="en" sz="1200" u="none" cap="none" strike="noStrike">
                <a:solidFill>
                  <a:srgbClr val="2F2F2F"/>
                </a:solidFill>
                <a:latin typeface="Rokkitt"/>
                <a:ea typeface="Rokkitt"/>
                <a:cs typeface="Rokkitt"/>
                <a:sym typeface="Rokkitt"/>
              </a:rPr>
              <a:t>You can replace the image on the screen with your own work. Just delete this one, add yours and send it to the back</a:t>
            </a:r>
            <a:endParaRPr b="0" i="0" sz="1200" u="none" cap="none" strike="noStrike">
              <a:solidFill>
                <a:srgbClr val="2F2F2F"/>
              </a:solidFill>
              <a:latin typeface="Rokkitt"/>
              <a:ea typeface="Rokkitt"/>
              <a:cs typeface="Rokkitt"/>
              <a:sym typeface="Rokkit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4" name="Shape 524"/>
        <p:cNvGrpSpPr/>
        <p:nvPr/>
      </p:nvGrpSpPr>
      <p:grpSpPr>
        <a:xfrm>
          <a:off x="0" y="0"/>
          <a:ext cx="0" cy="0"/>
          <a:chOff x="0" y="0"/>
          <a:chExt cx="0" cy="0"/>
        </a:xfrm>
      </p:grpSpPr>
      <p:sp>
        <p:nvSpPr>
          <p:cNvPr id="525" name="Google Shape;525;p22"/>
          <p:cNvSpPr txBox="1"/>
          <p:nvPr>
            <p:ph idx="1" type="subTitle"/>
          </p:nvPr>
        </p:nvSpPr>
        <p:spPr>
          <a:xfrm>
            <a:off x="994565" y="2110795"/>
            <a:ext cx="2797200" cy="111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solidFill>
                  <a:srgbClr val="F3F3F3"/>
                </a:solidFill>
              </a:rPr>
              <a:t>Does anyone have any questions?</a:t>
            </a:r>
            <a:endParaRPr>
              <a:solidFill>
                <a:srgbClr val="F3F3F3"/>
              </a:solidFill>
            </a:endParaRPr>
          </a:p>
          <a:p>
            <a:pPr indent="0" lvl="0" marL="0" rtl="0" algn="l">
              <a:lnSpc>
                <a:spcPct val="100000"/>
              </a:lnSpc>
              <a:spcBef>
                <a:spcPts val="0"/>
              </a:spcBef>
              <a:spcAft>
                <a:spcPts val="0"/>
              </a:spcAft>
              <a:buSzPts val="1000"/>
              <a:buNone/>
            </a:pPr>
            <a:r>
              <a:t/>
            </a:r>
            <a:endParaRPr>
              <a:solidFill>
                <a:srgbClr val="F3F3F3"/>
              </a:solidFill>
            </a:endParaRPr>
          </a:p>
          <a:p>
            <a:pPr indent="0" lvl="0" marL="0" rtl="0" algn="l">
              <a:lnSpc>
                <a:spcPct val="100000"/>
              </a:lnSpc>
              <a:spcBef>
                <a:spcPts val="0"/>
              </a:spcBef>
              <a:spcAft>
                <a:spcPts val="0"/>
              </a:spcAft>
              <a:buSzPts val="1000"/>
              <a:buNone/>
            </a:pPr>
            <a:r>
              <a:rPr lang="en">
                <a:solidFill>
                  <a:srgbClr val="F3F3F3"/>
                </a:solidFill>
              </a:rPr>
              <a:t>youremail@freepik.com </a:t>
            </a:r>
            <a:endParaRPr>
              <a:solidFill>
                <a:srgbClr val="F3F3F3"/>
              </a:solidFill>
            </a:endParaRPr>
          </a:p>
          <a:p>
            <a:pPr indent="0" lvl="0" marL="0" rtl="0" algn="l">
              <a:lnSpc>
                <a:spcPct val="100000"/>
              </a:lnSpc>
              <a:spcBef>
                <a:spcPts val="0"/>
              </a:spcBef>
              <a:spcAft>
                <a:spcPts val="0"/>
              </a:spcAft>
              <a:buSzPts val="1000"/>
              <a:buNone/>
            </a:pPr>
            <a:r>
              <a:rPr lang="en">
                <a:solidFill>
                  <a:srgbClr val="F3F3F3"/>
                </a:solidFill>
              </a:rPr>
              <a:t>+91  620 421 838 </a:t>
            </a:r>
            <a:endParaRPr>
              <a:solidFill>
                <a:srgbClr val="F3F3F3"/>
              </a:solidFill>
            </a:endParaRPr>
          </a:p>
          <a:p>
            <a:pPr indent="0" lvl="0" marL="0" rtl="0" algn="l">
              <a:lnSpc>
                <a:spcPct val="100000"/>
              </a:lnSpc>
              <a:spcBef>
                <a:spcPts val="0"/>
              </a:spcBef>
              <a:spcAft>
                <a:spcPts val="0"/>
              </a:spcAft>
              <a:buSzPts val="1000"/>
              <a:buNone/>
            </a:pPr>
            <a:r>
              <a:rPr lang="en">
                <a:solidFill>
                  <a:srgbClr val="F3F3F3"/>
                </a:solidFill>
              </a:rPr>
              <a:t>yourcompany.com</a:t>
            </a:r>
            <a:endParaRPr>
              <a:solidFill>
                <a:srgbClr val="F3F3F3"/>
              </a:solidFill>
            </a:endParaRPr>
          </a:p>
        </p:txBody>
      </p:sp>
      <p:sp>
        <p:nvSpPr>
          <p:cNvPr id="526" name="Google Shape;526;p22"/>
          <p:cNvSpPr txBox="1"/>
          <p:nvPr>
            <p:ph type="ctrTitle"/>
          </p:nvPr>
        </p:nvSpPr>
        <p:spPr>
          <a:xfrm>
            <a:off x="994565" y="896525"/>
            <a:ext cx="3749100" cy="946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solidFill>
                  <a:srgbClr val="F3F3F3"/>
                </a:solidFill>
              </a:rPr>
              <a:t>THANKS</a:t>
            </a:r>
            <a:endParaRPr>
              <a:solidFill>
                <a:srgbClr val="F3F3F3"/>
              </a:solidFill>
            </a:endParaRPr>
          </a:p>
        </p:txBody>
      </p:sp>
      <p:sp>
        <p:nvSpPr>
          <p:cNvPr id="527" name="Google Shape;527;p22"/>
          <p:cNvSpPr/>
          <p:nvPr/>
        </p:nvSpPr>
        <p:spPr>
          <a:xfrm>
            <a:off x="1091672" y="326489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8" name="Google Shape;528;p22"/>
          <p:cNvGrpSpPr/>
          <p:nvPr/>
        </p:nvGrpSpPr>
        <p:grpSpPr>
          <a:xfrm>
            <a:off x="1541143" y="3264899"/>
            <a:ext cx="346056" cy="345674"/>
            <a:chOff x="3303268" y="3817349"/>
            <a:chExt cx="346056" cy="345674"/>
          </a:xfrm>
        </p:grpSpPr>
        <p:sp>
          <p:nvSpPr>
            <p:cNvPr id="529" name="Google Shape;529;p2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2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2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2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3" name="Google Shape;533;p22"/>
          <p:cNvGrpSpPr/>
          <p:nvPr/>
        </p:nvGrpSpPr>
        <p:grpSpPr>
          <a:xfrm>
            <a:off x="1990233" y="3264899"/>
            <a:ext cx="346056" cy="345674"/>
            <a:chOff x="3752358" y="3817349"/>
            <a:chExt cx="346056" cy="345674"/>
          </a:xfrm>
        </p:grpSpPr>
        <p:sp>
          <p:nvSpPr>
            <p:cNvPr id="534" name="Google Shape;534;p2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2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2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2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8" name="Google Shape;538;p22"/>
          <p:cNvSpPr txBox="1"/>
          <p:nvPr/>
        </p:nvSpPr>
        <p:spPr>
          <a:xfrm>
            <a:off x="994575" y="4400225"/>
            <a:ext cx="3000000" cy="34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Rokkitt"/>
                <a:ea typeface="Rokkitt"/>
                <a:cs typeface="Rokkitt"/>
                <a:sym typeface="Rokkitt"/>
              </a:rPr>
              <a:t>Please keep this slide for attribution.</a:t>
            </a:r>
            <a:endParaRPr b="0" i="0" sz="1000" u="none" cap="none" strike="noStrike">
              <a:solidFill>
                <a:srgbClr val="FFFFFF"/>
              </a:solidFill>
              <a:latin typeface="Rokkitt"/>
              <a:ea typeface="Rokkitt"/>
              <a:cs typeface="Rokkitt"/>
              <a:sym typeface="Rokkit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23"/>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COCKTAIL ICONS</a:t>
            </a:r>
            <a:endParaRPr/>
          </a:p>
        </p:txBody>
      </p:sp>
      <p:grpSp>
        <p:nvGrpSpPr>
          <p:cNvPr id="544" name="Google Shape;544;p23"/>
          <p:cNvGrpSpPr/>
          <p:nvPr/>
        </p:nvGrpSpPr>
        <p:grpSpPr>
          <a:xfrm>
            <a:off x="4735975" y="3561838"/>
            <a:ext cx="197000" cy="374625"/>
            <a:chOff x="4735975" y="3257038"/>
            <a:chExt cx="197000" cy="374625"/>
          </a:xfrm>
        </p:grpSpPr>
        <p:sp>
          <p:nvSpPr>
            <p:cNvPr id="545" name="Google Shape;545;p23"/>
            <p:cNvSpPr/>
            <p:nvPr/>
          </p:nvSpPr>
          <p:spPr>
            <a:xfrm>
              <a:off x="4754450" y="3308988"/>
              <a:ext cx="155350" cy="131725"/>
            </a:xfrm>
            <a:custGeom>
              <a:rect b="b" l="l" r="r" t="t"/>
              <a:pathLst>
                <a:path extrusionOk="0" h="5269" w="6214">
                  <a:moveTo>
                    <a:pt x="5246" y="444"/>
                  </a:moveTo>
                  <a:cubicBezTo>
                    <a:pt x="5283" y="444"/>
                    <a:pt x="5321" y="467"/>
                    <a:pt x="5338" y="501"/>
                  </a:cubicBezTo>
                  <a:cubicBezTo>
                    <a:pt x="5620" y="1054"/>
                    <a:pt x="5767" y="1630"/>
                    <a:pt x="5767" y="2163"/>
                  </a:cubicBezTo>
                  <a:cubicBezTo>
                    <a:pt x="5764" y="3631"/>
                    <a:pt x="4575" y="4822"/>
                    <a:pt x="3107" y="4822"/>
                  </a:cubicBezTo>
                  <a:cubicBezTo>
                    <a:pt x="1639" y="4822"/>
                    <a:pt x="447" y="3631"/>
                    <a:pt x="447" y="2163"/>
                  </a:cubicBezTo>
                  <a:cubicBezTo>
                    <a:pt x="447" y="1630"/>
                    <a:pt x="594" y="1057"/>
                    <a:pt x="873" y="501"/>
                  </a:cubicBezTo>
                  <a:cubicBezTo>
                    <a:pt x="893" y="467"/>
                    <a:pt x="928" y="444"/>
                    <a:pt x="968" y="444"/>
                  </a:cubicBezTo>
                  <a:close/>
                  <a:moveTo>
                    <a:pt x="961" y="1"/>
                  </a:moveTo>
                  <a:cubicBezTo>
                    <a:pt x="756" y="1"/>
                    <a:pt x="570" y="118"/>
                    <a:pt x="476" y="303"/>
                  </a:cubicBezTo>
                  <a:cubicBezTo>
                    <a:pt x="165" y="916"/>
                    <a:pt x="1" y="1561"/>
                    <a:pt x="1" y="2163"/>
                  </a:cubicBezTo>
                  <a:cubicBezTo>
                    <a:pt x="1" y="3878"/>
                    <a:pt x="1391" y="5269"/>
                    <a:pt x="3107" y="5269"/>
                  </a:cubicBezTo>
                  <a:cubicBezTo>
                    <a:pt x="4820" y="5269"/>
                    <a:pt x="6210" y="3878"/>
                    <a:pt x="6210" y="2163"/>
                  </a:cubicBezTo>
                  <a:cubicBezTo>
                    <a:pt x="6213" y="1561"/>
                    <a:pt x="6046" y="916"/>
                    <a:pt x="5735" y="303"/>
                  </a:cubicBezTo>
                  <a:cubicBezTo>
                    <a:pt x="5644" y="118"/>
                    <a:pt x="5458" y="1"/>
                    <a:pt x="5251" y="1"/>
                  </a:cubicBezTo>
                  <a:cubicBezTo>
                    <a:pt x="5248" y="1"/>
                    <a:pt x="5246" y="1"/>
                    <a:pt x="5243" y="1"/>
                  </a:cubicBezTo>
                  <a:lnTo>
                    <a:pt x="968" y="1"/>
                  </a:lnTo>
                  <a:cubicBezTo>
                    <a:pt x="966" y="1"/>
                    <a:pt x="963" y="1"/>
                    <a:pt x="96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46" name="Google Shape;546;p23"/>
            <p:cNvSpPr/>
            <p:nvPr/>
          </p:nvSpPr>
          <p:spPr>
            <a:xfrm>
              <a:off x="4840525" y="3380063"/>
              <a:ext cx="12425" cy="11250"/>
            </a:xfrm>
            <a:custGeom>
              <a:rect b="b" l="l" r="r" t="t"/>
              <a:pathLst>
                <a:path extrusionOk="0" h="450" w="497">
                  <a:moveTo>
                    <a:pt x="277" y="1"/>
                  </a:moveTo>
                  <a:cubicBezTo>
                    <a:pt x="133" y="1"/>
                    <a:pt x="0" y="146"/>
                    <a:pt x="67" y="310"/>
                  </a:cubicBezTo>
                  <a:cubicBezTo>
                    <a:pt x="107" y="406"/>
                    <a:pt x="190" y="449"/>
                    <a:pt x="272" y="449"/>
                  </a:cubicBezTo>
                  <a:cubicBezTo>
                    <a:pt x="385" y="449"/>
                    <a:pt x="496" y="368"/>
                    <a:pt x="496" y="226"/>
                  </a:cubicBezTo>
                  <a:cubicBezTo>
                    <a:pt x="496" y="166"/>
                    <a:pt x="473"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47" name="Google Shape;547;p23"/>
            <p:cNvSpPr/>
            <p:nvPr/>
          </p:nvSpPr>
          <p:spPr>
            <a:xfrm>
              <a:off x="4865500" y="3365188"/>
              <a:ext cx="12475" cy="11225"/>
            </a:xfrm>
            <a:custGeom>
              <a:rect b="b" l="l" r="r" t="t"/>
              <a:pathLst>
                <a:path extrusionOk="0" h="449" w="499">
                  <a:moveTo>
                    <a:pt x="277" y="0"/>
                  </a:moveTo>
                  <a:cubicBezTo>
                    <a:pt x="133" y="0"/>
                    <a:pt x="1" y="145"/>
                    <a:pt x="70" y="309"/>
                  </a:cubicBezTo>
                  <a:cubicBezTo>
                    <a:pt x="109" y="405"/>
                    <a:pt x="191" y="449"/>
                    <a:pt x="274" y="449"/>
                  </a:cubicBezTo>
                  <a:cubicBezTo>
                    <a:pt x="386" y="449"/>
                    <a:pt x="499" y="367"/>
                    <a:pt x="499" y="225"/>
                  </a:cubicBezTo>
                  <a:cubicBezTo>
                    <a:pt x="499" y="165"/>
                    <a:pt x="473" y="107"/>
                    <a:pt x="433" y="67"/>
                  </a:cubicBezTo>
                  <a:cubicBezTo>
                    <a:pt x="386" y="20"/>
                    <a:pt x="331"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48" name="Google Shape;548;p23"/>
            <p:cNvSpPr/>
            <p:nvPr/>
          </p:nvSpPr>
          <p:spPr>
            <a:xfrm>
              <a:off x="4830575" y="3334813"/>
              <a:ext cx="12425" cy="11250"/>
            </a:xfrm>
            <a:custGeom>
              <a:rect b="b" l="l" r="r" t="t"/>
              <a:pathLst>
                <a:path extrusionOk="0" h="450" w="497">
                  <a:moveTo>
                    <a:pt x="278" y="0"/>
                  </a:moveTo>
                  <a:cubicBezTo>
                    <a:pt x="134" y="0"/>
                    <a:pt x="1" y="146"/>
                    <a:pt x="68" y="312"/>
                  </a:cubicBezTo>
                  <a:cubicBezTo>
                    <a:pt x="107" y="406"/>
                    <a:pt x="189" y="449"/>
                    <a:pt x="271" y="449"/>
                  </a:cubicBezTo>
                  <a:cubicBezTo>
                    <a:pt x="384" y="449"/>
                    <a:pt x="497" y="367"/>
                    <a:pt x="497" y="226"/>
                  </a:cubicBezTo>
                  <a:cubicBezTo>
                    <a:pt x="497" y="168"/>
                    <a:pt x="474" y="110"/>
                    <a:pt x="433" y="67"/>
                  </a:cubicBezTo>
                  <a:cubicBezTo>
                    <a:pt x="387" y="20"/>
                    <a:pt x="332" y="0"/>
                    <a:pt x="278"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49" name="Google Shape;549;p23"/>
            <p:cNvSpPr/>
            <p:nvPr/>
          </p:nvSpPr>
          <p:spPr>
            <a:xfrm>
              <a:off x="4865500" y="3329263"/>
              <a:ext cx="12475" cy="11250"/>
            </a:xfrm>
            <a:custGeom>
              <a:rect b="b" l="l" r="r" t="t"/>
              <a:pathLst>
                <a:path extrusionOk="0" h="450" w="499">
                  <a:moveTo>
                    <a:pt x="277" y="1"/>
                  </a:moveTo>
                  <a:cubicBezTo>
                    <a:pt x="133" y="1"/>
                    <a:pt x="1" y="146"/>
                    <a:pt x="70" y="309"/>
                  </a:cubicBezTo>
                  <a:cubicBezTo>
                    <a:pt x="109" y="405"/>
                    <a:pt x="191" y="449"/>
                    <a:pt x="274" y="449"/>
                  </a:cubicBezTo>
                  <a:cubicBezTo>
                    <a:pt x="386" y="449"/>
                    <a:pt x="499" y="367"/>
                    <a:pt x="499" y="226"/>
                  </a:cubicBezTo>
                  <a:cubicBezTo>
                    <a:pt x="499" y="165"/>
                    <a:pt x="473"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50" name="Google Shape;550;p23"/>
            <p:cNvSpPr/>
            <p:nvPr/>
          </p:nvSpPr>
          <p:spPr>
            <a:xfrm>
              <a:off x="4846425" y="3347388"/>
              <a:ext cx="12500" cy="11250"/>
            </a:xfrm>
            <a:custGeom>
              <a:rect b="b" l="l" r="r" t="t"/>
              <a:pathLst>
                <a:path extrusionOk="0" h="450" w="500">
                  <a:moveTo>
                    <a:pt x="277" y="1"/>
                  </a:moveTo>
                  <a:cubicBezTo>
                    <a:pt x="133" y="1"/>
                    <a:pt x="1" y="146"/>
                    <a:pt x="70" y="310"/>
                  </a:cubicBezTo>
                  <a:cubicBezTo>
                    <a:pt x="109" y="406"/>
                    <a:pt x="191" y="450"/>
                    <a:pt x="274" y="450"/>
                  </a:cubicBezTo>
                  <a:cubicBezTo>
                    <a:pt x="387" y="450"/>
                    <a:pt x="499" y="368"/>
                    <a:pt x="499" y="226"/>
                  </a:cubicBezTo>
                  <a:cubicBezTo>
                    <a:pt x="499" y="166"/>
                    <a:pt x="476"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51" name="Google Shape;551;p23"/>
            <p:cNvSpPr/>
            <p:nvPr/>
          </p:nvSpPr>
          <p:spPr>
            <a:xfrm>
              <a:off x="4816050" y="3369213"/>
              <a:ext cx="12425" cy="11225"/>
            </a:xfrm>
            <a:custGeom>
              <a:rect b="b" l="l" r="r" t="t"/>
              <a:pathLst>
                <a:path extrusionOk="0" h="449" w="497">
                  <a:moveTo>
                    <a:pt x="277" y="0"/>
                  </a:moveTo>
                  <a:cubicBezTo>
                    <a:pt x="133" y="0"/>
                    <a:pt x="0" y="146"/>
                    <a:pt x="67" y="309"/>
                  </a:cubicBezTo>
                  <a:cubicBezTo>
                    <a:pt x="107" y="405"/>
                    <a:pt x="190" y="449"/>
                    <a:pt x="272" y="449"/>
                  </a:cubicBezTo>
                  <a:cubicBezTo>
                    <a:pt x="385" y="449"/>
                    <a:pt x="496" y="367"/>
                    <a:pt x="496" y="226"/>
                  </a:cubicBezTo>
                  <a:cubicBezTo>
                    <a:pt x="496" y="165"/>
                    <a:pt x="473" y="110"/>
                    <a:pt x="433" y="67"/>
                  </a:cubicBezTo>
                  <a:cubicBezTo>
                    <a:pt x="386" y="20"/>
                    <a:pt x="331"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52" name="Google Shape;552;p23"/>
            <p:cNvSpPr/>
            <p:nvPr/>
          </p:nvSpPr>
          <p:spPr>
            <a:xfrm>
              <a:off x="4849875" y="3404463"/>
              <a:ext cx="12500" cy="11200"/>
            </a:xfrm>
            <a:custGeom>
              <a:rect b="b" l="l" r="r" t="t"/>
              <a:pathLst>
                <a:path extrusionOk="0" h="448" w="500">
                  <a:moveTo>
                    <a:pt x="277" y="1"/>
                  </a:moveTo>
                  <a:cubicBezTo>
                    <a:pt x="133" y="1"/>
                    <a:pt x="0" y="146"/>
                    <a:pt x="67" y="310"/>
                  </a:cubicBezTo>
                  <a:cubicBezTo>
                    <a:pt x="107" y="404"/>
                    <a:pt x="189" y="447"/>
                    <a:pt x="271" y="447"/>
                  </a:cubicBezTo>
                  <a:cubicBezTo>
                    <a:pt x="385" y="447"/>
                    <a:pt x="498" y="365"/>
                    <a:pt x="499" y="223"/>
                  </a:cubicBezTo>
                  <a:cubicBezTo>
                    <a:pt x="496" y="166"/>
                    <a:pt x="473" y="108"/>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53" name="Google Shape;553;p23"/>
            <p:cNvSpPr/>
            <p:nvPr/>
          </p:nvSpPr>
          <p:spPr>
            <a:xfrm>
              <a:off x="4735975" y="3257038"/>
              <a:ext cx="197000" cy="374625"/>
            </a:xfrm>
            <a:custGeom>
              <a:rect b="b" l="l" r="r" t="t"/>
              <a:pathLst>
                <a:path extrusionOk="0" h="14985" w="7880">
                  <a:moveTo>
                    <a:pt x="6736" y="429"/>
                  </a:moveTo>
                  <a:cubicBezTo>
                    <a:pt x="7128" y="429"/>
                    <a:pt x="7445" y="751"/>
                    <a:pt x="7436" y="1143"/>
                  </a:cubicBezTo>
                  <a:cubicBezTo>
                    <a:pt x="7433" y="1382"/>
                    <a:pt x="7321" y="1765"/>
                    <a:pt x="7154" y="2056"/>
                  </a:cubicBezTo>
                  <a:lnTo>
                    <a:pt x="7154" y="2053"/>
                  </a:lnTo>
                  <a:cubicBezTo>
                    <a:pt x="7108" y="1961"/>
                    <a:pt x="7059" y="1868"/>
                    <a:pt x="7010" y="1776"/>
                  </a:cubicBezTo>
                  <a:cubicBezTo>
                    <a:pt x="6898" y="1578"/>
                    <a:pt x="6690" y="1457"/>
                    <a:pt x="6466" y="1457"/>
                  </a:cubicBezTo>
                  <a:lnTo>
                    <a:pt x="6083" y="1457"/>
                  </a:lnTo>
                  <a:cubicBezTo>
                    <a:pt x="6057" y="1353"/>
                    <a:pt x="6043" y="1250"/>
                    <a:pt x="6040" y="1143"/>
                  </a:cubicBezTo>
                  <a:cubicBezTo>
                    <a:pt x="6031" y="751"/>
                    <a:pt x="6345" y="429"/>
                    <a:pt x="6736" y="429"/>
                  </a:cubicBezTo>
                  <a:close/>
                  <a:moveTo>
                    <a:pt x="6736" y="0"/>
                  </a:moveTo>
                  <a:cubicBezTo>
                    <a:pt x="6106" y="0"/>
                    <a:pt x="5594" y="513"/>
                    <a:pt x="5594" y="1143"/>
                  </a:cubicBezTo>
                  <a:cubicBezTo>
                    <a:pt x="5596" y="1250"/>
                    <a:pt x="5608" y="1353"/>
                    <a:pt x="5628" y="1457"/>
                  </a:cubicBezTo>
                  <a:lnTo>
                    <a:pt x="1229" y="1457"/>
                  </a:lnTo>
                  <a:cubicBezTo>
                    <a:pt x="1005" y="1457"/>
                    <a:pt x="795" y="1578"/>
                    <a:pt x="685" y="1776"/>
                  </a:cubicBezTo>
                  <a:cubicBezTo>
                    <a:pt x="245" y="2568"/>
                    <a:pt x="3" y="3443"/>
                    <a:pt x="3" y="4241"/>
                  </a:cubicBezTo>
                  <a:cubicBezTo>
                    <a:pt x="0" y="4646"/>
                    <a:pt x="63" y="5047"/>
                    <a:pt x="190" y="5432"/>
                  </a:cubicBezTo>
                  <a:cubicBezTo>
                    <a:pt x="220" y="5525"/>
                    <a:pt x="308" y="5584"/>
                    <a:pt x="401" y="5584"/>
                  </a:cubicBezTo>
                  <a:cubicBezTo>
                    <a:pt x="424" y="5584"/>
                    <a:pt x="447" y="5581"/>
                    <a:pt x="469" y="5573"/>
                  </a:cubicBezTo>
                  <a:cubicBezTo>
                    <a:pt x="587" y="5536"/>
                    <a:pt x="651" y="5409"/>
                    <a:pt x="613" y="5294"/>
                  </a:cubicBezTo>
                  <a:cubicBezTo>
                    <a:pt x="501" y="4954"/>
                    <a:pt x="446" y="4597"/>
                    <a:pt x="446" y="4241"/>
                  </a:cubicBezTo>
                  <a:cubicBezTo>
                    <a:pt x="446" y="3518"/>
                    <a:pt x="671" y="2718"/>
                    <a:pt x="1077" y="1992"/>
                  </a:cubicBezTo>
                  <a:cubicBezTo>
                    <a:pt x="1108" y="1938"/>
                    <a:pt x="1166" y="1903"/>
                    <a:pt x="1232" y="1903"/>
                  </a:cubicBezTo>
                  <a:lnTo>
                    <a:pt x="6466" y="1903"/>
                  </a:lnTo>
                  <a:cubicBezTo>
                    <a:pt x="6532" y="1903"/>
                    <a:pt x="6590" y="1938"/>
                    <a:pt x="6621" y="1992"/>
                  </a:cubicBezTo>
                  <a:cubicBezTo>
                    <a:pt x="7027" y="2718"/>
                    <a:pt x="7252" y="3518"/>
                    <a:pt x="7252" y="4241"/>
                  </a:cubicBezTo>
                  <a:cubicBezTo>
                    <a:pt x="7249" y="6120"/>
                    <a:pt x="5726" y="7640"/>
                    <a:pt x="3849" y="7643"/>
                  </a:cubicBezTo>
                  <a:cubicBezTo>
                    <a:pt x="1845" y="7643"/>
                    <a:pt x="887" y="5919"/>
                    <a:pt x="846" y="5841"/>
                  </a:cubicBezTo>
                  <a:cubicBezTo>
                    <a:pt x="846" y="5841"/>
                    <a:pt x="782" y="5711"/>
                    <a:pt x="655" y="5711"/>
                  </a:cubicBezTo>
                  <a:cubicBezTo>
                    <a:pt x="621" y="5711"/>
                    <a:pt x="583" y="5720"/>
                    <a:pt x="541" y="5743"/>
                  </a:cubicBezTo>
                  <a:cubicBezTo>
                    <a:pt x="435" y="5801"/>
                    <a:pt x="392" y="5933"/>
                    <a:pt x="449" y="6043"/>
                  </a:cubicBezTo>
                  <a:cubicBezTo>
                    <a:pt x="495" y="6132"/>
                    <a:pt x="965" y="7252"/>
                    <a:pt x="2680" y="7905"/>
                  </a:cubicBezTo>
                  <a:cubicBezTo>
                    <a:pt x="2689" y="7911"/>
                    <a:pt x="3173" y="8038"/>
                    <a:pt x="3173" y="8541"/>
                  </a:cubicBezTo>
                  <a:lnTo>
                    <a:pt x="3173" y="12882"/>
                  </a:lnTo>
                  <a:cubicBezTo>
                    <a:pt x="3141" y="13124"/>
                    <a:pt x="2905" y="13657"/>
                    <a:pt x="1399" y="13657"/>
                  </a:cubicBezTo>
                  <a:cubicBezTo>
                    <a:pt x="1394" y="13657"/>
                    <a:pt x="1389" y="13657"/>
                    <a:pt x="1383" y="13657"/>
                  </a:cubicBezTo>
                  <a:cubicBezTo>
                    <a:pt x="1016" y="13657"/>
                    <a:pt x="720" y="13953"/>
                    <a:pt x="720" y="14322"/>
                  </a:cubicBezTo>
                  <a:cubicBezTo>
                    <a:pt x="720" y="14688"/>
                    <a:pt x="1016" y="14984"/>
                    <a:pt x="1383" y="14984"/>
                  </a:cubicBezTo>
                  <a:cubicBezTo>
                    <a:pt x="1389" y="14984"/>
                    <a:pt x="1394" y="14984"/>
                    <a:pt x="1399" y="14984"/>
                  </a:cubicBezTo>
                  <a:lnTo>
                    <a:pt x="6299" y="14984"/>
                  </a:lnTo>
                  <a:cubicBezTo>
                    <a:pt x="6664" y="14984"/>
                    <a:pt x="6961" y="14687"/>
                    <a:pt x="6964" y="14322"/>
                  </a:cubicBezTo>
                  <a:cubicBezTo>
                    <a:pt x="6964" y="13850"/>
                    <a:pt x="6569" y="13665"/>
                    <a:pt x="6307" y="13657"/>
                  </a:cubicBezTo>
                  <a:lnTo>
                    <a:pt x="6299" y="13657"/>
                  </a:lnTo>
                  <a:cubicBezTo>
                    <a:pt x="4796" y="13657"/>
                    <a:pt x="4557" y="13124"/>
                    <a:pt x="4526" y="12882"/>
                  </a:cubicBezTo>
                  <a:lnTo>
                    <a:pt x="4526" y="12399"/>
                  </a:lnTo>
                  <a:cubicBezTo>
                    <a:pt x="4526" y="12275"/>
                    <a:pt x="4425" y="12174"/>
                    <a:pt x="4304" y="12174"/>
                  </a:cubicBezTo>
                  <a:cubicBezTo>
                    <a:pt x="4180" y="12174"/>
                    <a:pt x="4079" y="12275"/>
                    <a:pt x="4079" y="12399"/>
                  </a:cubicBezTo>
                  <a:lnTo>
                    <a:pt x="4079" y="12897"/>
                  </a:lnTo>
                  <a:cubicBezTo>
                    <a:pt x="4079" y="12905"/>
                    <a:pt x="4033" y="14103"/>
                    <a:pt x="6293" y="14103"/>
                  </a:cubicBezTo>
                  <a:cubicBezTo>
                    <a:pt x="6379" y="14109"/>
                    <a:pt x="6518" y="14143"/>
                    <a:pt x="6518" y="14322"/>
                  </a:cubicBezTo>
                  <a:cubicBezTo>
                    <a:pt x="6518" y="14440"/>
                    <a:pt x="6420" y="14538"/>
                    <a:pt x="6299" y="14538"/>
                  </a:cubicBezTo>
                  <a:lnTo>
                    <a:pt x="1399" y="14538"/>
                  </a:lnTo>
                  <a:cubicBezTo>
                    <a:pt x="1278" y="14538"/>
                    <a:pt x="1180" y="14440"/>
                    <a:pt x="1180" y="14322"/>
                  </a:cubicBezTo>
                  <a:cubicBezTo>
                    <a:pt x="1180" y="14201"/>
                    <a:pt x="1278" y="14103"/>
                    <a:pt x="1399" y="14103"/>
                  </a:cubicBezTo>
                  <a:cubicBezTo>
                    <a:pt x="3645" y="14103"/>
                    <a:pt x="3619" y="12903"/>
                    <a:pt x="3619" y="12894"/>
                  </a:cubicBezTo>
                  <a:lnTo>
                    <a:pt x="3619" y="8541"/>
                  </a:lnTo>
                  <a:cubicBezTo>
                    <a:pt x="3619" y="8377"/>
                    <a:pt x="3581" y="8219"/>
                    <a:pt x="3506" y="8072"/>
                  </a:cubicBezTo>
                  <a:lnTo>
                    <a:pt x="3506" y="8072"/>
                  </a:lnTo>
                  <a:cubicBezTo>
                    <a:pt x="3619" y="8084"/>
                    <a:pt x="3734" y="8089"/>
                    <a:pt x="3849" y="8089"/>
                  </a:cubicBezTo>
                  <a:cubicBezTo>
                    <a:pt x="3964" y="8089"/>
                    <a:pt x="4076" y="8084"/>
                    <a:pt x="4189" y="8075"/>
                  </a:cubicBezTo>
                  <a:lnTo>
                    <a:pt x="4189" y="8075"/>
                  </a:lnTo>
                  <a:cubicBezTo>
                    <a:pt x="4117" y="8219"/>
                    <a:pt x="4079" y="8380"/>
                    <a:pt x="4079" y="8541"/>
                  </a:cubicBezTo>
                  <a:lnTo>
                    <a:pt x="4076" y="11806"/>
                  </a:lnTo>
                  <a:cubicBezTo>
                    <a:pt x="4076" y="11930"/>
                    <a:pt x="4177" y="12027"/>
                    <a:pt x="4301" y="12027"/>
                  </a:cubicBezTo>
                  <a:cubicBezTo>
                    <a:pt x="4422" y="12027"/>
                    <a:pt x="4523" y="11930"/>
                    <a:pt x="4523" y="11806"/>
                  </a:cubicBezTo>
                  <a:lnTo>
                    <a:pt x="4523" y="8541"/>
                  </a:lnTo>
                  <a:cubicBezTo>
                    <a:pt x="4523" y="8015"/>
                    <a:pt x="5001" y="7914"/>
                    <a:pt x="5009" y="7908"/>
                  </a:cubicBezTo>
                  <a:cubicBezTo>
                    <a:pt x="6607" y="7398"/>
                    <a:pt x="7689" y="5916"/>
                    <a:pt x="7692" y="4241"/>
                  </a:cubicBezTo>
                  <a:cubicBezTo>
                    <a:pt x="7692" y="3691"/>
                    <a:pt x="7577" y="3103"/>
                    <a:pt x="7361" y="2533"/>
                  </a:cubicBezTo>
                  <a:cubicBezTo>
                    <a:pt x="7675" y="2156"/>
                    <a:pt x="7879" y="1535"/>
                    <a:pt x="7879" y="1143"/>
                  </a:cubicBezTo>
                  <a:cubicBezTo>
                    <a:pt x="7879" y="513"/>
                    <a:pt x="7367" y="0"/>
                    <a:pt x="673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554" name="Google Shape;554;p23"/>
          <p:cNvGrpSpPr/>
          <p:nvPr/>
        </p:nvGrpSpPr>
        <p:grpSpPr>
          <a:xfrm>
            <a:off x="4114300" y="3562588"/>
            <a:ext cx="222550" cy="374650"/>
            <a:chOff x="4114300" y="3257788"/>
            <a:chExt cx="222550" cy="374650"/>
          </a:xfrm>
        </p:grpSpPr>
        <p:sp>
          <p:nvSpPr>
            <p:cNvPr id="555" name="Google Shape;555;p23"/>
            <p:cNvSpPr/>
            <p:nvPr/>
          </p:nvSpPr>
          <p:spPr>
            <a:xfrm>
              <a:off x="4114300" y="3257788"/>
              <a:ext cx="222550" cy="374650"/>
            </a:xfrm>
            <a:custGeom>
              <a:rect b="b" l="l" r="r" t="t"/>
              <a:pathLst>
                <a:path extrusionOk="0" h="14986" w="8902">
                  <a:moveTo>
                    <a:pt x="3015" y="762"/>
                  </a:moveTo>
                  <a:lnTo>
                    <a:pt x="4805" y="1643"/>
                  </a:lnTo>
                  <a:cubicBezTo>
                    <a:pt x="4868" y="1674"/>
                    <a:pt x="4857" y="1769"/>
                    <a:pt x="4788" y="1784"/>
                  </a:cubicBezTo>
                  <a:lnTo>
                    <a:pt x="3988" y="1942"/>
                  </a:lnTo>
                  <a:lnTo>
                    <a:pt x="3015" y="762"/>
                  </a:lnTo>
                  <a:close/>
                  <a:moveTo>
                    <a:pt x="2370" y="681"/>
                  </a:moveTo>
                  <a:lnTo>
                    <a:pt x="3492" y="2040"/>
                  </a:lnTo>
                  <a:lnTo>
                    <a:pt x="556" y="2624"/>
                  </a:lnTo>
                  <a:cubicBezTo>
                    <a:pt x="551" y="2625"/>
                    <a:pt x="546" y="2626"/>
                    <a:pt x="540" y="2626"/>
                  </a:cubicBezTo>
                  <a:cubicBezTo>
                    <a:pt x="506" y="2626"/>
                    <a:pt x="475" y="2602"/>
                    <a:pt x="470" y="2567"/>
                  </a:cubicBezTo>
                  <a:cubicBezTo>
                    <a:pt x="467" y="2538"/>
                    <a:pt x="478" y="2512"/>
                    <a:pt x="496" y="2492"/>
                  </a:cubicBezTo>
                  <a:lnTo>
                    <a:pt x="1803" y="1006"/>
                  </a:lnTo>
                  <a:lnTo>
                    <a:pt x="1803" y="1006"/>
                  </a:lnTo>
                  <a:lnTo>
                    <a:pt x="1535" y="1882"/>
                  </a:lnTo>
                  <a:cubicBezTo>
                    <a:pt x="1497" y="2000"/>
                    <a:pt x="1564" y="2123"/>
                    <a:pt x="1682" y="2161"/>
                  </a:cubicBezTo>
                  <a:cubicBezTo>
                    <a:pt x="1688" y="2163"/>
                    <a:pt x="1711" y="2168"/>
                    <a:pt x="1742" y="2168"/>
                  </a:cubicBezTo>
                  <a:cubicBezTo>
                    <a:pt x="1811" y="2168"/>
                    <a:pt x="1916" y="2144"/>
                    <a:pt x="1958" y="2011"/>
                  </a:cubicBezTo>
                  <a:lnTo>
                    <a:pt x="2370" y="681"/>
                  </a:lnTo>
                  <a:close/>
                  <a:moveTo>
                    <a:pt x="3697" y="3776"/>
                  </a:moveTo>
                  <a:cubicBezTo>
                    <a:pt x="3613" y="3813"/>
                    <a:pt x="3539" y="3868"/>
                    <a:pt x="3475" y="3931"/>
                  </a:cubicBezTo>
                  <a:lnTo>
                    <a:pt x="3279" y="4127"/>
                  </a:lnTo>
                  <a:lnTo>
                    <a:pt x="3210" y="3776"/>
                  </a:lnTo>
                  <a:close/>
                  <a:moveTo>
                    <a:pt x="5225" y="3776"/>
                  </a:moveTo>
                  <a:cubicBezTo>
                    <a:pt x="5200" y="3796"/>
                    <a:pt x="4825" y="4167"/>
                    <a:pt x="4825" y="4167"/>
                  </a:cubicBezTo>
                  <a:lnTo>
                    <a:pt x="4586" y="3931"/>
                  </a:lnTo>
                  <a:cubicBezTo>
                    <a:pt x="4523" y="3868"/>
                    <a:pt x="4448" y="3813"/>
                    <a:pt x="4365" y="3776"/>
                  </a:cubicBezTo>
                  <a:close/>
                  <a:moveTo>
                    <a:pt x="5708" y="4056"/>
                  </a:moveTo>
                  <a:cubicBezTo>
                    <a:pt x="5795" y="4056"/>
                    <a:pt x="5883" y="4090"/>
                    <a:pt x="5951" y="4156"/>
                  </a:cubicBezTo>
                  <a:lnTo>
                    <a:pt x="6910" y="5114"/>
                  </a:lnTo>
                  <a:cubicBezTo>
                    <a:pt x="7042" y="5247"/>
                    <a:pt x="7042" y="5463"/>
                    <a:pt x="6910" y="5598"/>
                  </a:cubicBezTo>
                  <a:lnTo>
                    <a:pt x="5951" y="6557"/>
                  </a:lnTo>
                  <a:cubicBezTo>
                    <a:pt x="5885" y="6623"/>
                    <a:pt x="5797" y="6656"/>
                    <a:pt x="5709" y="6656"/>
                  </a:cubicBezTo>
                  <a:cubicBezTo>
                    <a:pt x="5621" y="6656"/>
                    <a:pt x="5533" y="6623"/>
                    <a:pt x="5467" y="6557"/>
                  </a:cubicBezTo>
                  <a:lnTo>
                    <a:pt x="5231" y="6318"/>
                  </a:lnTo>
                  <a:lnTo>
                    <a:pt x="5548" y="6001"/>
                  </a:lnTo>
                  <a:cubicBezTo>
                    <a:pt x="5772" y="5774"/>
                    <a:pt x="5839" y="5428"/>
                    <a:pt x="5712" y="5132"/>
                  </a:cubicBezTo>
                  <a:cubicBezTo>
                    <a:pt x="5670" y="5040"/>
                    <a:pt x="5593" y="5001"/>
                    <a:pt x="5517" y="5001"/>
                  </a:cubicBezTo>
                  <a:cubicBezTo>
                    <a:pt x="5375" y="5001"/>
                    <a:pt x="5232" y="5134"/>
                    <a:pt x="5303" y="5310"/>
                  </a:cubicBezTo>
                  <a:cubicBezTo>
                    <a:pt x="5358" y="5437"/>
                    <a:pt x="5329" y="5587"/>
                    <a:pt x="5231" y="5687"/>
                  </a:cubicBezTo>
                  <a:lnTo>
                    <a:pt x="4273" y="6646"/>
                  </a:lnTo>
                  <a:cubicBezTo>
                    <a:pt x="4206" y="6712"/>
                    <a:pt x="4119" y="6745"/>
                    <a:pt x="4032" y="6745"/>
                  </a:cubicBezTo>
                  <a:cubicBezTo>
                    <a:pt x="3944" y="6745"/>
                    <a:pt x="3857" y="6712"/>
                    <a:pt x="3789" y="6646"/>
                  </a:cubicBezTo>
                  <a:lnTo>
                    <a:pt x="2830" y="5687"/>
                  </a:lnTo>
                  <a:cubicBezTo>
                    <a:pt x="2698" y="5555"/>
                    <a:pt x="2698" y="5339"/>
                    <a:pt x="2830" y="5204"/>
                  </a:cubicBezTo>
                  <a:lnTo>
                    <a:pt x="3789" y="4245"/>
                  </a:lnTo>
                  <a:cubicBezTo>
                    <a:pt x="3857" y="4179"/>
                    <a:pt x="3944" y="4146"/>
                    <a:pt x="4032" y="4146"/>
                  </a:cubicBezTo>
                  <a:cubicBezTo>
                    <a:pt x="4119" y="4146"/>
                    <a:pt x="4206" y="4179"/>
                    <a:pt x="4273" y="4245"/>
                  </a:cubicBezTo>
                  <a:lnTo>
                    <a:pt x="4929" y="4904"/>
                  </a:lnTo>
                  <a:cubicBezTo>
                    <a:pt x="4972" y="4951"/>
                    <a:pt x="5031" y="4974"/>
                    <a:pt x="5090" y="4974"/>
                  </a:cubicBezTo>
                  <a:cubicBezTo>
                    <a:pt x="5148" y="4974"/>
                    <a:pt x="5206" y="4951"/>
                    <a:pt x="5248" y="4907"/>
                  </a:cubicBezTo>
                  <a:cubicBezTo>
                    <a:pt x="5338" y="4821"/>
                    <a:pt x="5338" y="4674"/>
                    <a:pt x="5246" y="4588"/>
                  </a:cubicBezTo>
                  <a:lnTo>
                    <a:pt x="5139" y="4484"/>
                  </a:lnTo>
                  <a:lnTo>
                    <a:pt x="5467" y="4156"/>
                  </a:lnTo>
                  <a:cubicBezTo>
                    <a:pt x="5533" y="4090"/>
                    <a:pt x="5621" y="4056"/>
                    <a:pt x="5708" y="4056"/>
                  </a:cubicBezTo>
                  <a:close/>
                  <a:moveTo>
                    <a:pt x="7422" y="5581"/>
                  </a:moveTo>
                  <a:cubicBezTo>
                    <a:pt x="7505" y="5592"/>
                    <a:pt x="7566" y="5664"/>
                    <a:pt x="7566" y="5748"/>
                  </a:cubicBezTo>
                  <a:lnTo>
                    <a:pt x="7566" y="6076"/>
                  </a:lnTo>
                  <a:cubicBezTo>
                    <a:pt x="7566" y="6312"/>
                    <a:pt x="7474" y="6398"/>
                    <a:pt x="7356" y="6508"/>
                  </a:cubicBezTo>
                  <a:cubicBezTo>
                    <a:pt x="7318" y="6545"/>
                    <a:pt x="6924" y="6787"/>
                    <a:pt x="6924" y="7553"/>
                  </a:cubicBezTo>
                  <a:lnTo>
                    <a:pt x="6924" y="8390"/>
                  </a:lnTo>
                  <a:cubicBezTo>
                    <a:pt x="6924" y="8635"/>
                    <a:pt x="6783" y="8750"/>
                    <a:pt x="6754" y="8770"/>
                  </a:cubicBezTo>
                  <a:cubicBezTo>
                    <a:pt x="6754" y="8770"/>
                    <a:pt x="6363" y="9055"/>
                    <a:pt x="6363" y="9968"/>
                  </a:cubicBezTo>
                  <a:lnTo>
                    <a:pt x="6363" y="10803"/>
                  </a:lnTo>
                  <a:cubicBezTo>
                    <a:pt x="6363" y="11088"/>
                    <a:pt x="6132" y="11318"/>
                    <a:pt x="5847" y="11318"/>
                  </a:cubicBezTo>
                  <a:lnTo>
                    <a:pt x="3354" y="11318"/>
                  </a:lnTo>
                  <a:cubicBezTo>
                    <a:pt x="3069" y="11318"/>
                    <a:pt x="2839" y="11088"/>
                    <a:pt x="2839" y="10803"/>
                  </a:cubicBezTo>
                  <a:lnTo>
                    <a:pt x="2839" y="9968"/>
                  </a:lnTo>
                  <a:cubicBezTo>
                    <a:pt x="2839" y="9050"/>
                    <a:pt x="2450" y="8773"/>
                    <a:pt x="2447" y="8770"/>
                  </a:cubicBezTo>
                  <a:cubicBezTo>
                    <a:pt x="2419" y="8750"/>
                    <a:pt x="2278" y="8638"/>
                    <a:pt x="2278" y="8390"/>
                  </a:cubicBezTo>
                  <a:lnTo>
                    <a:pt x="2278" y="7556"/>
                  </a:lnTo>
                  <a:cubicBezTo>
                    <a:pt x="2278" y="7020"/>
                    <a:pt x="2033" y="6703"/>
                    <a:pt x="1958" y="6620"/>
                  </a:cubicBezTo>
                  <a:cubicBezTo>
                    <a:pt x="1924" y="6580"/>
                    <a:pt x="1886" y="6542"/>
                    <a:pt x="1849" y="6508"/>
                  </a:cubicBezTo>
                  <a:cubicBezTo>
                    <a:pt x="1731" y="6398"/>
                    <a:pt x="1639" y="6309"/>
                    <a:pt x="1639" y="6076"/>
                  </a:cubicBezTo>
                  <a:lnTo>
                    <a:pt x="1639" y="5748"/>
                  </a:lnTo>
                  <a:cubicBezTo>
                    <a:pt x="1639" y="5656"/>
                    <a:pt x="1713" y="5581"/>
                    <a:pt x="1805" y="5581"/>
                  </a:cubicBezTo>
                  <a:lnTo>
                    <a:pt x="2298" y="5581"/>
                  </a:lnTo>
                  <a:cubicBezTo>
                    <a:pt x="2327" y="5739"/>
                    <a:pt x="2401" y="5889"/>
                    <a:pt x="2517" y="6004"/>
                  </a:cubicBezTo>
                  <a:lnTo>
                    <a:pt x="3475" y="6963"/>
                  </a:lnTo>
                  <a:cubicBezTo>
                    <a:pt x="3629" y="7115"/>
                    <a:pt x="3831" y="7191"/>
                    <a:pt x="4032" y="7191"/>
                  </a:cubicBezTo>
                  <a:cubicBezTo>
                    <a:pt x="4234" y="7191"/>
                    <a:pt x="4435" y="7115"/>
                    <a:pt x="4589" y="6963"/>
                  </a:cubicBezTo>
                  <a:lnTo>
                    <a:pt x="4917" y="6634"/>
                  </a:lnTo>
                  <a:lnTo>
                    <a:pt x="5153" y="6870"/>
                  </a:lnTo>
                  <a:cubicBezTo>
                    <a:pt x="5307" y="7024"/>
                    <a:pt x="5509" y="7101"/>
                    <a:pt x="5711" y="7101"/>
                  </a:cubicBezTo>
                  <a:cubicBezTo>
                    <a:pt x="5912" y="7101"/>
                    <a:pt x="6114" y="7024"/>
                    <a:pt x="6268" y="6870"/>
                  </a:cubicBezTo>
                  <a:lnTo>
                    <a:pt x="7226" y="5912"/>
                  </a:lnTo>
                  <a:cubicBezTo>
                    <a:pt x="7318" y="5820"/>
                    <a:pt x="7385" y="5707"/>
                    <a:pt x="7422" y="5581"/>
                  </a:cubicBezTo>
                  <a:close/>
                  <a:moveTo>
                    <a:pt x="7393" y="3776"/>
                  </a:moveTo>
                  <a:cubicBezTo>
                    <a:pt x="7980" y="3779"/>
                    <a:pt x="8455" y="4254"/>
                    <a:pt x="8455" y="4841"/>
                  </a:cubicBezTo>
                  <a:lnTo>
                    <a:pt x="8455" y="5794"/>
                  </a:lnTo>
                  <a:cubicBezTo>
                    <a:pt x="8455" y="6059"/>
                    <a:pt x="8130" y="6513"/>
                    <a:pt x="7969" y="6695"/>
                  </a:cubicBezTo>
                  <a:cubicBezTo>
                    <a:pt x="7940" y="6729"/>
                    <a:pt x="7724" y="6983"/>
                    <a:pt x="7724" y="7443"/>
                  </a:cubicBezTo>
                  <a:lnTo>
                    <a:pt x="7724" y="8399"/>
                  </a:lnTo>
                  <a:cubicBezTo>
                    <a:pt x="7724" y="8710"/>
                    <a:pt x="7586" y="9004"/>
                    <a:pt x="7350" y="9205"/>
                  </a:cubicBezTo>
                  <a:cubicBezTo>
                    <a:pt x="7117" y="9384"/>
                    <a:pt x="7085" y="9899"/>
                    <a:pt x="7085" y="10193"/>
                  </a:cubicBezTo>
                  <a:lnTo>
                    <a:pt x="7085" y="11148"/>
                  </a:lnTo>
                  <a:cubicBezTo>
                    <a:pt x="7085" y="11689"/>
                    <a:pt x="6679" y="12144"/>
                    <a:pt x="6144" y="12205"/>
                  </a:cubicBezTo>
                  <a:cubicBezTo>
                    <a:pt x="6023" y="12219"/>
                    <a:pt x="5936" y="12323"/>
                    <a:pt x="5945" y="12444"/>
                  </a:cubicBezTo>
                  <a:lnTo>
                    <a:pt x="5945" y="13195"/>
                  </a:lnTo>
                  <a:cubicBezTo>
                    <a:pt x="5945" y="13486"/>
                    <a:pt x="6138" y="13920"/>
                    <a:pt x="6671" y="13920"/>
                  </a:cubicBezTo>
                  <a:cubicBezTo>
                    <a:pt x="6840" y="13920"/>
                    <a:pt x="6981" y="14059"/>
                    <a:pt x="6981" y="14231"/>
                  </a:cubicBezTo>
                  <a:cubicBezTo>
                    <a:pt x="6981" y="14401"/>
                    <a:pt x="6840" y="14539"/>
                    <a:pt x="6671" y="14539"/>
                  </a:cubicBezTo>
                  <a:lnTo>
                    <a:pt x="2531" y="14539"/>
                  </a:lnTo>
                  <a:cubicBezTo>
                    <a:pt x="2358" y="14539"/>
                    <a:pt x="2220" y="14401"/>
                    <a:pt x="2220" y="14231"/>
                  </a:cubicBezTo>
                  <a:cubicBezTo>
                    <a:pt x="2220" y="14059"/>
                    <a:pt x="2358" y="13920"/>
                    <a:pt x="2531" y="13920"/>
                  </a:cubicBezTo>
                  <a:cubicBezTo>
                    <a:pt x="3064" y="13920"/>
                    <a:pt x="3256" y="13489"/>
                    <a:pt x="3256" y="13195"/>
                  </a:cubicBezTo>
                  <a:lnTo>
                    <a:pt x="3256" y="12657"/>
                  </a:lnTo>
                  <a:lnTo>
                    <a:pt x="5421" y="12657"/>
                  </a:lnTo>
                  <a:cubicBezTo>
                    <a:pt x="5423" y="12657"/>
                    <a:pt x="5425" y="12657"/>
                    <a:pt x="5426" y="12657"/>
                  </a:cubicBezTo>
                  <a:cubicBezTo>
                    <a:pt x="5551" y="12657"/>
                    <a:pt x="5654" y="12557"/>
                    <a:pt x="5654" y="12432"/>
                  </a:cubicBezTo>
                  <a:cubicBezTo>
                    <a:pt x="5654" y="12309"/>
                    <a:pt x="5554" y="12210"/>
                    <a:pt x="5432" y="12210"/>
                  </a:cubicBezTo>
                  <a:cubicBezTo>
                    <a:pt x="5428" y="12210"/>
                    <a:pt x="5425" y="12210"/>
                    <a:pt x="5421" y="12210"/>
                  </a:cubicBezTo>
                  <a:lnTo>
                    <a:pt x="3179" y="12210"/>
                  </a:lnTo>
                  <a:cubicBezTo>
                    <a:pt x="2591" y="12210"/>
                    <a:pt x="2116" y="11733"/>
                    <a:pt x="2116" y="11148"/>
                  </a:cubicBezTo>
                  <a:lnTo>
                    <a:pt x="2116" y="10193"/>
                  </a:lnTo>
                  <a:cubicBezTo>
                    <a:pt x="2116" y="9899"/>
                    <a:pt x="2082" y="9384"/>
                    <a:pt x="1852" y="9205"/>
                  </a:cubicBezTo>
                  <a:cubicBezTo>
                    <a:pt x="1615" y="9004"/>
                    <a:pt x="1477" y="8707"/>
                    <a:pt x="1477" y="8396"/>
                  </a:cubicBezTo>
                  <a:lnTo>
                    <a:pt x="1477" y="7443"/>
                  </a:lnTo>
                  <a:cubicBezTo>
                    <a:pt x="1477" y="6980"/>
                    <a:pt x="1261" y="6727"/>
                    <a:pt x="1233" y="6692"/>
                  </a:cubicBezTo>
                  <a:cubicBezTo>
                    <a:pt x="1071" y="6513"/>
                    <a:pt x="746" y="6059"/>
                    <a:pt x="746" y="5794"/>
                  </a:cubicBezTo>
                  <a:lnTo>
                    <a:pt x="746" y="4838"/>
                  </a:lnTo>
                  <a:cubicBezTo>
                    <a:pt x="746" y="4251"/>
                    <a:pt x="1221" y="3776"/>
                    <a:pt x="1808" y="3776"/>
                  </a:cubicBezTo>
                  <a:lnTo>
                    <a:pt x="2758" y="3776"/>
                  </a:lnTo>
                  <a:lnTo>
                    <a:pt x="2902" y="4504"/>
                  </a:lnTo>
                  <a:lnTo>
                    <a:pt x="2517" y="4890"/>
                  </a:lnTo>
                  <a:cubicBezTo>
                    <a:pt x="2445" y="4959"/>
                    <a:pt x="2390" y="5042"/>
                    <a:pt x="2350" y="5132"/>
                  </a:cubicBezTo>
                  <a:lnTo>
                    <a:pt x="1803" y="5132"/>
                  </a:lnTo>
                  <a:cubicBezTo>
                    <a:pt x="1466" y="5135"/>
                    <a:pt x="1192" y="5405"/>
                    <a:pt x="1192" y="5745"/>
                  </a:cubicBezTo>
                  <a:lnTo>
                    <a:pt x="1192" y="6073"/>
                  </a:lnTo>
                  <a:cubicBezTo>
                    <a:pt x="1192" y="6499"/>
                    <a:pt x="1402" y="6701"/>
                    <a:pt x="1544" y="6830"/>
                  </a:cubicBezTo>
                  <a:cubicBezTo>
                    <a:pt x="1572" y="6859"/>
                    <a:pt x="1834" y="7000"/>
                    <a:pt x="1834" y="7550"/>
                  </a:cubicBezTo>
                  <a:lnTo>
                    <a:pt x="1834" y="8390"/>
                  </a:lnTo>
                  <a:cubicBezTo>
                    <a:pt x="1834" y="8840"/>
                    <a:pt x="2102" y="9070"/>
                    <a:pt x="2185" y="9130"/>
                  </a:cubicBezTo>
                  <a:cubicBezTo>
                    <a:pt x="2286" y="9208"/>
                    <a:pt x="2396" y="9470"/>
                    <a:pt x="2393" y="9968"/>
                  </a:cubicBezTo>
                  <a:lnTo>
                    <a:pt x="2393" y="10803"/>
                  </a:lnTo>
                  <a:cubicBezTo>
                    <a:pt x="2393" y="11332"/>
                    <a:pt x="2822" y="11764"/>
                    <a:pt x="3354" y="11764"/>
                  </a:cubicBezTo>
                  <a:lnTo>
                    <a:pt x="5847" y="11764"/>
                  </a:lnTo>
                  <a:cubicBezTo>
                    <a:pt x="6380" y="11764"/>
                    <a:pt x="6809" y="11332"/>
                    <a:pt x="6809" y="10803"/>
                  </a:cubicBezTo>
                  <a:lnTo>
                    <a:pt x="6809" y="9965"/>
                  </a:lnTo>
                  <a:cubicBezTo>
                    <a:pt x="6809" y="9470"/>
                    <a:pt x="6915" y="9211"/>
                    <a:pt x="7016" y="9130"/>
                  </a:cubicBezTo>
                  <a:cubicBezTo>
                    <a:pt x="7100" y="9070"/>
                    <a:pt x="7367" y="8840"/>
                    <a:pt x="7367" y="8390"/>
                  </a:cubicBezTo>
                  <a:lnTo>
                    <a:pt x="7367" y="7553"/>
                  </a:lnTo>
                  <a:cubicBezTo>
                    <a:pt x="7367" y="7083"/>
                    <a:pt x="7629" y="6859"/>
                    <a:pt x="7658" y="6833"/>
                  </a:cubicBezTo>
                  <a:cubicBezTo>
                    <a:pt x="7799" y="6701"/>
                    <a:pt x="8009" y="6502"/>
                    <a:pt x="8009" y="6076"/>
                  </a:cubicBezTo>
                  <a:lnTo>
                    <a:pt x="8009" y="5748"/>
                  </a:lnTo>
                  <a:cubicBezTo>
                    <a:pt x="8009" y="5417"/>
                    <a:pt x="7750" y="5149"/>
                    <a:pt x="7422" y="5135"/>
                  </a:cubicBezTo>
                  <a:cubicBezTo>
                    <a:pt x="7385" y="5008"/>
                    <a:pt x="7315" y="4893"/>
                    <a:pt x="7223" y="4801"/>
                  </a:cubicBezTo>
                  <a:cubicBezTo>
                    <a:pt x="7223" y="4801"/>
                    <a:pt x="6216" y="3796"/>
                    <a:pt x="6193" y="3776"/>
                  </a:cubicBezTo>
                  <a:close/>
                  <a:moveTo>
                    <a:pt x="2334" y="0"/>
                  </a:moveTo>
                  <a:cubicBezTo>
                    <a:pt x="2214" y="0"/>
                    <a:pt x="2069" y="37"/>
                    <a:pt x="1947" y="169"/>
                  </a:cubicBezTo>
                  <a:lnTo>
                    <a:pt x="167" y="2193"/>
                  </a:lnTo>
                  <a:cubicBezTo>
                    <a:pt x="49" y="2313"/>
                    <a:pt x="1" y="2486"/>
                    <a:pt x="32" y="2653"/>
                  </a:cubicBezTo>
                  <a:cubicBezTo>
                    <a:pt x="105" y="3013"/>
                    <a:pt x="350" y="3074"/>
                    <a:pt x="508" y="3074"/>
                  </a:cubicBezTo>
                  <a:cubicBezTo>
                    <a:pt x="580" y="3074"/>
                    <a:pt x="634" y="3062"/>
                    <a:pt x="645" y="3059"/>
                  </a:cubicBezTo>
                  <a:lnTo>
                    <a:pt x="2542" y="2682"/>
                  </a:lnTo>
                  <a:lnTo>
                    <a:pt x="2672" y="3330"/>
                  </a:lnTo>
                  <a:lnTo>
                    <a:pt x="1811" y="3330"/>
                  </a:lnTo>
                  <a:cubicBezTo>
                    <a:pt x="979" y="3332"/>
                    <a:pt x="303" y="4006"/>
                    <a:pt x="303" y="4838"/>
                  </a:cubicBezTo>
                  <a:lnTo>
                    <a:pt x="303" y="5794"/>
                  </a:lnTo>
                  <a:cubicBezTo>
                    <a:pt x="303" y="6263"/>
                    <a:pt x="775" y="6847"/>
                    <a:pt x="907" y="6991"/>
                  </a:cubicBezTo>
                  <a:lnTo>
                    <a:pt x="904" y="6994"/>
                  </a:lnTo>
                  <a:lnTo>
                    <a:pt x="902" y="6991"/>
                  </a:lnTo>
                  <a:lnTo>
                    <a:pt x="902" y="6991"/>
                  </a:lnTo>
                  <a:cubicBezTo>
                    <a:pt x="907" y="6997"/>
                    <a:pt x="1034" y="7147"/>
                    <a:pt x="1034" y="7443"/>
                  </a:cubicBezTo>
                  <a:lnTo>
                    <a:pt x="1034" y="8396"/>
                  </a:lnTo>
                  <a:cubicBezTo>
                    <a:pt x="1034" y="8840"/>
                    <a:pt x="1230" y="9263"/>
                    <a:pt x="1569" y="9548"/>
                  </a:cubicBezTo>
                  <a:lnTo>
                    <a:pt x="1578" y="9553"/>
                  </a:lnTo>
                  <a:cubicBezTo>
                    <a:pt x="1627" y="9623"/>
                    <a:pt x="1673" y="9925"/>
                    <a:pt x="1673" y="10193"/>
                  </a:cubicBezTo>
                  <a:lnTo>
                    <a:pt x="1673" y="11148"/>
                  </a:lnTo>
                  <a:cubicBezTo>
                    <a:pt x="1673" y="11839"/>
                    <a:pt x="2142" y="12441"/>
                    <a:pt x="2813" y="12611"/>
                  </a:cubicBezTo>
                  <a:lnTo>
                    <a:pt x="2813" y="13195"/>
                  </a:lnTo>
                  <a:cubicBezTo>
                    <a:pt x="2807" y="13247"/>
                    <a:pt x="2796" y="13299"/>
                    <a:pt x="2773" y="13348"/>
                  </a:cubicBezTo>
                  <a:cubicBezTo>
                    <a:pt x="2744" y="13405"/>
                    <a:pt x="2689" y="13474"/>
                    <a:pt x="2534" y="13474"/>
                  </a:cubicBezTo>
                  <a:cubicBezTo>
                    <a:pt x="2116" y="13474"/>
                    <a:pt x="1777" y="13811"/>
                    <a:pt x="1777" y="14228"/>
                  </a:cubicBezTo>
                  <a:cubicBezTo>
                    <a:pt x="1777" y="14646"/>
                    <a:pt x="2116" y="14986"/>
                    <a:pt x="2534" y="14986"/>
                  </a:cubicBezTo>
                  <a:lnTo>
                    <a:pt x="6673" y="14986"/>
                  </a:lnTo>
                  <a:cubicBezTo>
                    <a:pt x="7091" y="14986"/>
                    <a:pt x="7428" y="14646"/>
                    <a:pt x="7428" y="14228"/>
                  </a:cubicBezTo>
                  <a:cubicBezTo>
                    <a:pt x="7428" y="13811"/>
                    <a:pt x="7091" y="13474"/>
                    <a:pt x="6673" y="13474"/>
                  </a:cubicBezTo>
                  <a:cubicBezTo>
                    <a:pt x="6521" y="13474"/>
                    <a:pt x="6469" y="13411"/>
                    <a:pt x="6437" y="13356"/>
                  </a:cubicBezTo>
                  <a:cubicBezTo>
                    <a:pt x="6411" y="13304"/>
                    <a:pt x="6397" y="13250"/>
                    <a:pt x="6394" y="13195"/>
                  </a:cubicBezTo>
                  <a:lnTo>
                    <a:pt x="6394" y="12611"/>
                  </a:lnTo>
                  <a:cubicBezTo>
                    <a:pt x="7065" y="12441"/>
                    <a:pt x="7534" y="11839"/>
                    <a:pt x="7534" y="11148"/>
                  </a:cubicBezTo>
                  <a:lnTo>
                    <a:pt x="7534" y="10190"/>
                  </a:lnTo>
                  <a:cubicBezTo>
                    <a:pt x="7534" y="9922"/>
                    <a:pt x="7577" y="9620"/>
                    <a:pt x="7629" y="9551"/>
                  </a:cubicBezTo>
                  <a:lnTo>
                    <a:pt x="7635" y="9545"/>
                  </a:lnTo>
                  <a:cubicBezTo>
                    <a:pt x="7975" y="9260"/>
                    <a:pt x="8170" y="8837"/>
                    <a:pt x="8170" y="8393"/>
                  </a:cubicBezTo>
                  <a:lnTo>
                    <a:pt x="8170" y="7440"/>
                  </a:lnTo>
                  <a:cubicBezTo>
                    <a:pt x="8170" y="7144"/>
                    <a:pt x="8297" y="6994"/>
                    <a:pt x="8303" y="6988"/>
                  </a:cubicBezTo>
                  <a:lnTo>
                    <a:pt x="8303" y="6988"/>
                  </a:lnTo>
                  <a:lnTo>
                    <a:pt x="8300" y="6991"/>
                  </a:lnTo>
                  <a:lnTo>
                    <a:pt x="8297" y="6988"/>
                  </a:lnTo>
                  <a:cubicBezTo>
                    <a:pt x="8429" y="6845"/>
                    <a:pt x="8902" y="6257"/>
                    <a:pt x="8902" y="5791"/>
                  </a:cubicBezTo>
                  <a:lnTo>
                    <a:pt x="8902" y="4838"/>
                  </a:lnTo>
                  <a:cubicBezTo>
                    <a:pt x="8902" y="4006"/>
                    <a:pt x="8225" y="3332"/>
                    <a:pt x="7393" y="3330"/>
                  </a:cubicBezTo>
                  <a:lnTo>
                    <a:pt x="3124" y="3330"/>
                  </a:lnTo>
                  <a:lnTo>
                    <a:pt x="2977" y="2596"/>
                  </a:lnTo>
                  <a:lnTo>
                    <a:pt x="4874" y="2218"/>
                  </a:lnTo>
                  <a:cubicBezTo>
                    <a:pt x="5361" y="2121"/>
                    <a:pt x="5447" y="1461"/>
                    <a:pt x="5004" y="1243"/>
                  </a:cubicBezTo>
                  <a:lnTo>
                    <a:pt x="2565" y="48"/>
                  </a:lnTo>
                  <a:cubicBezTo>
                    <a:pt x="2531" y="30"/>
                    <a:pt x="2443" y="0"/>
                    <a:pt x="233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56" name="Google Shape;556;p23"/>
            <p:cNvSpPr/>
            <p:nvPr/>
          </p:nvSpPr>
          <p:spPr>
            <a:xfrm>
              <a:off x="4257075" y="3460163"/>
              <a:ext cx="19825" cy="20675"/>
            </a:xfrm>
            <a:custGeom>
              <a:rect b="b" l="l" r="r" t="t"/>
              <a:pathLst>
                <a:path extrusionOk="0" h="827" w="793">
                  <a:moveTo>
                    <a:pt x="545" y="0"/>
                  </a:moveTo>
                  <a:cubicBezTo>
                    <a:pt x="492" y="0"/>
                    <a:pt x="438" y="19"/>
                    <a:pt x="395" y="56"/>
                  </a:cubicBezTo>
                  <a:cubicBezTo>
                    <a:pt x="260" y="180"/>
                    <a:pt x="148" y="324"/>
                    <a:pt x="61" y="483"/>
                  </a:cubicBezTo>
                  <a:cubicBezTo>
                    <a:pt x="1" y="592"/>
                    <a:pt x="41" y="724"/>
                    <a:pt x="148" y="785"/>
                  </a:cubicBezTo>
                  <a:cubicBezTo>
                    <a:pt x="199" y="814"/>
                    <a:pt x="242" y="826"/>
                    <a:pt x="278" y="826"/>
                  </a:cubicBezTo>
                  <a:cubicBezTo>
                    <a:pt x="370" y="826"/>
                    <a:pt x="421" y="752"/>
                    <a:pt x="450" y="698"/>
                  </a:cubicBezTo>
                  <a:cubicBezTo>
                    <a:pt x="513" y="583"/>
                    <a:pt x="597" y="477"/>
                    <a:pt x="695" y="388"/>
                  </a:cubicBezTo>
                  <a:cubicBezTo>
                    <a:pt x="784" y="304"/>
                    <a:pt x="793" y="163"/>
                    <a:pt x="709" y="74"/>
                  </a:cubicBezTo>
                  <a:cubicBezTo>
                    <a:pt x="666" y="25"/>
                    <a:pt x="606" y="0"/>
                    <a:pt x="54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57" name="Google Shape;557;p23"/>
            <p:cNvSpPr/>
            <p:nvPr/>
          </p:nvSpPr>
          <p:spPr>
            <a:xfrm>
              <a:off x="4250975" y="3485638"/>
              <a:ext cx="12975" cy="44250"/>
            </a:xfrm>
            <a:custGeom>
              <a:rect b="b" l="l" r="r" t="t"/>
              <a:pathLst>
                <a:path extrusionOk="0" h="1770" w="519">
                  <a:moveTo>
                    <a:pt x="276" y="1"/>
                  </a:moveTo>
                  <a:cubicBezTo>
                    <a:pt x="171" y="1"/>
                    <a:pt x="79" y="76"/>
                    <a:pt x="61" y="183"/>
                  </a:cubicBezTo>
                  <a:cubicBezTo>
                    <a:pt x="23" y="405"/>
                    <a:pt x="3" y="632"/>
                    <a:pt x="6" y="857"/>
                  </a:cubicBezTo>
                  <a:lnTo>
                    <a:pt x="6" y="1536"/>
                  </a:lnTo>
                  <a:cubicBezTo>
                    <a:pt x="0" y="1663"/>
                    <a:pt x="101" y="1769"/>
                    <a:pt x="228" y="1769"/>
                  </a:cubicBezTo>
                  <a:cubicBezTo>
                    <a:pt x="354" y="1769"/>
                    <a:pt x="458" y="1663"/>
                    <a:pt x="452" y="1536"/>
                  </a:cubicBezTo>
                  <a:lnTo>
                    <a:pt x="452" y="857"/>
                  </a:lnTo>
                  <a:cubicBezTo>
                    <a:pt x="449" y="658"/>
                    <a:pt x="464" y="460"/>
                    <a:pt x="498" y="261"/>
                  </a:cubicBezTo>
                  <a:cubicBezTo>
                    <a:pt x="518" y="140"/>
                    <a:pt x="438" y="25"/>
                    <a:pt x="317" y="5"/>
                  </a:cubicBezTo>
                  <a:cubicBezTo>
                    <a:pt x="303" y="2"/>
                    <a:pt x="289" y="1"/>
                    <a:pt x="27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558" name="Google Shape;558;p23"/>
          <p:cNvGrpSpPr/>
          <p:nvPr/>
        </p:nvGrpSpPr>
        <p:grpSpPr>
          <a:xfrm>
            <a:off x="3473425" y="3561813"/>
            <a:ext cx="287825" cy="374700"/>
            <a:chOff x="3473425" y="3257013"/>
            <a:chExt cx="287825" cy="374700"/>
          </a:xfrm>
        </p:grpSpPr>
        <p:sp>
          <p:nvSpPr>
            <p:cNvPr id="559" name="Google Shape;559;p23"/>
            <p:cNvSpPr/>
            <p:nvPr/>
          </p:nvSpPr>
          <p:spPr>
            <a:xfrm>
              <a:off x="3611675" y="3541313"/>
              <a:ext cx="26575" cy="22050"/>
            </a:xfrm>
            <a:custGeom>
              <a:rect b="b" l="l" r="r" t="t"/>
              <a:pathLst>
                <a:path extrusionOk="0" h="882" w="1063">
                  <a:moveTo>
                    <a:pt x="225" y="0"/>
                  </a:moveTo>
                  <a:cubicBezTo>
                    <a:pt x="101" y="0"/>
                    <a:pt x="0" y="101"/>
                    <a:pt x="0" y="225"/>
                  </a:cubicBezTo>
                  <a:cubicBezTo>
                    <a:pt x="0" y="346"/>
                    <a:pt x="101" y="446"/>
                    <a:pt x="225" y="446"/>
                  </a:cubicBezTo>
                  <a:cubicBezTo>
                    <a:pt x="326" y="446"/>
                    <a:pt x="426" y="489"/>
                    <a:pt x="498" y="561"/>
                  </a:cubicBezTo>
                  <a:cubicBezTo>
                    <a:pt x="544" y="608"/>
                    <a:pt x="579" y="662"/>
                    <a:pt x="599" y="726"/>
                  </a:cubicBezTo>
                  <a:cubicBezTo>
                    <a:pt x="627" y="820"/>
                    <a:pt x="715" y="881"/>
                    <a:pt x="810" y="881"/>
                  </a:cubicBezTo>
                  <a:cubicBezTo>
                    <a:pt x="834" y="881"/>
                    <a:pt x="858" y="878"/>
                    <a:pt x="881" y="869"/>
                  </a:cubicBezTo>
                  <a:cubicBezTo>
                    <a:pt x="999" y="832"/>
                    <a:pt x="1063" y="705"/>
                    <a:pt x="1022" y="587"/>
                  </a:cubicBezTo>
                  <a:cubicBezTo>
                    <a:pt x="982" y="458"/>
                    <a:pt x="907" y="340"/>
                    <a:pt x="812" y="245"/>
                  </a:cubicBezTo>
                  <a:cubicBezTo>
                    <a:pt x="657" y="89"/>
                    <a:pt x="444" y="0"/>
                    <a:pt x="22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60" name="Google Shape;560;p23"/>
            <p:cNvSpPr/>
            <p:nvPr/>
          </p:nvSpPr>
          <p:spPr>
            <a:xfrm>
              <a:off x="3627150" y="3567713"/>
              <a:ext cx="11100" cy="20900"/>
            </a:xfrm>
            <a:custGeom>
              <a:rect b="b" l="l" r="r" t="t"/>
              <a:pathLst>
                <a:path extrusionOk="0" h="836" w="444">
                  <a:moveTo>
                    <a:pt x="222" y="1"/>
                  </a:moveTo>
                  <a:cubicBezTo>
                    <a:pt x="98" y="1"/>
                    <a:pt x="0" y="101"/>
                    <a:pt x="0" y="225"/>
                  </a:cubicBezTo>
                  <a:lnTo>
                    <a:pt x="0" y="611"/>
                  </a:lnTo>
                  <a:cubicBezTo>
                    <a:pt x="0" y="735"/>
                    <a:pt x="98" y="835"/>
                    <a:pt x="222" y="835"/>
                  </a:cubicBezTo>
                  <a:cubicBezTo>
                    <a:pt x="346" y="835"/>
                    <a:pt x="444" y="735"/>
                    <a:pt x="444" y="611"/>
                  </a:cubicBezTo>
                  <a:lnTo>
                    <a:pt x="444" y="225"/>
                  </a:lnTo>
                  <a:cubicBezTo>
                    <a:pt x="444" y="101"/>
                    <a:pt x="346" y="1"/>
                    <a:pt x="222"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61" name="Google Shape;561;p23"/>
            <p:cNvSpPr/>
            <p:nvPr/>
          </p:nvSpPr>
          <p:spPr>
            <a:xfrm>
              <a:off x="3473425" y="3257013"/>
              <a:ext cx="287825" cy="374700"/>
            </a:xfrm>
            <a:custGeom>
              <a:rect b="b" l="l" r="r" t="t"/>
              <a:pathLst>
                <a:path extrusionOk="0" h="14988" w="11513">
                  <a:moveTo>
                    <a:pt x="3455" y="3326"/>
                  </a:moveTo>
                  <a:lnTo>
                    <a:pt x="3515" y="4017"/>
                  </a:lnTo>
                  <a:cubicBezTo>
                    <a:pt x="3397" y="4054"/>
                    <a:pt x="3291" y="4121"/>
                    <a:pt x="3201" y="4207"/>
                  </a:cubicBezTo>
                  <a:lnTo>
                    <a:pt x="2939" y="4472"/>
                  </a:lnTo>
                  <a:lnTo>
                    <a:pt x="2839" y="3326"/>
                  </a:lnTo>
                  <a:close/>
                  <a:moveTo>
                    <a:pt x="8581" y="5212"/>
                  </a:moveTo>
                  <a:cubicBezTo>
                    <a:pt x="9070" y="5212"/>
                    <a:pt x="9529" y="5598"/>
                    <a:pt x="9529" y="6159"/>
                  </a:cubicBezTo>
                  <a:cubicBezTo>
                    <a:pt x="9529" y="6717"/>
                    <a:pt x="9070" y="7103"/>
                    <a:pt x="8581" y="7103"/>
                  </a:cubicBezTo>
                  <a:cubicBezTo>
                    <a:pt x="8387" y="7103"/>
                    <a:pt x="8189" y="7042"/>
                    <a:pt x="8012" y="6907"/>
                  </a:cubicBezTo>
                  <a:lnTo>
                    <a:pt x="8205" y="6714"/>
                  </a:lnTo>
                  <a:cubicBezTo>
                    <a:pt x="8510" y="6406"/>
                    <a:pt x="8510" y="5908"/>
                    <a:pt x="8205" y="5600"/>
                  </a:cubicBezTo>
                  <a:lnTo>
                    <a:pt x="8012" y="5407"/>
                  </a:lnTo>
                  <a:cubicBezTo>
                    <a:pt x="8188" y="5272"/>
                    <a:pt x="8387" y="5212"/>
                    <a:pt x="8581" y="5212"/>
                  </a:cubicBezTo>
                  <a:close/>
                  <a:moveTo>
                    <a:pt x="6257" y="4424"/>
                  </a:moveTo>
                  <a:cubicBezTo>
                    <a:pt x="6344" y="4424"/>
                    <a:pt x="6431" y="4457"/>
                    <a:pt x="6498" y="4524"/>
                  </a:cubicBezTo>
                  <a:lnTo>
                    <a:pt x="7891" y="5914"/>
                  </a:lnTo>
                  <a:cubicBezTo>
                    <a:pt x="8023" y="6049"/>
                    <a:pt x="8023" y="6265"/>
                    <a:pt x="7891" y="6398"/>
                  </a:cubicBezTo>
                  <a:lnTo>
                    <a:pt x="6498" y="7791"/>
                  </a:lnTo>
                  <a:cubicBezTo>
                    <a:pt x="6431" y="7857"/>
                    <a:pt x="6344" y="7890"/>
                    <a:pt x="6257" y="7890"/>
                  </a:cubicBezTo>
                  <a:cubicBezTo>
                    <a:pt x="6169" y="7890"/>
                    <a:pt x="6082" y="7857"/>
                    <a:pt x="6014" y="7791"/>
                  </a:cubicBezTo>
                  <a:lnTo>
                    <a:pt x="5323" y="7097"/>
                  </a:lnTo>
                  <a:lnTo>
                    <a:pt x="5706" y="6711"/>
                  </a:lnTo>
                  <a:cubicBezTo>
                    <a:pt x="5893" y="6524"/>
                    <a:pt x="5974" y="6257"/>
                    <a:pt x="5919" y="5998"/>
                  </a:cubicBezTo>
                  <a:cubicBezTo>
                    <a:pt x="5899" y="5892"/>
                    <a:pt x="5807" y="5820"/>
                    <a:pt x="5704" y="5820"/>
                  </a:cubicBezTo>
                  <a:cubicBezTo>
                    <a:pt x="5688" y="5820"/>
                    <a:pt x="5673" y="5821"/>
                    <a:pt x="5657" y="5825"/>
                  </a:cubicBezTo>
                  <a:cubicBezTo>
                    <a:pt x="5536" y="5848"/>
                    <a:pt x="5458" y="5966"/>
                    <a:pt x="5484" y="6087"/>
                  </a:cubicBezTo>
                  <a:cubicBezTo>
                    <a:pt x="5507" y="6199"/>
                    <a:pt x="5473" y="6317"/>
                    <a:pt x="5392" y="6398"/>
                  </a:cubicBezTo>
                  <a:lnTo>
                    <a:pt x="3999" y="7791"/>
                  </a:lnTo>
                  <a:cubicBezTo>
                    <a:pt x="3933" y="7857"/>
                    <a:pt x="3846" y="7890"/>
                    <a:pt x="3758" y="7890"/>
                  </a:cubicBezTo>
                  <a:cubicBezTo>
                    <a:pt x="3671" y="7890"/>
                    <a:pt x="3584" y="7857"/>
                    <a:pt x="3518" y="7791"/>
                  </a:cubicBezTo>
                  <a:lnTo>
                    <a:pt x="2125" y="6398"/>
                  </a:lnTo>
                  <a:cubicBezTo>
                    <a:pt x="1992" y="6265"/>
                    <a:pt x="1992" y="6049"/>
                    <a:pt x="2125" y="5914"/>
                  </a:cubicBezTo>
                  <a:lnTo>
                    <a:pt x="3518" y="4524"/>
                  </a:lnTo>
                  <a:cubicBezTo>
                    <a:pt x="3584" y="4457"/>
                    <a:pt x="3671" y="4424"/>
                    <a:pt x="3758" y="4424"/>
                  </a:cubicBezTo>
                  <a:cubicBezTo>
                    <a:pt x="3846" y="4424"/>
                    <a:pt x="3933" y="4457"/>
                    <a:pt x="3999" y="4524"/>
                  </a:cubicBezTo>
                  <a:lnTo>
                    <a:pt x="5145" y="5669"/>
                  </a:lnTo>
                  <a:cubicBezTo>
                    <a:pt x="5194" y="5718"/>
                    <a:pt x="5248" y="5739"/>
                    <a:pt x="5301" y="5739"/>
                  </a:cubicBezTo>
                  <a:cubicBezTo>
                    <a:pt x="5474" y="5739"/>
                    <a:pt x="5622" y="5517"/>
                    <a:pt x="5461" y="5356"/>
                  </a:cubicBezTo>
                  <a:lnTo>
                    <a:pt x="5323" y="5215"/>
                  </a:lnTo>
                  <a:lnTo>
                    <a:pt x="6014" y="4524"/>
                  </a:lnTo>
                  <a:cubicBezTo>
                    <a:pt x="6082" y="4457"/>
                    <a:pt x="6169" y="4424"/>
                    <a:pt x="6257" y="4424"/>
                  </a:cubicBezTo>
                  <a:close/>
                  <a:moveTo>
                    <a:pt x="2390" y="3326"/>
                  </a:moveTo>
                  <a:lnTo>
                    <a:pt x="2528" y="4881"/>
                  </a:lnTo>
                  <a:lnTo>
                    <a:pt x="1808" y="5600"/>
                  </a:lnTo>
                  <a:cubicBezTo>
                    <a:pt x="1716" y="5695"/>
                    <a:pt x="1647" y="5808"/>
                    <a:pt x="1610" y="5934"/>
                  </a:cubicBezTo>
                  <a:cubicBezTo>
                    <a:pt x="1610" y="5934"/>
                    <a:pt x="1604" y="5934"/>
                    <a:pt x="1595" y="5934"/>
                  </a:cubicBezTo>
                  <a:cubicBezTo>
                    <a:pt x="1487" y="5934"/>
                    <a:pt x="832" y="5961"/>
                    <a:pt x="832" y="6611"/>
                  </a:cubicBezTo>
                  <a:lnTo>
                    <a:pt x="832" y="8894"/>
                  </a:lnTo>
                  <a:cubicBezTo>
                    <a:pt x="832" y="9086"/>
                    <a:pt x="919" y="9271"/>
                    <a:pt x="1065" y="9394"/>
                  </a:cubicBezTo>
                  <a:cubicBezTo>
                    <a:pt x="1071" y="9400"/>
                    <a:pt x="1707" y="9887"/>
                    <a:pt x="1866" y="10485"/>
                  </a:cubicBezTo>
                  <a:cubicBezTo>
                    <a:pt x="1736" y="10488"/>
                    <a:pt x="1607" y="10508"/>
                    <a:pt x="1480" y="10543"/>
                  </a:cubicBezTo>
                  <a:cubicBezTo>
                    <a:pt x="1290" y="10077"/>
                    <a:pt x="850" y="9720"/>
                    <a:pt x="847" y="9717"/>
                  </a:cubicBezTo>
                  <a:cubicBezTo>
                    <a:pt x="593" y="9518"/>
                    <a:pt x="444" y="9216"/>
                    <a:pt x="444" y="8894"/>
                  </a:cubicBezTo>
                  <a:lnTo>
                    <a:pt x="444" y="4374"/>
                  </a:lnTo>
                  <a:cubicBezTo>
                    <a:pt x="446" y="3795"/>
                    <a:pt x="913" y="3329"/>
                    <a:pt x="1491" y="3326"/>
                  </a:cubicBezTo>
                  <a:close/>
                  <a:moveTo>
                    <a:pt x="10018" y="3326"/>
                  </a:moveTo>
                  <a:cubicBezTo>
                    <a:pt x="10597" y="3326"/>
                    <a:pt x="11063" y="3795"/>
                    <a:pt x="11063" y="4374"/>
                  </a:cubicBezTo>
                  <a:lnTo>
                    <a:pt x="11063" y="8894"/>
                  </a:lnTo>
                  <a:lnTo>
                    <a:pt x="11066" y="8894"/>
                  </a:lnTo>
                  <a:cubicBezTo>
                    <a:pt x="11066" y="9216"/>
                    <a:pt x="10916" y="9518"/>
                    <a:pt x="10663" y="9717"/>
                  </a:cubicBezTo>
                  <a:cubicBezTo>
                    <a:pt x="10660" y="9720"/>
                    <a:pt x="10240" y="10045"/>
                    <a:pt x="10030" y="10546"/>
                  </a:cubicBezTo>
                  <a:cubicBezTo>
                    <a:pt x="9903" y="10508"/>
                    <a:pt x="9774" y="10488"/>
                    <a:pt x="9641" y="10485"/>
                  </a:cubicBezTo>
                  <a:cubicBezTo>
                    <a:pt x="9831" y="9858"/>
                    <a:pt x="10436" y="9400"/>
                    <a:pt x="10444" y="9397"/>
                  </a:cubicBezTo>
                  <a:cubicBezTo>
                    <a:pt x="10591" y="9271"/>
                    <a:pt x="10678" y="9089"/>
                    <a:pt x="10678" y="8894"/>
                  </a:cubicBezTo>
                  <a:lnTo>
                    <a:pt x="10678" y="6611"/>
                  </a:lnTo>
                  <a:cubicBezTo>
                    <a:pt x="10678" y="6000"/>
                    <a:pt x="9958" y="5934"/>
                    <a:pt x="9958" y="5934"/>
                  </a:cubicBezTo>
                  <a:cubicBezTo>
                    <a:pt x="9857" y="5324"/>
                    <a:pt x="9365" y="4852"/>
                    <a:pt x="8752" y="4780"/>
                  </a:cubicBezTo>
                  <a:cubicBezTo>
                    <a:pt x="8668" y="4380"/>
                    <a:pt x="8495" y="4005"/>
                    <a:pt x="8239" y="3686"/>
                  </a:cubicBezTo>
                  <a:cubicBezTo>
                    <a:pt x="8191" y="3625"/>
                    <a:pt x="8130" y="3600"/>
                    <a:pt x="8072" y="3600"/>
                  </a:cubicBezTo>
                  <a:cubicBezTo>
                    <a:pt x="7908" y="3600"/>
                    <a:pt x="7756" y="3796"/>
                    <a:pt x="7894" y="3965"/>
                  </a:cubicBezTo>
                  <a:cubicBezTo>
                    <a:pt x="8087" y="4210"/>
                    <a:pt x="8225" y="4495"/>
                    <a:pt x="8300" y="4797"/>
                  </a:cubicBezTo>
                  <a:cubicBezTo>
                    <a:pt x="8078" y="4846"/>
                    <a:pt x="7871" y="4947"/>
                    <a:pt x="7695" y="5091"/>
                  </a:cubicBezTo>
                  <a:lnTo>
                    <a:pt x="6811" y="4210"/>
                  </a:lnTo>
                  <a:cubicBezTo>
                    <a:pt x="6659" y="4056"/>
                    <a:pt x="6458" y="3979"/>
                    <a:pt x="6257" y="3979"/>
                  </a:cubicBezTo>
                  <a:cubicBezTo>
                    <a:pt x="6056" y="3979"/>
                    <a:pt x="5854" y="4056"/>
                    <a:pt x="5700" y="4210"/>
                  </a:cubicBezTo>
                  <a:lnTo>
                    <a:pt x="5009" y="4901"/>
                  </a:lnTo>
                  <a:lnTo>
                    <a:pt x="4316" y="4210"/>
                  </a:lnTo>
                  <a:cubicBezTo>
                    <a:pt x="4218" y="4109"/>
                    <a:pt x="4094" y="4040"/>
                    <a:pt x="3961" y="4005"/>
                  </a:cubicBezTo>
                  <a:lnTo>
                    <a:pt x="3901" y="3326"/>
                  </a:lnTo>
                  <a:close/>
                  <a:moveTo>
                    <a:pt x="2418" y="11021"/>
                  </a:moveTo>
                  <a:lnTo>
                    <a:pt x="2418" y="11021"/>
                  </a:lnTo>
                  <a:cubicBezTo>
                    <a:pt x="2902" y="11220"/>
                    <a:pt x="3219" y="11689"/>
                    <a:pt x="3219" y="12213"/>
                  </a:cubicBezTo>
                  <a:lnTo>
                    <a:pt x="3219" y="13710"/>
                  </a:lnTo>
                  <a:lnTo>
                    <a:pt x="2640" y="13710"/>
                  </a:lnTo>
                  <a:cubicBezTo>
                    <a:pt x="2525" y="13707"/>
                    <a:pt x="2430" y="13612"/>
                    <a:pt x="2427" y="13494"/>
                  </a:cubicBezTo>
                  <a:lnTo>
                    <a:pt x="2427" y="11274"/>
                  </a:lnTo>
                  <a:cubicBezTo>
                    <a:pt x="2427" y="11188"/>
                    <a:pt x="2424" y="11104"/>
                    <a:pt x="2418" y="11021"/>
                  </a:cubicBezTo>
                  <a:close/>
                  <a:moveTo>
                    <a:pt x="5755" y="10929"/>
                  </a:moveTo>
                  <a:cubicBezTo>
                    <a:pt x="6463" y="10929"/>
                    <a:pt x="7039" y="11502"/>
                    <a:pt x="7039" y="12213"/>
                  </a:cubicBezTo>
                  <a:lnTo>
                    <a:pt x="7039" y="13710"/>
                  </a:lnTo>
                  <a:lnTo>
                    <a:pt x="4471" y="13710"/>
                  </a:lnTo>
                  <a:lnTo>
                    <a:pt x="4471" y="12213"/>
                  </a:lnTo>
                  <a:cubicBezTo>
                    <a:pt x="4471" y="11502"/>
                    <a:pt x="5044" y="10929"/>
                    <a:pt x="5755" y="10929"/>
                  </a:cubicBezTo>
                  <a:close/>
                  <a:moveTo>
                    <a:pt x="1568" y="6378"/>
                  </a:moveTo>
                  <a:cubicBezTo>
                    <a:pt x="1595" y="6378"/>
                    <a:pt x="1612" y="6380"/>
                    <a:pt x="1612" y="6380"/>
                  </a:cubicBezTo>
                  <a:cubicBezTo>
                    <a:pt x="1647" y="6507"/>
                    <a:pt x="1716" y="6622"/>
                    <a:pt x="1808" y="6714"/>
                  </a:cubicBezTo>
                  <a:lnTo>
                    <a:pt x="3201" y="8108"/>
                  </a:lnTo>
                  <a:cubicBezTo>
                    <a:pt x="3355" y="8260"/>
                    <a:pt x="3557" y="8336"/>
                    <a:pt x="3758" y="8336"/>
                  </a:cubicBezTo>
                  <a:cubicBezTo>
                    <a:pt x="3959" y="8336"/>
                    <a:pt x="4160" y="8260"/>
                    <a:pt x="4313" y="8108"/>
                  </a:cubicBezTo>
                  <a:lnTo>
                    <a:pt x="5006" y="7414"/>
                  </a:lnTo>
                  <a:lnTo>
                    <a:pt x="5700" y="8108"/>
                  </a:lnTo>
                  <a:cubicBezTo>
                    <a:pt x="5853" y="8260"/>
                    <a:pt x="6054" y="8336"/>
                    <a:pt x="6255" y="8336"/>
                  </a:cubicBezTo>
                  <a:cubicBezTo>
                    <a:pt x="6456" y="8336"/>
                    <a:pt x="6657" y="8260"/>
                    <a:pt x="6811" y="8108"/>
                  </a:cubicBezTo>
                  <a:lnTo>
                    <a:pt x="7695" y="7224"/>
                  </a:lnTo>
                  <a:cubicBezTo>
                    <a:pt x="7962" y="7447"/>
                    <a:pt x="8274" y="7549"/>
                    <a:pt x="8580" y="7549"/>
                  </a:cubicBezTo>
                  <a:cubicBezTo>
                    <a:pt x="9223" y="7549"/>
                    <a:pt x="9840" y="7100"/>
                    <a:pt x="9955" y="6380"/>
                  </a:cubicBezTo>
                  <a:cubicBezTo>
                    <a:pt x="9955" y="6380"/>
                    <a:pt x="9957" y="6380"/>
                    <a:pt x="9961" y="6380"/>
                  </a:cubicBezTo>
                  <a:cubicBezTo>
                    <a:pt x="10001" y="6380"/>
                    <a:pt x="10231" y="6390"/>
                    <a:pt x="10231" y="6611"/>
                  </a:cubicBezTo>
                  <a:lnTo>
                    <a:pt x="10231" y="8894"/>
                  </a:lnTo>
                  <a:cubicBezTo>
                    <a:pt x="10228" y="8954"/>
                    <a:pt x="10205" y="9012"/>
                    <a:pt x="10159" y="9052"/>
                  </a:cubicBezTo>
                  <a:cubicBezTo>
                    <a:pt x="9653" y="9400"/>
                    <a:pt x="9313" y="9913"/>
                    <a:pt x="9163" y="10532"/>
                  </a:cubicBezTo>
                  <a:cubicBezTo>
                    <a:pt x="8389" y="10722"/>
                    <a:pt x="7845" y="11415"/>
                    <a:pt x="7842" y="12213"/>
                  </a:cubicBezTo>
                  <a:lnTo>
                    <a:pt x="7842" y="13710"/>
                  </a:lnTo>
                  <a:lnTo>
                    <a:pt x="7482" y="13710"/>
                  </a:lnTo>
                  <a:lnTo>
                    <a:pt x="7482" y="12213"/>
                  </a:lnTo>
                  <a:cubicBezTo>
                    <a:pt x="7482" y="11257"/>
                    <a:pt x="6708" y="10483"/>
                    <a:pt x="5752" y="10483"/>
                  </a:cubicBezTo>
                  <a:cubicBezTo>
                    <a:pt x="4799" y="10483"/>
                    <a:pt x="4025" y="11257"/>
                    <a:pt x="4025" y="12213"/>
                  </a:cubicBezTo>
                  <a:lnTo>
                    <a:pt x="4025" y="13710"/>
                  </a:lnTo>
                  <a:lnTo>
                    <a:pt x="3665" y="13710"/>
                  </a:lnTo>
                  <a:lnTo>
                    <a:pt x="3665" y="12213"/>
                  </a:lnTo>
                  <a:cubicBezTo>
                    <a:pt x="3662" y="11415"/>
                    <a:pt x="3118" y="10722"/>
                    <a:pt x="2344" y="10532"/>
                  </a:cubicBezTo>
                  <a:cubicBezTo>
                    <a:pt x="2194" y="9913"/>
                    <a:pt x="1854" y="9400"/>
                    <a:pt x="1348" y="9052"/>
                  </a:cubicBezTo>
                  <a:cubicBezTo>
                    <a:pt x="1301" y="9012"/>
                    <a:pt x="1278" y="8954"/>
                    <a:pt x="1278" y="8894"/>
                  </a:cubicBezTo>
                  <a:lnTo>
                    <a:pt x="1278" y="6611"/>
                  </a:lnTo>
                  <a:cubicBezTo>
                    <a:pt x="1278" y="6402"/>
                    <a:pt x="1477" y="6378"/>
                    <a:pt x="1568" y="6378"/>
                  </a:cubicBezTo>
                  <a:close/>
                  <a:moveTo>
                    <a:pt x="9088" y="11025"/>
                  </a:moveTo>
                  <a:cubicBezTo>
                    <a:pt x="9083" y="11105"/>
                    <a:pt x="9080" y="11188"/>
                    <a:pt x="9080" y="11274"/>
                  </a:cubicBezTo>
                  <a:lnTo>
                    <a:pt x="9080" y="13497"/>
                  </a:lnTo>
                  <a:cubicBezTo>
                    <a:pt x="9077" y="13612"/>
                    <a:pt x="8982" y="13707"/>
                    <a:pt x="8867" y="13710"/>
                  </a:cubicBezTo>
                  <a:lnTo>
                    <a:pt x="8288" y="13710"/>
                  </a:lnTo>
                  <a:lnTo>
                    <a:pt x="8288" y="12213"/>
                  </a:lnTo>
                  <a:cubicBezTo>
                    <a:pt x="8288" y="11690"/>
                    <a:pt x="8604" y="11221"/>
                    <a:pt x="9088" y="11025"/>
                  </a:cubicBezTo>
                  <a:close/>
                  <a:moveTo>
                    <a:pt x="1961" y="10929"/>
                  </a:moveTo>
                  <a:cubicBezTo>
                    <a:pt x="1975" y="11044"/>
                    <a:pt x="1981" y="11159"/>
                    <a:pt x="1981" y="11274"/>
                  </a:cubicBezTo>
                  <a:lnTo>
                    <a:pt x="1981" y="13497"/>
                  </a:lnTo>
                  <a:cubicBezTo>
                    <a:pt x="1987" y="13856"/>
                    <a:pt x="2280" y="14150"/>
                    <a:pt x="2640" y="14153"/>
                  </a:cubicBezTo>
                  <a:lnTo>
                    <a:pt x="3219" y="14153"/>
                  </a:lnTo>
                  <a:lnTo>
                    <a:pt x="3219" y="14542"/>
                  </a:lnTo>
                  <a:lnTo>
                    <a:pt x="2640" y="14542"/>
                  </a:lnTo>
                  <a:cubicBezTo>
                    <a:pt x="2064" y="14542"/>
                    <a:pt x="1595" y="14072"/>
                    <a:pt x="1595" y="13497"/>
                  </a:cubicBezTo>
                  <a:lnTo>
                    <a:pt x="1595" y="11274"/>
                  </a:lnTo>
                  <a:cubicBezTo>
                    <a:pt x="1595" y="11176"/>
                    <a:pt x="1589" y="11078"/>
                    <a:pt x="1578" y="10981"/>
                  </a:cubicBezTo>
                  <a:cubicBezTo>
                    <a:pt x="1693" y="10946"/>
                    <a:pt x="1952" y="10929"/>
                    <a:pt x="1961" y="10929"/>
                  </a:cubicBezTo>
                  <a:close/>
                  <a:moveTo>
                    <a:pt x="4025" y="14153"/>
                  </a:moveTo>
                  <a:lnTo>
                    <a:pt x="4025" y="14542"/>
                  </a:lnTo>
                  <a:lnTo>
                    <a:pt x="3665" y="14542"/>
                  </a:lnTo>
                  <a:lnTo>
                    <a:pt x="3665" y="14153"/>
                  </a:lnTo>
                  <a:close/>
                  <a:moveTo>
                    <a:pt x="7039" y="14153"/>
                  </a:moveTo>
                  <a:lnTo>
                    <a:pt x="7039" y="14542"/>
                  </a:lnTo>
                  <a:lnTo>
                    <a:pt x="4471" y="14542"/>
                  </a:lnTo>
                  <a:lnTo>
                    <a:pt x="4471" y="14153"/>
                  </a:lnTo>
                  <a:close/>
                  <a:moveTo>
                    <a:pt x="7842" y="14153"/>
                  </a:moveTo>
                  <a:lnTo>
                    <a:pt x="7842" y="14542"/>
                  </a:lnTo>
                  <a:lnTo>
                    <a:pt x="7482" y="14542"/>
                  </a:lnTo>
                  <a:lnTo>
                    <a:pt x="7482" y="14153"/>
                  </a:lnTo>
                  <a:close/>
                  <a:moveTo>
                    <a:pt x="9546" y="10929"/>
                  </a:moveTo>
                  <a:cubicBezTo>
                    <a:pt x="9555" y="10929"/>
                    <a:pt x="9814" y="10946"/>
                    <a:pt x="9929" y="10981"/>
                  </a:cubicBezTo>
                  <a:cubicBezTo>
                    <a:pt x="9920" y="11078"/>
                    <a:pt x="9915" y="11176"/>
                    <a:pt x="9915" y="11274"/>
                  </a:cubicBezTo>
                  <a:lnTo>
                    <a:pt x="9915" y="13497"/>
                  </a:lnTo>
                  <a:cubicBezTo>
                    <a:pt x="9912" y="14072"/>
                    <a:pt x="9445" y="14542"/>
                    <a:pt x="8867" y="14542"/>
                  </a:cubicBezTo>
                  <a:lnTo>
                    <a:pt x="8288" y="14542"/>
                  </a:lnTo>
                  <a:lnTo>
                    <a:pt x="8288" y="14153"/>
                  </a:lnTo>
                  <a:lnTo>
                    <a:pt x="8867" y="14153"/>
                  </a:lnTo>
                  <a:cubicBezTo>
                    <a:pt x="9230" y="14150"/>
                    <a:pt x="9520" y="13856"/>
                    <a:pt x="9526" y="13497"/>
                  </a:cubicBezTo>
                  <a:lnTo>
                    <a:pt x="9526" y="11274"/>
                  </a:lnTo>
                  <a:cubicBezTo>
                    <a:pt x="9526" y="11159"/>
                    <a:pt x="9532" y="11044"/>
                    <a:pt x="9546" y="10929"/>
                  </a:cubicBezTo>
                  <a:close/>
                  <a:moveTo>
                    <a:pt x="2921" y="1"/>
                  </a:moveTo>
                  <a:cubicBezTo>
                    <a:pt x="2898" y="1"/>
                    <a:pt x="2876" y="2"/>
                    <a:pt x="2853" y="4"/>
                  </a:cubicBezTo>
                  <a:cubicBezTo>
                    <a:pt x="2439" y="41"/>
                    <a:pt x="2133" y="407"/>
                    <a:pt x="2171" y="819"/>
                  </a:cubicBezTo>
                  <a:lnTo>
                    <a:pt x="2352" y="2883"/>
                  </a:lnTo>
                  <a:lnTo>
                    <a:pt x="1491" y="2883"/>
                  </a:lnTo>
                  <a:cubicBezTo>
                    <a:pt x="668" y="2883"/>
                    <a:pt x="0" y="3551"/>
                    <a:pt x="0" y="4374"/>
                  </a:cubicBezTo>
                  <a:lnTo>
                    <a:pt x="0" y="8894"/>
                  </a:lnTo>
                  <a:cubicBezTo>
                    <a:pt x="0" y="9354"/>
                    <a:pt x="210" y="9786"/>
                    <a:pt x="576" y="10068"/>
                  </a:cubicBezTo>
                  <a:cubicBezTo>
                    <a:pt x="582" y="10074"/>
                    <a:pt x="1152" y="10526"/>
                    <a:pt x="1152" y="11274"/>
                  </a:cubicBezTo>
                  <a:lnTo>
                    <a:pt x="1152" y="13497"/>
                  </a:lnTo>
                  <a:cubicBezTo>
                    <a:pt x="1152" y="14320"/>
                    <a:pt x="1820" y="14985"/>
                    <a:pt x="2643" y="14988"/>
                  </a:cubicBezTo>
                  <a:lnTo>
                    <a:pt x="8867" y="14988"/>
                  </a:lnTo>
                  <a:cubicBezTo>
                    <a:pt x="9690" y="14985"/>
                    <a:pt x="10358" y="14320"/>
                    <a:pt x="10361" y="13497"/>
                  </a:cubicBezTo>
                  <a:lnTo>
                    <a:pt x="10361" y="11274"/>
                  </a:lnTo>
                  <a:cubicBezTo>
                    <a:pt x="10361" y="10526"/>
                    <a:pt x="10928" y="10077"/>
                    <a:pt x="10937" y="10071"/>
                  </a:cubicBezTo>
                  <a:cubicBezTo>
                    <a:pt x="11299" y="9789"/>
                    <a:pt x="11512" y="9354"/>
                    <a:pt x="11512" y="8896"/>
                  </a:cubicBezTo>
                  <a:lnTo>
                    <a:pt x="11512" y="4374"/>
                  </a:lnTo>
                  <a:cubicBezTo>
                    <a:pt x="11510" y="3551"/>
                    <a:pt x="10842" y="2883"/>
                    <a:pt x="10018" y="2883"/>
                  </a:cubicBezTo>
                  <a:lnTo>
                    <a:pt x="3861" y="2883"/>
                  </a:lnTo>
                  <a:lnTo>
                    <a:pt x="3763" y="1766"/>
                  </a:lnTo>
                  <a:cubicBezTo>
                    <a:pt x="3752" y="1652"/>
                    <a:pt x="3654" y="1563"/>
                    <a:pt x="3541" y="1563"/>
                  </a:cubicBezTo>
                  <a:cubicBezTo>
                    <a:pt x="3535" y="1563"/>
                    <a:pt x="3528" y="1564"/>
                    <a:pt x="3521" y="1564"/>
                  </a:cubicBezTo>
                  <a:cubicBezTo>
                    <a:pt x="3397" y="1576"/>
                    <a:pt x="3308" y="1682"/>
                    <a:pt x="3319" y="1806"/>
                  </a:cubicBezTo>
                  <a:lnTo>
                    <a:pt x="3414" y="2883"/>
                  </a:lnTo>
                  <a:lnTo>
                    <a:pt x="2798" y="2883"/>
                  </a:lnTo>
                  <a:lnTo>
                    <a:pt x="2614" y="781"/>
                  </a:lnTo>
                  <a:cubicBezTo>
                    <a:pt x="2603" y="614"/>
                    <a:pt x="2726" y="467"/>
                    <a:pt x="2893" y="453"/>
                  </a:cubicBezTo>
                  <a:cubicBezTo>
                    <a:pt x="2902" y="452"/>
                    <a:pt x="2911" y="452"/>
                    <a:pt x="2920" y="452"/>
                  </a:cubicBezTo>
                  <a:cubicBezTo>
                    <a:pt x="3073" y="452"/>
                    <a:pt x="3205" y="569"/>
                    <a:pt x="3224" y="727"/>
                  </a:cubicBezTo>
                  <a:lnTo>
                    <a:pt x="3262" y="1164"/>
                  </a:lnTo>
                  <a:cubicBezTo>
                    <a:pt x="3273" y="1278"/>
                    <a:pt x="3368" y="1367"/>
                    <a:pt x="3483" y="1367"/>
                  </a:cubicBezTo>
                  <a:cubicBezTo>
                    <a:pt x="3490" y="1367"/>
                    <a:pt x="3497" y="1366"/>
                    <a:pt x="3504" y="1366"/>
                  </a:cubicBezTo>
                  <a:cubicBezTo>
                    <a:pt x="3625" y="1354"/>
                    <a:pt x="3717" y="1248"/>
                    <a:pt x="3705" y="1124"/>
                  </a:cubicBezTo>
                  <a:lnTo>
                    <a:pt x="3668" y="686"/>
                  </a:lnTo>
                  <a:cubicBezTo>
                    <a:pt x="3632" y="297"/>
                    <a:pt x="3304" y="1"/>
                    <a:pt x="292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562" name="Google Shape;562;p23"/>
          <p:cNvGrpSpPr/>
          <p:nvPr/>
        </p:nvGrpSpPr>
        <p:grpSpPr>
          <a:xfrm>
            <a:off x="7862000" y="2951963"/>
            <a:ext cx="286750" cy="374625"/>
            <a:chOff x="7862000" y="2647163"/>
            <a:chExt cx="286750" cy="374625"/>
          </a:xfrm>
        </p:grpSpPr>
        <p:sp>
          <p:nvSpPr>
            <p:cNvPr id="563" name="Google Shape;563;p23"/>
            <p:cNvSpPr/>
            <p:nvPr/>
          </p:nvSpPr>
          <p:spPr>
            <a:xfrm>
              <a:off x="7921575" y="2673363"/>
              <a:ext cx="167650" cy="143525"/>
            </a:xfrm>
            <a:custGeom>
              <a:rect b="b" l="l" r="r" t="t"/>
              <a:pathLst>
                <a:path extrusionOk="0" h="5741" w="6706">
                  <a:moveTo>
                    <a:pt x="2380" y="448"/>
                  </a:moveTo>
                  <a:cubicBezTo>
                    <a:pt x="2453" y="448"/>
                    <a:pt x="2508" y="460"/>
                    <a:pt x="2523" y="464"/>
                  </a:cubicBezTo>
                  <a:lnTo>
                    <a:pt x="2520" y="464"/>
                  </a:lnTo>
                  <a:cubicBezTo>
                    <a:pt x="2456" y="568"/>
                    <a:pt x="2410" y="683"/>
                    <a:pt x="2390" y="801"/>
                  </a:cubicBezTo>
                  <a:lnTo>
                    <a:pt x="1881" y="801"/>
                  </a:lnTo>
                  <a:cubicBezTo>
                    <a:pt x="1997" y="502"/>
                    <a:pt x="2228" y="448"/>
                    <a:pt x="2380" y="448"/>
                  </a:cubicBezTo>
                  <a:close/>
                  <a:moveTo>
                    <a:pt x="3356" y="447"/>
                  </a:moveTo>
                  <a:cubicBezTo>
                    <a:pt x="3400" y="447"/>
                    <a:pt x="3445" y="453"/>
                    <a:pt x="3490" y="464"/>
                  </a:cubicBezTo>
                  <a:cubicBezTo>
                    <a:pt x="3424" y="568"/>
                    <a:pt x="3381" y="683"/>
                    <a:pt x="3358" y="801"/>
                  </a:cubicBezTo>
                  <a:lnTo>
                    <a:pt x="2848" y="801"/>
                  </a:lnTo>
                  <a:cubicBezTo>
                    <a:pt x="2927" y="585"/>
                    <a:pt x="3134" y="447"/>
                    <a:pt x="3356" y="447"/>
                  </a:cubicBezTo>
                  <a:close/>
                  <a:moveTo>
                    <a:pt x="4322" y="447"/>
                  </a:moveTo>
                  <a:cubicBezTo>
                    <a:pt x="4546" y="447"/>
                    <a:pt x="4748" y="588"/>
                    <a:pt x="4826" y="801"/>
                  </a:cubicBezTo>
                  <a:lnTo>
                    <a:pt x="3818" y="801"/>
                  </a:lnTo>
                  <a:cubicBezTo>
                    <a:pt x="3893" y="588"/>
                    <a:pt x="4094" y="447"/>
                    <a:pt x="4322" y="447"/>
                  </a:cubicBezTo>
                  <a:close/>
                  <a:moveTo>
                    <a:pt x="6000" y="1247"/>
                  </a:moveTo>
                  <a:cubicBezTo>
                    <a:pt x="6084" y="1247"/>
                    <a:pt x="6159" y="1299"/>
                    <a:pt x="6193" y="1374"/>
                  </a:cubicBezTo>
                  <a:cubicBezTo>
                    <a:pt x="6236" y="1460"/>
                    <a:pt x="6233" y="1564"/>
                    <a:pt x="6184" y="1650"/>
                  </a:cubicBezTo>
                  <a:lnTo>
                    <a:pt x="6184" y="1647"/>
                  </a:lnTo>
                  <a:lnTo>
                    <a:pt x="5836" y="2223"/>
                  </a:lnTo>
                  <a:lnTo>
                    <a:pt x="867" y="2223"/>
                  </a:lnTo>
                  <a:lnTo>
                    <a:pt x="519" y="1647"/>
                  </a:lnTo>
                  <a:cubicBezTo>
                    <a:pt x="467" y="1564"/>
                    <a:pt x="464" y="1460"/>
                    <a:pt x="508" y="1374"/>
                  </a:cubicBezTo>
                  <a:cubicBezTo>
                    <a:pt x="542" y="1299"/>
                    <a:pt x="617" y="1247"/>
                    <a:pt x="700" y="1247"/>
                  </a:cubicBezTo>
                  <a:close/>
                  <a:moveTo>
                    <a:pt x="5568" y="2669"/>
                  </a:moveTo>
                  <a:lnTo>
                    <a:pt x="4532" y="4388"/>
                  </a:lnTo>
                  <a:lnTo>
                    <a:pt x="4529" y="4391"/>
                  </a:lnTo>
                  <a:cubicBezTo>
                    <a:pt x="4509" y="4425"/>
                    <a:pt x="3999" y="5292"/>
                    <a:pt x="3352" y="5292"/>
                  </a:cubicBezTo>
                  <a:cubicBezTo>
                    <a:pt x="2839" y="5292"/>
                    <a:pt x="2373" y="4728"/>
                    <a:pt x="2174" y="4391"/>
                  </a:cubicBezTo>
                  <a:lnTo>
                    <a:pt x="1135" y="2669"/>
                  </a:lnTo>
                  <a:close/>
                  <a:moveTo>
                    <a:pt x="4322" y="1"/>
                  </a:moveTo>
                  <a:cubicBezTo>
                    <a:pt x="4159" y="1"/>
                    <a:pt x="3993" y="42"/>
                    <a:pt x="3838" y="130"/>
                  </a:cubicBezTo>
                  <a:cubicBezTo>
                    <a:pt x="3687" y="44"/>
                    <a:pt x="3519" y="1"/>
                    <a:pt x="3352" y="1"/>
                  </a:cubicBezTo>
                  <a:cubicBezTo>
                    <a:pt x="3185" y="1"/>
                    <a:pt x="3018" y="44"/>
                    <a:pt x="2868" y="130"/>
                  </a:cubicBezTo>
                  <a:cubicBezTo>
                    <a:pt x="2713" y="42"/>
                    <a:pt x="2547" y="1"/>
                    <a:pt x="2384" y="1"/>
                  </a:cubicBezTo>
                  <a:cubicBezTo>
                    <a:pt x="1934" y="1"/>
                    <a:pt x="1509" y="315"/>
                    <a:pt x="1420" y="804"/>
                  </a:cubicBezTo>
                  <a:lnTo>
                    <a:pt x="703" y="804"/>
                  </a:lnTo>
                  <a:cubicBezTo>
                    <a:pt x="450" y="804"/>
                    <a:pt x="223" y="948"/>
                    <a:pt x="113" y="1175"/>
                  </a:cubicBezTo>
                  <a:cubicBezTo>
                    <a:pt x="1" y="1400"/>
                    <a:pt x="10" y="1665"/>
                    <a:pt x="139" y="1880"/>
                  </a:cubicBezTo>
                  <a:lnTo>
                    <a:pt x="1794" y="4621"/>
                  </a:lnTo>
                  <a:cubicBezTo>
                    <a:pt x="1901" y="4808"/>
                    <a:pt x="2494" y="5741"/>
                    <a:pt x="3355" y="5741"/>
                  </a:cubicBezTo>
                  <a:cubicBezTo>
                    <a:pt x="4213" y="5741"/>
                    <a:pt x="4803" y="4808"/>
                    <a:pt x="4915" y="4618"/>
                  </a:cubicBezTo>
                  <a:lnTo>
                    <a:pt x="6567" y="1880"/>
                  </a:lnTo>
                  <a:cubicBezTo>
                    <a:pt x="6697" y="1665"/>
                    <a:pt x="6706" y="1400"/>
                    <a:pt x="6593" y="1175"/>
                  </a:cubicBezTo>
                  <a:cubicBezTo>
                    <a:pt x="6481" y="948"/>
                    <a:pt x="6254" y="804"/>
                    <a:pt x="6000" y="801"/>
                  </a:cubicBezTo>
                  <a:lnTo>
                    <a:pt x="5283" y="801"/>
                  </a:lnTo>
                  <a:cubicBezTo>
                    <a:pt x="5195" y="315"/>
                    <a:pt x="4772" y="1"/>
                    <a:pt x="4322"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64" name="Google Shape;564;p23"/>
            <p:cNvSpPr/>
            <p:nvPr/>
          </p:nvSpPr>
          <p:spPr>
            <a:xfrm>
              <a:off x="8054375" y="2669413"/>
              <a:ext cx="35575" cy="11175"/>
            </a:xfrm>
            <a:custGeom>
              <a:rect b="b" l="l" r="r" t="t"/>
              <a:pathLst>
                <a:path extrusionOk="0" h="447" w="1423">
                  <a:moveTo>
                    <a:pt x="225" y="0"/>
                  </a:moveTo>
                  <a:cubicBezTo>
                    <a:pt x="101" y="0"/>
                    <a:pt x="0" y="101"/>
                    <a:pt x="0" y="222"/>
                  </a:cubicBezTo>
                  <a:cubicBezTo>
                    <a:pt x="0" y="346"/>
                    <a:pt x="101" y="447"/>
                    <a:pt x="225" y="447"/>
                  </a:cubicBezTo>
                  <a:lnTo>
                    <a:pt x="1201" y="447"/>
                  </a:lnTo>
                  <a:cubicBezTo>
                    <a:pt x="1322" y="447"/>
                    <a:pt x="1422" y="346"/>
                    <a:pt x="1422" y="222"/>
                  </a:cubicBezTo>
                  <a:cubicBezTo>
                    <a:pt x="1422" y="101"/>
                    <a:pt x="1322" y="0"/>
                    <a:pt x="1201"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65" name="Google Shape;565;p23"/>
            <p:cNvSpPr/>
            <p:nvPr/>
          </p:nvSpPr>
          <p:spPr>
            <a:xfrm>
              <a:off x="8095825" y="2669413"/>
              <a:ext cx="19450" cy="11175"/>
            </a:xfrm>
            <a:custGeom>
              <a:rect b="b" l="l" r="r" t="t"/>
              <a:pathLst>
                <a:path extrusionOk="0" h="447" w="778">
                  <a:moveTo>
                    <a:pt x="225" y="0"/>
                  </a:moveTo>
                  <a:cubicBezTo>
                    <a:pt x="101" y="0"/>
                    <a:pt x="0" y="101"/>
                    <a:pt x="0" y="222"/>
                  </a:cubicBezTo>
                  <a:cubicBezTo>
                    <a:pt x="0" y="346"/>
                    <a:pt x="101" y="447"/>
                    <a:pt x="225" y="447"/>
                  </a:cubicBezTo>
                  <a:lnTo>
                    <a:pt x="556" y="447"/>
                  </a:lnTo>
                  <a:cubicBezTo>
                    <a:pt x="680" y="447"/>
                    <a:pt x="778" y="346"/>
                    <a:pt x="778" y="222"/>
                  </a:cubicBezTo>
                  <a:cubicBezTo>
                    <a:pt x="778" y="101"/>
                    <a:pt x="680" y="0"/>
                    <a:pt x="55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66" name="Google Shape;566;p23"/>
            <p:cNvSpPr/>
            <p:nvPr/>
          </p:nvSpPr>
          <p:spPr>
            <a:xfrm>
              <a:off x="7862000" y="2647163"/>
              <a:ext cx="286750" cy="374625"/>
            </a:xfrm>
            <a:custGeom>
              <a:rect b="b" l="l" r="r" t="t"/>
              <a:pathLst>
                <a:path extrusionOk="0" h="14985" w="11470">
                  <a:moveTo>
                    <a:pt x="10450" y="444"/>
                  </a:moveTo>
                  <a:cubicBezTo>
                    <a:pt x="10732" y="444"/>
                    <a:pt x="10905" y="758"/>
                    <a:pt x="10750" y="997"/>
                  </a:cubicBezTo>
                  <a:lnTo>
                    <a:pt x="7623" y="5824"/>
                  </a:lnTo>
                  <a:lnTo>
                    <a:pt x="7620" y="5827"/>
                  </a:lnTo>
                  <a:cubicBezTo>
                    <a:pt x="7537" y="5960"/>
                    <a:pt x="6786" y="7117"/>
                    <a:pt x="5735" y="7117"/>
                  </a:cubicBezTo>
                  <a:cubicBezTo>
                    <a:pt x="4684" y="7117"/>
                    <a:pt x="3933" y="5960"/>
                    <a:pt x="3849" y="5827"/>
                  </a:cubicBezTo>
                  <a:lnTo>
                    <a:pt x="3846" y="5824"/>
                  </a:lnTo>
                  <a:lnTo>
                    <a:pt x="720" y="997"/>
                  </a:lnTo>
                  <a:cubicBezTo>
                    <a:pt x="565" y="758"/>
                    <a:pt x="734" y="444"/>
                    <a:pt x="1019" y="444"/>
                  </a:cubicBezTo>
                  <a:close/>
                  <a:moveTo>
                    <a:pt x="1019" y="1"/>
                  </a:moveTo>
                  <a:cubicBezTo>
                    <a:pt x="383" y="1"/>
                    <a:pt x="0" y="706"/>
                    <a:pt x="346" y="1239"/>
                  </a:cubicBezTo>
                  <a:lnTo>
                    <a:pt x="3472" y="6063"/>
                  </a:lnTo>
                  <a:cubicBezTo>
                    <a:pt x="3579" y="6236"/>
                    <a:pt x="3999" y="6861"/>
                    <a:pt x="4649" y="7247"/>
                  </a:cubicBezTo>
                  <a:cubicBezTo>
                    <a:pt x="4739" y="7321"/>
                    <a:pt x="5165" y="7779"/>
                    <a:pt x="5165" y="9552"/>
                  </a:cubicBezTo>
                  <a:lnTo>
                    <a:pt x="5165" y="10402"/>
                  </a:lnTo>
                  <a:cubicBezTo>
                    <a:pt x="5165" y="10402"/>
                    <a:pt x="5165" y="10612"/>
                    <a:pt x="5386" y="10623"/>
                  </a:cubicBezTo>
                  <a:cubicBezTo>
                    <a:pt x="5510" y="10623"/>
                    <a:pt x="5611" y="10523"/>
                    <a:pt x="5608" y="10402"/>
                  </a:cubicBezTo>
                  <a:lnTo>
                    <a:pt x="5608" y="9552"/>
                  </a:lnTo>
                  <a:cubicBezTo>
                    <a:pt x="5608" y="8562"/>
                    <a:pt x="5481" y="7926"/>
                    <a:pt x="5326" y="7520"/>
                  </a:cubicBezTo>
                  <a:lnTo>
                    <a:pt x="5326" y="7520"/>
                  </a:lnTo>
                  <a:cubicBezTo>
                    <a:pt x="5460" y="7549"/>
                    <a:pt x="5597" y="7563"/>
                    <a:pt x="5734" y="7563"/>
                  </a:cubicBezTo>
                  <a:cubicBezTo>
                    <a:pt x="5871" y="7563"/>
                    <a:pt x="6008" y="7549"/>
                    <a:pt x="6144" y="7520"/>
                  </a:cubicBezTo>
                  <a:lnTo>
                    <a:pt x="6144" y="7520"/>
                  </a:lnTo>
                  <a:cubicBezTo>
                    <a:pt x="5988" y="7923"/>
                    <a:pt x="5861" y="8551"/>
                    <a:pt x="5859" y="9527"/>
                  </a:cubicBezTo>
                  <a:lnTo>
                    <a:pt x="5859" y="13001"/>
                  </a:lnTo>
                  <a:lnTo>
                    <a:pt x="5859" y="13007"/>
                  </a:lnTo>
                  <a:cubicBezTo>
                    <a:pt x="5870" y="13473"/>
                    <a:pt x="6112" y="14017"/>
                    <a:pt x="6742" y="14017"/>
                  </a:cubicBezTo>
                  <a:lnTo>
                    <a:pt x="7433" y="14017"/>
                  </a:lnTo>
                  <a:cubicBezTo>
                    <a:pt x="7577" y="14017"/>
                    <a:pt x="7695" y="14135"/>
                    <a:pt x="7695" y="14279"/>
                  </a:cubicBezTo>
                  <a:cubicBezTo>
                    <a:pt x="7695" y="14423"/>
                    <a:pt x="7577" y="14541"/>
                    <a:pt x="7433" y="14541"/>
                  </a:cubicBezTo>
                  <a:lnTo>
                    <a:pt x="4033" y="14541"/>
                  </a:lnTo>
                  <a:cubicBezTo>
                    <a:pt x="3889" y="14541"/>
                    <a:pt x="3771" y="14423"/>
                    <a:pt x="3771" y="14279"/>
                  </a:cubicBezTo>
                  <a:cubicBezTo>
                    <a:pt x="3771" y="14135"/>
                    <a:pt x="3889" y="14020"/>
                    <a:pt x="4033" y="14020"/>
                  </a:cubicBezTo>
                  <a:lnTo>
                    <a:pt x="4724" y="14020"/>
                  </a:lnTo>
                  <a:cubicBezTo>
                    <a:pt x="5361" y="14020"/>
                    <a:pt x="5599" y="13470"/>
                    <a:pt x="5608" y="13001"/>
                  </a:cubicBezTo>
                  <a:lnTo>
                    <a:pt x="5608" y="12995"/>
                  </a:lnTo>
                  <a:lnTo>
                    <a:pt x="5608" y="11044"/>
                  </a:lnTo>
                  <a:cubicBezTo>
                    <a:pt x="5608" y="10920"/>
                    <a:pt x="5507" y="10822"/>
                    <a:pt x="5386" y="10822"/>
                  </a:cubicBezTo>
                  <a:cubicBezTo>
                    <a:pt x="5263" y="10822"/>
                    <a:pt x="5162" y="10920"/>
                    <a:pt x="5162" y="11044"/>
                  </a:cubicBezTo>
                  <a:lnTo>
                    <a:pt x="5162" y="12993"/>
                  </a:lnTo>
                  <a:cubicBezTo>
                    <a:pt x="5159" y="13208"/>
                    <a:pt x="5096" y="13574"/>
                    <a:pt x="4724" y="13574"/>
                  </a:cubicBezTo>
                  <a:lnTo>
                    <a:pt x="4033" y="13574"/>
                  </a:lnTo>
                  <a:cubicBezTo>
                    <a:pt x="3642" y="13574"/>
                    <a:pt x="3328" y="13888"/>
                    <a:pt x="3328" y="14279"/>
                  </a:cubicBezTo>
                  <a:cubicBezTo>
                    <a:pt x="3328" y="14668"/>
                    <a:pt x="3642" y="14985"/>
                    <a:pt x="4033" y="14985"/>
                  </a:cubicBezTo>
                  <a:lnTo>
                    <a:pt x="7433" y="14985"/>
                  </a:lnTo>
                  <a:cubicBezTo>
                    <a:pt x="7825" y="14985"/>
                    <a:pt x="8139" y="14668"/>
                    <a:pt x="8139" y="14279"/>
                  </a:cubicBezTo>
                  <a:cubicBezTo>
                    <a:pt x="8139" y="13888"/>
                    <a:pt x="7825" y="13574"/>
                    <a:pt x="7433" y="13574"/>
                  </a:cubicBezTo>
                  <a:lnTo>
                    <a:pt x="6742" y="13574"/>
                  </a:lnTo>
                  <a:cubicBezTo>
                    <a:pt x="6374" y="13574"/>
                    <a:pt x="6311" y="13214"/>
                    <a:pt x="6305" y="12998"/>
                  </a:cubicBezTo>
                  <a:lnTo>
                    <a:pt x="6305" y="9527"/>
                  </a:lnTo>
                  <a:cubicBezTo>
                    <a:pt x="6305" y="7681"/>
                    <a:pt x="6814" y="7249"/>
                    <a:pt x="6817" y="7249"/>
                  </a:cubicBezTo>
                  <a:cubicBezTo>
                    <a:pt x="7468" y="6861"/>
                    <a:pt x="7891" y="6236"/>
                    <a:pt x="7997" y="6063"/>
                  </a:cubicBezTo>
                  <a:lnTo>
                    <a:pt x="11124" y="1239"/>
                  </a:lnTo>
                  <a:cubicBezTo>
                    <a:pt x="11469" y="706"/>
                    <a:pt x="11086" y="1"/>
                    <a:pt x="1045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567" name="Google Shape;567;p23"/>
          <p:cNvGrpSpPr/>
          <p:nvPr/>
        </p:nvGrpSpPr>
        <p:grpSpPr>
          <a:xfrm>
            <a:off x="7260850" y="2952688"/>
            <a:ext cx="244350" cy="374700"/>
            <a:chOff x="7260850" y="2647888"/>
            <a:chExt cx="244350" cy="374700"/>
          </a:xfrm>
        </p:grpSpPr>
        <p:sp>
          <p:nvSpPr>
            <p:cNvPr id="568" name="Google Shape;568;p23"/>
            <p:cNvSpPr/>
            <p:nvPr/>
          </p:nvSpPr>
          <p:spPr>
            <a:xfrm>
              <a:off x="7435800" y="2871838"/>
              <a:ext cx="17000" cy="18175"/>
            </a:xfrm>
            <a:custGeom>
              <a:rect b="b" l="l" r="r" t="t"/>
              <a:pathLst>
                <a:path extrusionOk="0" h="727" w="680">
                  <a:moveTo>
                    <a:pt x="425" y="0"/>
                  </a:moveTo>
                  <a:cubicBezTo>
                    <a:pt x="346" y="0"/>
                    <a:pt x="270" y="41"/>
                    <a:pt x="231" y="116"/>
                  </a:cubicBezTo>
                  <a:cubicBezTo>
                    <a:pt x="182" y="206"/>
                    <a:pt x="130" y="289"/>
                    <a:pt x="72" y="373"/>
                  </a:cubicBezTo>
                  <a:cubicBezTo>
                    <a:pt x="0" y="473"/>
                    <a:pt x="32" y="603"/>
                    <a:pt x="130" y="681"/>
                  </a:cubicBezTo>
                  <a:cubicBezTo>
                    <a:pt x="170" y="714"/>
                    <a:pt x="211" y="727"/>
                    <a:pt x="250" y="727"/>
                  </a:cubicBezTo>
                  <a:cubicBezTo>
                    <a:pt x="334" y="727"/>
                    <a:pt x="409" y="669"/>
                    <a:pt x="438" y="626"/>
                  </a:cubicBezTo>
                  <a:cubicBezTo>
                    <a:pt x="504" y="531"/>
                    <a:pt x="567" y="430"/>
                    <a:pt x="622" y="326"/>
                  </a:cubicBezTo>
                  <a:cubicBezTo>
                    <a:pt x="680" y="220"/>
                    <a:pt x="639" y="85"/>
                    <a:pt x="533" y="27"/>
                  </a:cubicBezTo>
                  <a:cubicBezTo>
                    <a:pt x="498" y="9"/>
                    <a:pt x="461" y="0"/>
                    <a:pt x="42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69" name="Google Shape;569;p23"/>
            <p:cNvSpPr/>
            <p:nvPr/>
          </p:nvSpPr>
          <p:spPr>
            <a:xfrm>
              <a:off x="7389950" y="2892213"/>
              <a:ext cx="46375" cy="27575"/>
            </a:xfrm>
            <a:custGeom>
              <a:rect b="b" l="l" r="r" t="t"/>
              <a:pathLst>
                <a:path extrusionOk="0" h="1103" w="1855">
                  <a:moveTo>
                    <a:pt x="1604" y="0"/>
                  </a:moveTo>
                  <a:cubicBezTo>
                    <a:pt x="1553" y="0"/>
                    <a:pt x="1502" y="18"/>
                    <a:pt x="1460" y="53"/>
                  </a:cubicBezTo>
                  <a:cubicBezTo>
                    <a:pt x="1103" y="364"/>
                    <a:pt x="668" y="571"/>
                    <a:pt x="205" y="657"/>
                  </a:cubicBezTo>
                  <a:cubicBezTo>
                    <a:pt x="84" y="677"/>
                    <a:pt x="1" y="795"/>
                    <a:pt x="24" y="916"/>
                  </a:cubicBezTo>
                  <a:cubicBezTo>
                    <a:pt x="36" y="1024"/>
                    <a:pt x="125" y="1102"/>
                    <a:pt x="227" y="1102"/>
                  </a:cubicBezTo>
                  <a:cubicBezTo>
                    <a:pt x="246" y="1102"/>
                    <a:pt x="264" y="1100"/>
                    <a:pt x="283" y="1095"/>
                  </a:cubicBezTo>
                  <a:cubicBezTo>
                    <a:pt x="827" y="997"/>
                    <a:pt x="1331" y="752"/>
                    <a:pt x="1748" y="392"/>
                  </a:cubicBezTo>
                  <a:cubicBezTo>
                    <a:pt x="1843" y="312"/>
                    <a:pt x="1855" y="171"/>
                    <a:pt x="1774" y="79"/>
                  </a:cubicBezTo>
                  <a:cubicBezTo>
                    <a:pt x="1730" y="26"/>
                    <a:pt x="1667" y="0"/>
                    <a:pt x="160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70" name="Google Shape;570;p23"/>
            <p:cNvSpPr/>
            <p:nvPr/>
          </p:nvSpPr>
          <p:spPr>
            <a:xfrm>
              <a:off x="7260850" y="2647888"/>
              <a:ext cx="244350" cy="374700"/>
            </a:xfrm>
            <a:custGeom>
              <a:rect b="b" l="l" r="r" t="t"/>
              <a:pathLst>
                <a:path extrusionOk="0" h="14988" w="9774">
                  <a:moveTo>
                    <a:pt x="2962" y="3988"/>
                  </a:moveTo>
                  <a:cubicBezTo>
                    <a:pt x="2839" y="4247"/>
                    <a:pt x="2870" y="4572"/>
                    <a:pt x="2882" y="4632"/>
                  </a:cubicBezTo>
                  <a:lnTo>
                    <a:pt x="2228" y="4632"/>
                  </a:lnTo>
                  <a:cubicBezTo>
                    <a:pt x="2269" y="4264"/>
                    <a:pt x="2580" y="3988"/>
                    <a:pt x="2951" y="3988"/>
                  </a:cubicBezTo>
                  <a:close/>
                  <a:moveTo>
                    <a:pt x="4099" y="3725"/>
                  </a:moveTo>
                  <a:cubicBezTo>
                    <a:pt x="4109" y="3725"/>
                    <a:pt x="4118" y="3725"/>
                    <a:pt x="4128" y="3726"/>
                  </a:cubicBezTo>
                  <a:cubicBezTo>
                    <a:pt x="4128" y="4031"/>
                    <a:pt x="4154" y="4333"/>
                    <a:pt x="4212" y="4632"/>
                  </a:cubicBezTo>
                  <a:lnTo>
                    <a:pt x="3337" y="4632"/>
                  </a:lnTo>
                  <a:cubicBezTo>
                    <a:pt x="3322" y="4573"/>
                    <a:pt x="3272" y="3725"/>
                    <a:pt x="4099" y="3725"/>
                  </a:cubicBezTo>
                  <a:close/>
                  <a:moveTo>
                    <a:pt x="5078" y="447"/>
                  </a:moveTo>
                  <a:cubicBezTo>
                    <a:pt x="5085" y="447"/>
                    <a:pt x="5269" y="452"/>
                    <a:pt x="5654" y="1112"/>
                  </a:cubicBezTo>
                  <a:cubicBezTo>
                    <a:pt x="6005" y="1716"/>
                    <a:pt x="6362" y="2724"/>
                    <a:pt x="6362" y="2724"/>
                  </a:cubicBezTo>
                  <a:cubicBezTo>
                    <a:pt x="6394" y="2815"/>
                    <a:pt x="6482" y="2872"/>
                    <a:pt x="6574" y="2872"/>
                  </a:cubicBezTo>
                  <a:cubicBezTo>
                    <a:pt x="6598" y="2872"/>
                    <a:pt x="6623" y="2868"/>
                    <a:pt x="6647" y="2859"/>
                  </a:cubicBezTo>
                  <a:cubicBezTo>
                    <a:pt x="6762" y="2816"/>
                    <a:pt x="6823" y="2689"/>
                    <a:pt x="6782" y="2574"/>
                  </a:cubicBezTo>
                  <a:cubicBezTo>
                    <a:pt x="6782" y="2574"/>
                    <a:pt x="6653" y="2226"/>
                    <a:pt x="6639" y="2188"/>
                  </a:cubicBezTo>
                  <a:cubicBezTo>
                    <a:pt x="7403" y="1100"/>
                    <a:pt x="7879" y="777"/>
                    <a:pt x="8025" y="777"/>
                  </a:cubicBezTo>
                  <a:cubicBezTo>
                    <a:pt x="8034" y="777"/>
                    <a:pt x="8042" y="778"/>
                    <a:pt x="8049" y="781"/>
                  </a:cubicBezTo>
                  <a:cubicBezTo>
                    <a:pt x="8121" y="810"/>
                    <a:pt x="8291" y="1172"/>
                    <a:pt x="8133" y="2413"/>
                  </a:cubicBezTo>
                  <a:cubicBezTo>
                    <a:pt x="8026" y="3271"/>
                    <a:pt x="7810" y="4163"/>
                    <a:pt x="7649" y="4632"/>
                  </a:cubicBezTo>
                  <a:lnTo>
                    <a:pt x="7217" y="4632"/>
                  </a:lnTo>
                  <a:cubicBezTo>
                    <a:pt x="7226" y="4506"/>
                    <a:pt x="7226" y="4376"/>
                    <a:pt x="7217" y="4250"/>
                  </a:cubicBezTo>
                  <a:cubicBezTo>
                    <a:pt x="7194" y="3939"/>
                    <a:pt x="7114" y="3579"/>
                    <a:pt x="6981" y="3179"/>
                  </a:cubicBezTo>
                  <a:cubicBezTo>
                    <a:pt x="6949" y="3084"/>
                    <a:pt x="6862" y="3024"/>
                    <a:pt x="6768" y="3024"/>
                  </a:cubicBezTo>
                  <a:cubicBezTo>
                    <a:pt x="6745" y="3024"/>
                    <a:pt x="6722" y="3027"/>
                    <a:pt x="6699" y="3035"/>
                  </a:cubicBezTo>
                  <a:cubicBezTo>
                    <a:pt x="6584" y="3075"/>
                    <a:pt x="6521" y="3202"/>
                    <a:pt x="6558" y="3317"/>
                  </a:cubicBezTo>
                  <a:cubicBezTo>
                    <a:pt x="6679" y="3685"/>
                    <a:pt x="6751" y="4011"/>
                    <a:pt x="6771" y="4284"/>
                  </a:cubicBezTo>
                  <a:cubicBezTo>
                    <a:pt x="6782" y="4399"/>
                    <a:pt x="6780" y="4514"/>
                    <a:pt x="6768" y="4632"/>
                  </a:cubicBezTo>
                  <a:lnTo>
                    <a:pt x="4669" y="4632"/>
                  </a:lnTo>
                  <a:cubicBezTo>
                    <a:pt x="4652" y="4569"/>
                    <a:pt x="4638" y="4506"/>
                    <a:pt x="4626" y="4440"/>
                  </a:cubicBezTo>
                  <a:cubicBezTo>
                    <a:pt x="4557" y="4002"/>
                    <a:pt x="4537" y="2997"/>
                    <a:pt x="4626" y="2070"/>
                  </a:cubicBezTo>
                  <a:cubicBezTo>
                    <a:pt x="4747" y="784"/>
                    <a:pt x="4998" y="458"/>
                    <a:pt x="5078" y="447"/>
                  </a:cubicBezTo>
                  <a:cubicBezTo>
                    <a:pt x="5078" y="447"/>
                    <a:pt x="5078" y="447"/>
                    <a:pt x="5078" y="447"/>
                  </a:cubicBezTo>
                  <a:close/>
                  <a:moveTo>
                    <a:pt x="8205" y="5076"/>
                  </a:moveTo>
                  <a:cubicBezTo>
                    <a:pt x="8334" y="5076"/>
                    <a:pt x="8438" y="5182"/>
                    <a:pt x="8438" y="5312"/>
                  </a:cubicBezTo>
                  <a:lnTo>
                    <a:pt x="8438" y="6835"/>
                  </a:lnTo>
                  <a:lnTo>
                    <a:pt x="1336" y="6835"/>
                  </a:lnTo>
                  <a:lnTo>
                    <a:pt x="1336" y="5312"/>
                  </a:lnTo>
                  <a:cubicBezTo>
                    <a:pt x="1336" y="5182"/>
                    <a:pt x="1440" y="5076"/>
                    <a:pt x="1569" y="5076"/>
                  </a:cubicBezTo>
                  <a:close/>
                  <a:moveTo>
                    <a:pt x="8438" y="7281"/>
                  </a:moveTo>
                  <a:lnTo>
                    <a:pt x="8438" y="7813"/>
                  </a:lnTo>
                  <a:cubicBezTo>
                    <a:pt x="8420" y="9762"/>
                    <a:pt x="6834" y="11328"/>
                    <a:pt x="4888" y="11328"/>
                  </a:cubicBezTo>
                  <a:cubicBezTo>
                    <a:pt x="2939" y="11328"/>
                    <a:pt x="1356" y="9762"/>
                    <a:pt x="1336" y="7813"/>
                  </a:cubicBezTo>
                  <a:lnTo>
                    <a:pt x="1336" y="7281"/>
                  </a:lnTo>
                  <a:close/>
                  <a:moveTo>
                    <a:pt x="8944" y="2614"/>
                  </a:moveTo>
                  <a:cubicBezTo>
                    <a:pt x="9155" y="2614"/>
                    <a:pt x="9327" y="2787"/>
                    <a:pt x="9330" y="3000"/>
                  </a:cubicBezTo>
                  <a:lnTo>
                    <a:pt x="9330" y="7813"/>
                  </a:lnTo>
                  <a:cubicBezTo>
                    <a:pt x="9324" y="10266"/>
                    <a:pt x="7339" y="12252"/>
                    <a:pt x="4887" y="12255"/>
                  </a:cubicBezTo>
                  <a:lnTo>
                    <a:pt x="4887" y="12255"/>
                  </a:lnTo>
                  <a:cubicBezTo>
                    <a:pt x="2435" y="12252"/>
                    <a:pt x="449" y="10266"/>
                    <a:pt x="443" y="7813"/>
                  </a:cubicBezTo>
                  <a:lnTo>
                    <a:pt x="443" y="3000"/>
                  </a:lnTo>
                  <a:cubicBezTo>
                    <a:pt x="443" y="2787"/>
                    <a:pt x="616" y="2614"/>
                    <a:pt x="829" y="2614"/>
                  </a:cubicBezTo>
                  <a:lnTo>
                    <a:pt x="4140" y="2614"/>
                  </a:lnTo>
                  <a:cubicBezTo>
                    <a:pt x="4131" y="2842"/>
                    <a:pt x="4125" y="3066"/>
                    <a:pt x="4123" y="3279"/>
                  </a:cubicBezTo>
                  <a:cubicBezTo>
                    <a:pt x="4111" y="3279"/>
                    <a:pt x="4099" y="3279"/>
                    <a:pt x="4087" y="3279"/>
                  </a:cubicBezTo>
                  <a:cubicBezTo>
                    <a:pt x="3783" y="3279"/>
                    <a:pt x="3486" y="3385"/>
                    <a:pt x="3250" y="3582"/>
                  </a:cubicBezTo>
                  <a:cubicBezTo>
                    <a:pt x="3148" y="3555"/>
                    <a:pt x="3047" y="3542"/>
                    <a:pt x="2947" y="3542"/>
                  </a:cubicBezTo>
                  <a:cubicBezTo>
                    <a:pt x="2350" y="3542"/>
                    <a:pt x="1824" y="4004"/>
                    <a:pt x="1782" y="4632"/>
                  </a:cubicBezTo>
                  <a:lnTo>
                    <a:pt x="1569" y="4632"/>
                  </a:lnTo>
                  <a:cubicBezTo>
                    <a:pt x="1195" y="4632"/>
                    <a:pt x="893" y="4938"/>
                    <a:pt x="893" y="5312"/>
                  </a:cubicBezTo>
                  <a:lnTo>
                    <a:pt x="893" y="7813"/>
                  </a:lnTo>
                  <a:cubicBezTo>
                    <a:pt x="890" y="10021"/>
                    <a:pt x="2680" y="11809"/>
                    <a:pt x="4888" y="11809"/>
                  </a:cubicBezTo>
                  <a:cubicBezTo>
                    <a:pt x="7096" y="11809"/>
                    <a:pt x="8884" y="10021"/>
                    <a:pt x="8884" y="7813"/>
                  </a:cubicBezTo>
                  <a:lnTo>
                    <a:pt x="8884" y="5312"/>
                  </a:lnTo>
                  <a:cubicBezTo>
                    <a:pt x="8884" y="4661"/>
                    <a:pt x="8247" y="4632"/>
                    <a:pt x="8135" y="4632"/>
                  </a:cubicBezTo>
                  <a:cubicBezTo>
                    <a:pt x="8124" y="4632"/>
                    <a:pt x="8118" y="4632"/>
                    <a:pt x="8118" y="4632"/>
                  </a:cubicBezTo>
                  <a:cubicBezTo>
                    <a:pt x="8317" y="3973"/>
                    <a:pt x="8464" y="3297"/>
                    <a:pt x="8559" y="2614"/>
                  </a:cubicBezTo>
                  <a:close/>
                  <a:moveTo>
                    <a:pt x="5080" y="0"/>
                  </a:moveTo>
                  <a:cubicBezTo>
                    <a:pt x="5055" y="0"/>
                    <a:pt x="5029" y="2"/>
                    <a:pt x="5003" y="6"/>
                  </a:cubicBezTo>
                  <a:cubicBezTo>
                    <a:pt x="4744" y="50"/>
                    <a:pt x="4557" y="291"/>
                    <a:pt x="4408" y="743"/>
                  </a:cubicBezTo>
                  <a:cubicBezTo>
                    <a:pt x="4243" y="1244"/>
                    <a:pt x="4171" y="2122"/>
                    <a:pt x="4169" y="2171"/>
                  </a:cubicBezTo>
                  <a:lnTo>
                    <a:pt x="829" y="2171"/>
                  </a:lnTo>
                  <a:cubicBezTo>
                    <a:pt x="371" y="2171"/>
                    <a:pt x="0" y="2543"/>
                    <a:pt x="0" y="3000"/>
                  </a:cubicBezTo>
                  <a:lnTo>
                    <a:pt x="0" y="7813"/>
                  </a:lnTo>
                  <a:cubicBezTo>
                    <a:pt x="0" y="9460"/>
                    <a:pt x="829" y="10994"/>
                    <a:pt x="2205" y="11898"/>
                  </a:cubicBezTo>
                  <a:cubicBezTo>
                    <a:pt x="2513" y="12091"/>
                    <a:pt x="2698" y="12434"/>
                    <a:pt x="2695" y="12797"/>
                  </a:cubicBezTo>
                  <a:lnTo>
                    <a:pt x="2695" y="13082"/>
                  </a:lnTo>
                  <a:lnTo>
                    <a:pt x="2027" y="13082"/>
                  </a:lnTo>
                  <a:cubicBezTo>
                    <a:pt x="1843" y="13082"/>
                    <a:pt x="1658" y="13136"/>
                    <a:pt x="1506" y="13237"/>
                  </a:cubicBezTo>
                  <a:cubicBezTo>
                    <a:pt x="1405" y="13306"/>
                    <a:pt x="1376" y="13444"/>
                    <a:pt x="1442" y="13545"/>
                  </a:cubicBezTo>
                  <a:cubicBezTo>
                    <a:pt x="1492" y="13630"/>
                    <a:pt x="1554" y="13655"/>
                    <a:pt x="1611" y="13655"/>
                  </a:cubicBezTo>
                  <a:cubicBezTo>
                    <a:pt x="1675" y="13655"/>
                    <a:pt x="1730" y="13622"/>
                    <a:pt x="1750" y="13608"/>
                  </a:cubicBezTo>
                  <a:cubicBezTo>
                    <a:pt x="1831" y="13557"/>
                    <a:pt x="1929" y="13528"/>
                    <a:pt x="2027" y="13528"/>
                  </a:cubicBezTo>
                  <a:lnTo>
                    <a:pt x="2919" y="13528"/>
                  </a:lnTo>
                  <a:cubicBezTo>
                    <a:pt x="3043" y="13528"/>
                    <a:pt x="3141" y="13427"/>
                    <a:pt x="3141" y="13303"/>
                  </a:cubicBezTo>
                  <a:lnTo>
                    <a:pt x="3141" y="12797"/>
                  </a:lnTo>
                  <a:cubicBezTo>
                    <a:pt x="3141" y="12644"/>
                    <a:pt x="3115" y="12491"/>
                    <a:pt x="3063" y="12347"/>
                  </a:cubicBezTo>
                  <a:lnTo>
                    <a:pt x="3063" y="12347"/>
                  </a:lnTo>
                  <a:cubicBezTo>
                    <a:pt x="3648" y="12584"/>
                    <a:pt x="4266" y="12702"/>
                    <a:pt x="4886" y="12702"/>
                  </a:cubicBezTo>
                  <a:cubicBezTo>
                    <a:pt x="5505" y="12702"/>
                    <a:pt x="6125" y="12584"/>
                    <a:pt x="6711" y="12347"/>
                  </a:cubicBezTo>
                  <a:lnTo>
                    <a:pt x="6711" y="12347"/>
                  </a:lnTo>
                  <a:cubicBezTo>
                    <a:pt x="6659" y="12491"/>
                    <a:pt x="6630" y="12644"/>
                    <a:pt x="6630" y="12797"/>
                  </a:cubicBezTo>
                  <a:lnTo>
                    <a:pt x="6630" y="13303"/>
                  </a:lnTo>
                  <a:cubicBezTo>
                    <a:pt x="6630" y="13427"/>
                    <a:pt x="6731" y="13528"/>
                    <a:pt x="6854" y="13528"/>
                  </a:cubicBezTo>
                  <a:lnTo>
                    <a:pt x="7747" y="13528"/>
                  </a:lnTo>
                  <a:cubicBezTo>
                    <a:pt x="7749" y="13528"/>
                    <a:pt x="7750" y="13528"/>
                    <a:pt x="7752" y="13528"/>
                  </a:cubicBezTo>
                  <a:cubicBezTo>
                    <a:pt x="8029" y="13528"/>
                    <a:pt x="8254" y="13754"/>
                    <a:pt x="8254" y="14034"/>
                  </a:cubicBezTo>
                  <a:cubicBezTo>
                    <a:pt x="8254" y="14314"/>
                    <a:pt x="8026" y="14541"/>
                    <a:pt x="7747" y="14541"/>
                  </a:cubicBezTo>
                  <a:lnTo>
                    <a:pt x="2027" y="14541"/>
                  </a:lnTo>
                  <a:cubicBezTo>
                    <a:pt x="1748" y="14541"/>
                    <a:pt x="1520" y="14314"/>
                    <a:pt x="1520" y="14034"/>
                  </a:cubicBezTo>
                  <a:cubicBezTo>
                    <a:pt x="1520" y="13911"/>
                    <a:pt x="1419" y="13813"/>
                    <a:pt x="1296" y="13813"/>
                  </a:cubicBezTo>
                  <a:cubicBezTo>
                    <a:pt x="1175" y="13813"/>
                    <a:pt x="1074" y="13911"/>
                    <a:pt x="1074" y="14034"/>
                  </a:cubicBezTo>
                  <a:cubicBezTo>
                    <a:pt x="1074" y="14561"/>
                    <a:pt x="1500" y="14987"/>
                    <a:pt x="2027" y="14987"/>
                  </a:cubicBezTo>
                  <a:lnTo>
                    <a:pt x="7747" y="14987"/>
                  </a:lnTo>
                  <a:cubicBezTo>
                    <a:pt x="8271" y="14987"/>
                    <a:pt x="8697" y="14561"/>
                    <a:pt x="8697" y="14034"/>
                  </a:cubicBezTo>
                  <a:cubicBezTo>
                    <a:pt x="8697" y="13508"/>
                    <a:pt x="8271" y="13082"/>
                    <a:pt x="7747" y="13082"/>
                  </a:cubicBezTo>
                  <a:lnTo>
                    <a:pt x="7076" y="13082"/>
                  </a:lnTo>
                  <a:lnTo>
                    <a:pt x="7076" y="12797"/>
                  </a:lnTo>
                  <a:cubicBezTo>
                    <a:pt x="7076" y="12448"/>
                    <a:pt x="7246" y="12120"/>
                    <a:pt x="7531" y="11921"/>
                  </a:cubicBezTo>
                  <a:cubicBezTo>
                    <a:pt x="8927" y="11020"/>
                    <a:pt x="9771" y="9474"/>
                    <a:pt x="9773" y="7813"/>
                  </a:cubicBezTo>
                  <a:lnTo>
                    <a:pt x="9773" y="3000"/>
                  </a:lnTo>
                  <a:cubicBezTo>
                    <a:pt x="9773" y="2543"/>
                    <a:pt x="9399" y="2168"/>
                    <a:pt x="8942" y="2168"/>
                  </a:cubicBezTo>
                  <a:lnTo>
                    <a:pt x="8608" y="2168"/>
                  </a:lnTo>
                  <a:cubicBezTo>
                    <a:pt x="8645" y="1846"/>
                    <a:pt x="8651" y="1521"/>
                    <a:pt x="8631" y="1198"/>
                  </a:cubicBezTo>
                  <a:cubicBezTo>
                    <a:pt x="8590" y="738"/>
                    <a:pt x="8455" y="464"/>
                    <a:pt x="8216" y="369"/>
                  </a:cubicBezTo>
                  <a:cubicBezTo>
                    <a:pt x="8159" y="347"/>
                    <a:pt x="8099" y="335"/>
                    <a:pt x="8036" y="335"/>
                  </a:cubicBezTo>
                  <a:cubicBezTo>
                    <a:pt x="7800" y="335"/>
                    <a:pt x="7523" y="492"/>
                    <a:pt x="7194" y="812"/>
                  </a:cubicBezTo>
                  <a:cubicBezTo>
                    <a:pt x="6926" y="1071"/>
                    <a:pt x="6659" y="1405"/>
                    <a:pt x="6437" y="1705"/>
                  </a:cubicBezTo>
                  <a:cubicBezTo>
                    <a:pt x="6319" y="1428"/>
                    <a:pt x="6187" y="1158"/>
                    <a:pt x="6040" y="893"/>
                  </a:cubicBezTo>
                  <a:cubicBezTo>
                    <a:pt x="5694" y="287"/>
                    <a:pt x="5386" y="0"/>
                    <a:pt x="508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571" name="Google Shape;571;p23"/>
          <p:cNvGrpSpPr/>
          <p:nvPr/>
        </p:nvGrpSpPr>
        <p:grpSpPr>
          <a:xfrm>
            <a:off x="6595500" y="2951963"/>
            <a:ext cx="331675" cy="374625"/>
            <a:chOff x="6595500" y="2647163"/>
            <a:chExt cx="331675" cy="374625"/>
          </a:xfrm>
        </p:grpSpPr>
        <p:sp>
          <p:nvSpPr>
            <p:cNvPr id="572" name="Google Shape;572;p23"/>
            <p:cNvSpPr/>
            <p:nvPr/>
          </p:nvSpPr>
          <p:spPr>
            <a:xfrm>
              <a:off x="6776625" y="2866288"/>
              <a:ext cx="12475" cy="11250"/>
            </a:xfrm>
            <a:custGeom>
              <a:rect b="b" l="l" r="r" t="t"/>
              <a:pathLst>
                <a:path extrusionOk="0" h="450" w="499">
                  <a:moveTo>
                    <a:pt x="277" y="1"/>
                  </a:moveTo>
                  <a:cubicBezTo>
                    <a:pt x="133" y="1"/>
                    <a:pt x="1" y="146"/>
                    <a:pt x="70" y="310"/>
                  </a:cubicBezTo>
                  <a:cubicBezTo>
                    <a:pt x="109" y="406"/>
                    <a:pt x="191" y="449"/>
                    <a:pt x="274" y="449"/>
                  </a:cubicBezTo>
                  <a:cubicBezTo>
                    <a:pt x="387" y="449"/>
                    <a:pt x="499" y="367"/>
                    <a:pt x="499" y="226"/>
                  </a:cubicBezTo>
                  <a:cubicBezTo>
                    <a:pt x="499" y="166"/>
                    <a:pt x="476" y="108"/>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73" name="Google Shape;573;p23"/>
            <p:cNvSpPr/>
            <p:nvPr/>
          </p:nvSpPr>
          <p:spPr>
            <a:xfrm>
              <a:off x="6787775" y="2832313"/>
              <a:ext cx="12425" cy="11275"/>
            </a:xfrm>
            <a:custGeom>
              <a:rect b="b" l="l" r="r" t="t"/>
              <a:pathLst>
                <a:path extrusionOk="0" h="451" w="497">
                  <a:moveTo>
                    <a:pt x="278" y="1"/>
                  </a:moveTo>
                  <a:cubicBezTo>
                    <a:pt x="133" y="1"/>
                    <a:pt x="0" y="147"/>
                    <a:pt x="67" y="313"/>
                  </a:cubicBezTo>
                  <a:cubicBezTo>
                    <a:pt x="107" y="407"/>
                    <a:pt x="189" y="450"/>
                    <a:pt x="271" y="450"/>
                  </a:cubicBezTo>
                  <a:cubicBezTo>
                    <a:pt x="384" y="450"/>
                    <a:pt x="496" y="368"/>
                    <a:pt x="496" y="226"/>
                  </a:cubicBezTo>
                  <a:cubicBezTo>
                    <a:pt x="496" y="169"/>
                    <a:pt x="473" y="111"/>
                    <a:pt x="433" y="68"/>
                  </a:cubicBezTo>
                  <a:cubicBezTo>
                    <a:pt x="386" y="21"/>
                    <a:pt x="331" y="1"/>
                    <a:pt x="27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74" name="Google Shape;574;p23"/>
            <p:cNvSpPr/>
            <p:nvPr/>
          </p:nvSpPr>
          <p:spPr>
            <a:xfrm>
              <a:off x="6758425" y="2837938"/>
              <a:ext cx="12475" cy="11250"/>
            </a:xfrm>
            <a:custGeom>
              <a:rect b="b" l="l" r="r" t="t"/>
              <a:pathLst>
                <a:path extrusionOk="0" h="450" w="499">
                  <a:moveTo>
                    <a:pt x="277" y="0"/>
                  </a:moveTo>
                  <a:cubicBezTo>
                    <a:pt x="133" y="0"/>
                    <a:pt x="0" y="146"/>
                    <a:pt x="70" y="309"/>
                  </a:cubicBezTo>
                  <a:cubicBezTo>
                    <a:pt x="109" y="405"/>
                    <a:pt x="191" y="449"/>
                    <a:pt x="273" y="449"/>
                  </a:cubicBezTo>
                  <a:cubicBezTo>
                    <a:pt x="386" y="449"/>
                    <a:pt x="499" y="367"/>
                    <a:pt x="499" y="226"/>
                  </a:cubicBezTo>
                  <a:cubicBezTo>
                    <a:pt x="499" y="165"/>
                    <a:pt x="473" y="111"/>
                    <a:pt x="432" y="68"/>
                  </a:cubicBezTo>
                  <a:cubicBezTo>
                    <a:pt x="386" y="21"/>
                    <a:pt x="330"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75" name="Google Shape;575;p23"/>
            <p:cNvSpPr/>
            <p:nvPr/>
          </p:nvSpPr>
          <p:spPr>
            <a:xfrm>
              <a:off x="6677800" y="2835813"/>
              <a:ext cx="12500" cy="11225"/>
            </a:xfrm>
            <a:custGeom>
              <a:rect b="b" l="l" r="r" t="t"/>
              <a:pathLst>
                <a:path extrusionOk="0" h="449" w="500">
                  <a:moveTo>
                    <a:pt x="276" y="0"/>
                  </a:moveTo>
                  <a:cubicBezTo>
                    <a:pt x="133" y="0"/>
                    <a:pt x="1" y="146"/>
                    <a:pt x="68" y="311"/>
                  </a:cubicBezTo>
                  <a:cubicBezTo>
                    <a:pt x="108" y="405"/>
                    <a:pt x="190" y="448"/>
                    <a:pt x="272" y="448"/>
                  </a:cubicBezTo>
                  <a:cubicBezTo>
                    <a:pt x="385" y="448"/>
                    <a:pt x="498" y="366"/>
                    <a:pt x="499" y="224"/>
                  </a:cubicBezTo>
                  <a:cubicBezTo>
                    <a:pt x="497" y="167"/>
                    <a:pt x="474" y="109"/>
                    <a:pt x="433" y="69"/>
                  </a:cubicBezTo>
                  <a:cubicBezTo>
                    <a:pt x="386" y="21"/>
                    <a:pt x="330" y="0"/>
                    <a:pt x="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76" name="Google Shape;576;p23"/>
            <p:cNvSpPr/>
            <p:nvPr/>
          </p:nvSpPr>
          <p:spPr>
            <a:xfrm>
              <a:off x="6645200" y="2845338"/>
              <a:ext cx="12500" cy="11250"/>
            </a:xfrm>
            <a:custGeom>
              <a:rect b="b" l="l" r="r" t="t"/>
              <a:pathLst>
                <a:path extrusionOk="0" h="450" w="500">
                  <a:moveTo>
                    <a:pt x="277" y="1"/>
                  </a:moveTo>
                  <a:cubicBezTo>
                    <a:pt x="134" y="1"/>
                    <a:pt x="0" y="146"/>
                    <a:pt x="68" y="310"/>
                  </a:cubicBezTo>
                  <a:cubicBezTo>
                    <a:pt x="108" y="406"/>
                    <a:pt x="190" y="450"/>
                    <a:pt x="273" y="450"/>
                  </a:cubicBezTo>
                  <a:cubicBezTo>
                    <a:pt x="386" y="450"/>
                    <a:pt x="498" y="368"/>
                    <a:pt x="499" y="226"/>
                  </a:cubicBezTo>
                  <a:cubicBezTo>
                    <a:pt x="496" y="166"/>
                    <a:pt x="473" y="108"/>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77" name="Google Shape;577;p23"/>
            <p:cNvSpPr/>
            <p:nvPr/>
          </p:nvSpPr>
          <p:spPr>
            <a:xfrm>
              <a:off x="6650775" y="2877413"/>
              <a:ext cx="12475" cy="11225"/>
            </a:xfrm>
            <a:custGeom>
              <a:rect b="b" l="l" r="r" t="t"/>
              <a:pathLst>
                <a:path extrusionOk="0" h="449" w="499">
                  <a:moveTo>
                    <a:pt x="275" y="0"/>
                  </a:moveTo>
                  <a:cubicBezTo>
                    <a:pt x="132" y="0"/>
                    <a:pt x="0" y="146"/>
                    <a:pt x="69" y="311"/>
                  </a:cubicBezTo>
                  <a:cubicBezTo>
                    <a:pt x="108" y="405"/>
                    <a:pt x="190" y="448"/>
                    <a:pt x="272" y="448"/>
                  </a:cubicBezTo>
                  <a:cubicBezTo>
                    <a:pt x="385" y="448"/>
                    <a:pt x="498" y="366"/>
                    <a:pt x="498" y="224"/>
                  </a:cubicBezTo>
                  <a:cubicBezTo>
                    <a:pt x="498" y="167"/>
                    <a:pt x="475" y="109"/>
                    <a:pt x="432" y="69"/>
                  </a:cubicBezTo>
                  <a:cubicBezTo>
                    <a:pt x="385" y="21"/>
                    <a:pt x="329" y="0"/>
                    <a:pt x="27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78" name="Google Shape;578;p23"/>
            <p:cNvSpPr/>
            <p:nvPr/>
          </p:nvSpPr>
          <p:spPr>
            <a:xfrm>
              <a:off x="6727550" y="2878738"/>
              <a:ext cx="19400" cy="37625"/>
            </a:xfrm>
            <a:custGeom>
              <a:rect b="b" l="l" r="r" t="t"/>
              <a:pathLst>
                <a:path extrusionOk="0" h="1505" w="776">
                  <a:moveTo>
                    <a:pt x="253" y="0"/>
                  </a:moveTo>
                  <a:cubicBezTo>
                    <a:pt x="188" y="0"/>
                    <a:pt x="123" y="29"/>
                    <a:pt x="78" y="85"/>
                  </a:cubicBezTo>
                  <a:cubicBezTo>
                    <a:pt x="1" y="180"/>
                    <a:pt x="18" y="321"/>
                    <a:pt x="116" y="396"/>
                  </a:cubicBezTo>
                  <a:cubicBezTo>
                    <a:pt x="251" y="505"/>
                    <a:pt x="332" y="669"/>
                    <a:pt x="332" y="842"/>
                  </a:cubicBezTo>
                  <a:lnTo>
                    <a:pt x="332" y="1280"/>
                  </a:lnTo>
                  <a:cubicBezTo>
                    <a:pt x="332" y="1403"/>
                    <a:pt x="430" y="1504"/>
                    <a:pt x="553" y="1504"/>
                  </a:cubicBezTo>
                  <a:cubicBezTo>
                    <a:pt x="677" y="1504"/>
                    <a:pt x="775" y="1403"/>
                    <a:pt x="775" y="1280"/>
                  </a:cubicBezTo>
                  <a:lnTo>
                    <a:pt x="775" y="842"/>
                  </a:lnTo>
                  <a:cubicBezTo>
                    <a:pt x="775" y="531"/>
                    <a:pt x="634" y="240"/>
                    <a:pt x="392" y="48"/>
                  </a:cubicBezTo>
                  <a:cubicBezTo>
                    <a:pt x="351" y="16"/>
                    <a:pt x="302" y="0"/>
                    <a:pt x="253"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79" name="Google Shape;579;p23"/>
            <p:cNvSpPr/>
            <p:nvPr/>
          </p:nvSpPr>
          <p:spPr>
            <a:xfrm>
              <a:off x="6735750" y="2922238"/>
              <a:ext cx="11200" cy="18300"/>
            </a:xfrm>
            <a:custGeom>
              <a:rect b="b" l="l" r="r" t="t"/>
              <a:pathLst>
                <a:path extrusionOk="0" h="732" w="448">
                  <a:moveTo>
                    <a:pt x="225" y="0"/>
                  </a:moveTo>
                  <a:cubicBezTo>
                    <a:pt x="102" y="0"/>
                    <a:pt x="1" y="101"/>
                    <a:pt x="1" y="222"/>
                  </a:cubicBezTo>
                  <a:lnTo>
                    <a:pt x="1" y="510"/>
                  </a:lnTo>
                  <a:cubicBezTo>
                    <a:pt x="1" y="634"/>
                    <a:pt x="102" y="731"/>
                    <a:pt x="225" y="731"/>
                  </a:cubicBezTo>
                  <a:cubicBezTo>
                    <a:pt x="346" y="731"/>
                    <a:pt x="447" y="634"/>
                    <a:pt x="447" y="510"/>
                  </a:cubicBezTo>
                  <a:lnTo>
                    <a:pt x="447" y="222"/>
                  </a:lnTo>
                  <a:cubicBezTo>
                    <a:pt x="447" y="98"/>
                    <a:pt x="346" y="0"/>
                    <a:pt x="22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80" name="Google Shape;580;p23"/>
            <p:cNvSpPr/>
            <p:nvPr/>
          </p:nvSpPr>
          <p:spPr>
            <a:xfrm>
              <a:off x="6595500" y="2647163"/>
              <a:ext cx="331675" cy="374625"/>
            </a:xfrm>
            <a:custGeom>
              <a:rect b="b" l="l" r="r" t="t"/>
              <a:pathLst>
                <a:path extrusionOk="0" h="14985" w="13267">
                  <a:moveTo>
                    <a:pt x="7969" y="1967"/>
                  </a:moveTo>
                  <a:cubicBezTo>
                    <a:pt x="7868" y="2186"/>
                    <a:pt x="7816" y="2428"/>
                    <a:pt x="7819" y="2669"/>
                  </a:cubicBezTo>
                  <a:cubicBezTo>
                    <a:pt x="7830" y="2816"/>
                    <a:pt x="7715" y="2943"/>
                    <a:pt x="7565" y="2943"/>
                  </a:cubicBezTo>
                  <a:cubicBezTo>
                    <a:pt x="7419" y="2943"/>
                    <a:pt x="7304" y="2816"/>
                    <a:pt x="7315" y="2669"/>
                  </a:cubicBezTo>
                  <a:cubicBezTo>
                    <a:pt x="7315" y="2430"/>
                    <a:pt x="7352" y="2192"/>
                    <a:pt x="7430" y="1967"/>
                  </a:cubicBezTo>
                  <a:close/>
                  <a:moveTo>
                    <a:pt x="9536" y="1394"/>
                  </a:moveTo>
                  <a:cubicBezTo>
                    <a:pt x="9974" y="1394"/>
                    <a:pt x="10399" y="1619"/>
                    <a:pt x="10637" y="2019"/>
                  </a:cubicBezTo>
                  <a:cubicBezTo>
                    <a:pt x="10974" y="2589"/>
                    <a:pt x="10821" y="3326"/>
                    <a:pt x="10280" y="3711"/>
                  </a:cubicBezTo>
                  <a:cubicBezTo>
                    <a:pt x="10205" y="3766"/>
                    <a:pt x="10139" y="3835"/>
                    <a:pt x="10090" y="3913"/>
                  </a:cubicBezTo>
                  <a:lnTo>
                    <a:pt x="10090" y="2569"/>
                  </a:lnTo>
                  <a:cubicBezTo>
                    <a:pt x="10090" y="1521"/>
                    <a:pt x="8982" y="1521"/>
                    <a:pt x="8982" y="1521"/>
                  </a:cubicBezTo>
                  <a:cubicBezTo>
                    <a:pt x="9160" y="1435"/>
                    <a:pt x="9349" y="1394"/>
                    <a:pt x="9536" y="1394"/>
                  </a:cubicBezTo>
                  <a:close/>
                  <a:moveTo>
                    <a:pt x="11861" y="3988"/>
                  </a:moveTo>
                  <a:cubicBezTo>
                    <a:pt x="12151" y="4060"/>
                    <a:pt x="12425" y="4192"/>
                    <a:pt x="12667" y="4374"/>
                  </a:cubicBezTo>
                  <a:cubicBezTo>
                    <a:pt x="12776" y="4457"/>
                    <a:pt x="12796" y="4615"/>
                    <a:pt x="12713" y="4725"/>
                  </a:cubicBezTo>
                  <a:lnTo>
                    <a:pt x="12716" y="4725"/>
                  </a:lnTo>
                  <a:cubicBezTo>
                    <a:pt x="12659" y="4802"/>
                    <a:pt x="12589" y="4825"/>
                    <a:pt x="12526" y="4825"/>
                  </a:cubicBezTo>
                  <a:cubicBezTo>
                    <a:pt x="12452" y="4825"/>
                    <a:pt x="12386" y="4792"/>
                    <a:pt x="12361" y="4774"/>
                  </a:cubicBezTo>
                  <a:cubicBezTo>
                    <a:pt x="12123" y="4592"/>
                    <a:pt x="11838" y="4474"/>
                    <a:pt x="11541" y="4437"/>
                  </a:cubicBezTo>
                  <a:cubicBezTo>
                    <a:pt x="11662" y="4299"/>
                    <a:pt x="11768" y="4146"/>
                    <a:pt x="11861" y="3988"/>
                  </a:cubicBezTo>
                  <a:close/>
                  <a:moveTo>
                    <a:pt x="5863" y="4148"/>
                  </a:moveTo>
                  <a:cubicBezTo>
                    <a:pt x="5951" y="4148"/>
                    <a:pt x="6038" y="4181"/>
                    <a:pt x="6106" y="4247"/>
                  </a:cubicBezTo>
                  <a:lnTo>
                    <a:pt x="7194" y="5338"/>
                  </a:lnTo>
                  <a:cubicBezTo>
                    <a:pt x="7327" y="5470"/>
                    <a:pt x="7327" y="5686"/>
                    <a:pt x="7194" y="5819"/>
                  </a:cubicBezTo>
                  <a:lnTo>
                    <a:pt x="6106" y="6907"/>
                  </a:lnTo>
                  <a:cubicBezTo>
                    <a:pt x="6038" y="6973"/>
                    <a:pt x="5951" y="7006"/>
                    <a:pt x="5864" y="7006"/>
                  </a:cubicBezTo>
                  <a:cubicBezTo>
                    <a:pt x="5777" y="7006"/>
                    <a:pt x="5690" y="6973"/>
                    <a:pt x="5622" y="6907"/>
                  </a:cubicBezTo>
                  <a:lnTo>
                    <a:pt x="4534" y="5819"/>
                  </a:lnTo>
                  <a:cubicBezTo>
                    <a:pt x="4419" y="5701"/>
                    <a:pt x="4402" y="5516"/>
                    <a:pt x="4497" y="5378"/>
                  </a:cubicBezTo>
                  <a:cubicBezTo>
                    <a:pt x="4569" y="5280"/>
                    <a:pt x="4546" y="5139"/>
                    <a:pt x="4445" y="5070"/>
                  </a:cubicBezTo>
                  <a:cubicBezTo>
                    <a:pt x="4405" y="5042"/>
                    <a:pt x="4360" y="5028"/>
                    <a:pt x="4315" y="5028"/>
                  </a:cubicBezTo>
                  <a:cubicBezTo>
                    <a:pt x="4246" y="5028"/>
                    <a:pt x="4178" y="5061"/>
                    <a:pt x="4134" y="5122"/>
                  </a:cubicBezTo>
                  <a:cubicBezTo>
                    <a:pt x="3912" y="5436"/>
                    <a:pt x="3950" y="5862"/>
                    <a:pt x="4220" y="6132"/>
                  </a:cubicBezTo>
                  <a:lnTo>
                    <a:pt x="4733" y="6645"/>
                  </a:lnTo>
                  <a:lnTo>
                    <a:pt x="4468" y="6907"/>
                  </a:lnTo>
                  <a:cubicBezTo>
                    <a:pt x="4402" y="6973"/>
                    <a:pt x="4315" y="7006"/>
                    <a:pt x="4228" y="7006"/>
                  </a:cubicBezTo>
                  <a:cubicBezTo>
                    <a:pt x="4140" y="7006"/>
                    <a:pt x="4053" y="6973"/>
                    <a:pt x="3987" y="6907"/>
                  </a:cubicBezTo>
                  <a:lnTo>
                    <a:pt x="2899" y="5819"/>
                  </a:lnTo>
                  <a:cubicBezTo>
                    <a:pt x="2764" y="5686"/>
                    <a:pt x="2764" y="5470"/>
                    <a:pt x="2899" y="5335"/>
                  </a:cubicBezTo>
                  <a:lnTo>
                    <a:pt x="3987" y="4247"/>
                  </a:lnTo>
                  <a:cubicBezTo>
                    <a:pt x="4053" y="4181"/>
                    <a:pt x="4140" y="4148"/>
                    <a:pt x="4228" y="4148"/>
                  </a:cubicBezTo>
                  <a:cubicBezTo>
                    <a:pt x="4315" y="4148"/>
                    <a:pt x="4402" y="4181"/>
                    <a:pt x="4468" y="4247"/>
                  </a:cubicBezTo>
                  <a:lnTo>
                    <a:pt x="4733" y="4509"/>
                  </a:lnTo>
                  <a:lnTo>
                    <a:pt x="4618" y="4624"/>
                  </a:lnTo>
                  <a:cubicBezTo>
                    <a:pt x="4528" y="4710"/>
                    <a:pt x="4528" y="4854"/>
                    <a:pt x="4615" y="4941"/>
                  </a:cubicBezTo>
                  <a:cubicBezTo>
                    <a:pt x="4658" y="4984"/>
                    <a:pt x="4715" y="5005"/>
                    <a:pt x="4772" y="5005"/>
                  </a:cubicBezTo>
                  <a:cubicBezTo>
                    <a:pt x="4829" y="5005"/>
                    <a:pt x="4887" y="4984"/>
                    <a:pt x="4931" y="4941"/>
                  </a:cubicBezTo>
                  <a:lnTo>
                    <a:pt x="5622" y="4247"/>
                  </a:lnTo>
                  <a:cubicBezTo>
                    <a:pt x="5689" y="4181"/>
                    <a:pt x="5776" y="4148"/>
                    <a:pt x="5863" y="4148"/>
                  </a:cubicBezTo>
                  <a:close/>
                  <a:moveTo>
                    <a:pt x="9042" y="1967"/>
                  </a:moveTo>
                  <a:cubicBezTo>
                    <a:pt x="9373" y="1967"/>
                    <a:pt x="9644" y="2235"/>
                    <a:pt x="9644" y="2569"/>
                  </a:cubicBezTo>
                  <a:lnTo>
                    <a:pt x="9644" y="8217"/>
                  </a:lnTo>
                  <a:cubicBezTo>
                    <a:pt x="9471" y="8237"/>
                    <a:pt x="9304" y="8280"/>
                    <a:pt x="9146" y="8346"/>
                  </a:cubicBezTo>
                  <a:lnTo>
                    <a:pt x="9146" y="6052"/>
                  </a:lnTo>
                  <a:cubicBezTo>
                    <a:pt x="9143" y="5669"/>
                    <a:pt x="8832" y="5355"/>
                    <a:pt x="8446" y="5355"/>
                  </a:cubicBezTo>
                  <a:lnTo>
                    <a:pt x="7707" y="5355"/>
                  </a:lnTo>
                  <a:cubicBezTo>
                    <a:pt x="7669" y="5229"/>
                    <a:pt x="7600" y="5113"/>
                    <a:pt x="7508" y="5021"/>
                  </a:cubicBezTo>
                  <a:lnTo>
                    <a:pt x="6420" y="3933"/>
                  </a:lnTo>
                  <a:cubicBezTo>
                    <a:pt x="6266" y="3781"/>
                    <a:pt x="6064" y="3704"/>
                    <a:pt x="5863" y="3704"/>
                  </a:cubicBezTo>
                  <a:cubicBezTo>
                    <a:pt x="5661" y="3704"/>
                    <a:pt x="5460" y="3781"/>
                    <a:pt x="5306" y="3933"/>
                  </a:cubicBezTo>
                  <a:lnTo>
                    <a:pt x="5044" y="4195"/>
                  </a:lnTo>
                  <a:lnTo>
                    <a:pt x="4782" y="3933"/>
                  </a:lnTo>
                  <a:cubicBezTo>
                    <a:pt x="4628" y="3781"/>
                    <a:pt x="4426" y="3704"/>
                    <a:pt x="4225" y="3704"/>
                  </a:cubicBezTo>
                  <a:cubicBezTo>
                    <a:pt x="4024" y="3704"/>
                    <a:pt x="3823" y="3781"/>
                    <a:pt x="3671" y="3933"/>
                  </a:cubicBezTo>
                  <a:lnTo>
                    <a:pt x="2579" y="5021"/>
                  </a:lnTo>
                  <a:cubicBezTo>
                    <a:pt x="2487" y="5116"/>
                    <a:pt x="2418" y="5229"/>
                    <a:pt x="2384" y="5355"/>
                  </a:cubicBezTo>
                  <a:lnTo>
                    <a:pt x="1644" y="5355"/>
                  </a:lnTo>
                  <a:cubicBezTo>
                    <a:pt x="1258" y="5355"/>
                    <a:pt x="947" y="5669"/>
                    <a:pt x="947" y="6055"/>
                  </a:cubicBezTo>
                  <a:lnTo>
                    <a:pt x="947" y="8346"/>
                  </a:lnTo>
                  <a:cubicBezTo>
                    <a:pt x="786" y="8280"/>
                    <a:pt x="616" y="8237"/>
                    <a:pt x="443" y="8217"/>
                  </a:cubicBezTo>
                  <a:lnTo>
                    <a:pt x="443" y="2569"/>
                  </a:lnTo>
                  <a:cubicBezTo>
                    <a:pt x="443" y="2235"/>
                    <a:pt x="714" y="1967"/>
                    <a:pt x="1048" y="1967"/>
                  </a:cubicBezTo>
                  <a:lnTo>
                    <a:pt x="6961" y="1967"/>
                  </a:lnTo>
                  <a:cubicBezTo>
                    <a:pt x="6898" y="2194"/>
                    <a:pt x="6866" y="2433"/>
                    <a:pt x="6869" y="2669"/>
                  </a:cubicBezTo>
                  <a:cubicBezTo>
                    <a:pt x="6869" y="3055"/>
                    <a:pt x="7180" y="3366"/>
                    <a:pt x="7563" y="3366"/>
                  </a:cubicBezTo>
                  <a:cubicBezTo>
                    <a:pt x="7948" y="3366"/>
                    <a:pt x="8259" y="3055"/>
                    <a:pt x="8259" y="2669"/>
                  </a:cubicBezTo>
                  <a:cubicBezTo>
                    <a:pt x="8259" y="2419"/>
                    <a:pt x="8334" y="2174"/>
                    <a:pt x="8472" y="1967"/>
                  </a:cubicBezTo>
                  <a:close/>
                  <a:moveTo>
                    <a:pt x="8446" y="5801"/>
                  </a:moveTo>
                  <a:cubicBezTo>
                    <a:pt x="8585" y="5801"/>
                    <a:pt x="8697" y="5914"/>
                    <a:pt x="8697" y="6052"/>
                  </a:cubicBezTo>
                  <a:lnTo>
                    <a:pt x="8697" y="8605"/>
                  </a:lnTo>
                  <a:cubicBezTo>
                    <a:pt x="8236" y="8965"/>
                    <a:pt x="7966" y="9518"/>
                    <a:pt x="7966" y="10105"/>
                  </a:cubicBezTo>
                  <a:lnTo>
                    <a:pt x="7966" y="12178"/>
                  </a:lnTo>
                  <a:lnTo>
                    <a:pt x="6949" y="12178"/>
                  </a:lnTo>
                  <a:lnTo>
                    <a:pt x="6949" y="10105"/>
                  </a:lnTo>
                  <a:cubicBezTo>
                    <a:pt x="6949" y="9054"/>
                    <a:pt x="6097" y="8202"/>
                    <a:pt x="5047" y="8202"/>
                  </a:cubicBezTo>
                  <a:cubicBezTo>
                    <a:pt x="3996" y="8202"/>
                    <a:pt x="3144" y="9054"/>
                    <a:pt x="3144" y="10105"/>
                  </a:cubicBezTo>
                  <a:lnTo>
                    <a:pt x="3144" y="12178"/>
                  </a:lnTo>
                  <a:lnTo>
                    <a:pt x="2128" y="12178"/>
                  </a:lnTo>
                  <a:lnTo>
                    <a:pt x="2128" y="10105"/>
                  </a:lnTo>
                  <a:cubicBezTo>
                    <a:pt x="2128" y="9518"/>
                    <a:pt x="1857" y="8965"/>
                    <a:pt x="1393" y="8605"/>
                  </a:cubicBezTo>
                  <a:lnTo>
                    <a:pt x="1393" y="6052"/>
                  </a:lnTo>
                  <a:cubicBezTo>
                    <a:pt x="1393" y="5914"/>
                    <a:pt x="1506" y="5801"/>
                    <a:pt x="1647" y="5801"/>
                  </a:cubicBezTo>
                  <a:lnTo>
                    <a:pt x="2387" y="5801"/>
                  </a:lnTo>
                  <a:cubicBezTo>
                    <a:pt x="2421" y="5928"/>
                    <a:pt x="2490" y="6040"/>
                    <a:pt x="2582" y="6135"/>
                  </a:cubicBezTo>
                  <a:lnTo>
                    <a:pt x="3671" y="7224"/>
                  </a:lnTo>
                  <a:cubicBezTo>
                    <a:pt x="3825" y="7376"/>
                    <a:pt x="4025" y="7452"/>
                    <a:pt x="4226" y="7452"/>
                  </a:cubicBezTo>
                  <a:cubicBezTo>
                    <a:pt x="4427" y="7452"/>
                    <a:pt x="4628" y="7376"/>
                    <a:pt x="4782" y="7224"/>
                  </a:cubicBezTo>
                  <a:lnTo>
                    <a:pt x="5047" y="6962"/>
                  </a:lnTo>
                  <a:lnTo>
                    <a:pt x="5309" y="7224"/>
                  </a:lnTo>
                  <a:cubicBezTo>
                    <a:pt x="5463" y="7376"/>
                    <a:pt x="5663" y="7452"/>
                    <a:pt x="5864" y="7452"/>
                  </a:cubicBezTo>
                  <a:cubicBezTo>
                    <a:pt x="6065" y="7452"/>
                    <a:pt x="6266" y="7376"/>
                    <a:pt x="6420" y="7224"/>
                  </a:cubicBezTo>
                  <a:lnTo>
                    <a:pt x="7508" y="6135"/>
                  </a:lnTo>
                  <a:cubicBezTo>
                    <a:pt x="7603" y="6040"/>
                    <a:pt x="7669" y="5928"/>
                    <a:pt x="7707" y="5801"/>
                  </a:cubicBezTo>
                  <a:close/>
                  <a:moveTo>
                    <a:pt x="5047" y="8649"/>
                  </a:moveTo>
                  <a:cubicBezTo>
                    <a:pt x="5850" y="8649"/>
                    <a:pt x="6503" y="9299"/>
                    <a:pt x="6503" y="10105"/>
                  </a:cubicBezTo>
                  <a:lnTo>
                    <a:pt x="6503" y="12181"/>
                  </a:lnTo>
                  <a:lnTo>
                    <a:pt x="3587" y="12181"/>
                  </a:lnTo>
                  <a:lnTo>
                    <a:pt x="3587" y="10105"/>
                  </a:lnTo>
                  <a:cubicBezTo>
                    <a:pt x="3587" y="9299"/>
                    <a:pt x="4241" y="8649"/>
                    <a:pt x="5047" y="8649"/>
                  </a:cubicBezTo>
                  <a:close/>
                  <a:moveTo>
                    <a:pt x="1393" y="9239"/>
                  </a:moveTo>
                  <a:cubicBezTo>
                    <a:pt x="1581" y="9489"/>
                    <a:pt x="1681" y="9791"/>
                    <a:pt x="1681" y="10105"/>
                  </a:cubicBezTo>
                  <a:lnTo>
                    <a:pt x="1681" y="12181"/>
                  </a:lnTo>
                  <a:cubicBezTo>
                    <a:pt x="1681" y="12181"/>
                    <a:pt x="1681" y="12181"/>
                    <a:pt x="1680" y="12181"/>
                  </a:cubicBezTo>
                  <a:cubicBezTo>
                    <a:pt x="1657" y="12181"/>
                    <a:pt x="1393" y="12175"/>
                    <a:pt x="1393" y="11927"/>
                  </a:cubicBezTo>
                  <a:lnTo>
                    <a:pt x="1393" y="9239"/>
                  </a:lnTo>
                  <a:close/>
                  <a:moveTo>
                    <a:pt x="8700" y="9236"/>
                  </a:moveTo>
                  <a:lnTo>
                    <a:pt x="8700" y="11927"/>
                  </a:lnTo>
                  <a:cubicBezTo>
                    <a:pt x="8700" y="12175"/>
                    <a:pt x="8436" y="12181"/>
                    <a:pt x="8413" y="12181"/>
                  </a:cubicBezTo>
                  <a:cubicBezTo>
                    <a:pt x="8412" y="12181"/>
                    <a:pt x="8412" y="12181"/>
                    <a:pt x="8412" y="12181"/>
                  </a:cubicBezTo>
                  <a:lnTo>
                    <a:pt x="8412" y="10105"/>
                  </a:lnTo>
                  <a:cubicBezTo>
                    <a:pt x="8409" y="9791"/>
                    <a:pt x="8513" y="9486"/>
                    <a:pt x="8700" y="9236"/>
                  </a:cubicBezTo>
                  <a:close/>
                  <a:moveTo>
                    <a:pt x="446" y="8666"/>
                  </a:moveTo>
                  <a:cubicBezTo>
                    <a:pt x="622" y="8692"/>
                    <a:pt x="792" y="8752"/>
                    <a:pt x="947" y="8841"/>
                  </a:cubicBezTo>
                  <a:lnTo>
                    <a:pt x="947" y="11927"/>
                  </a:lnTo>
                  <a:cubicBezTo>
                    <a:pt x="947" y="12604"/>
                    <a:pt x="1596" y="12624"/>
                    <a:pt x="1674" y="12624"/>
                  </a:cubicBezTo>
                  <a:cubicBezTo>
                    <a:pt x="1679" y="12624"/>
                    <a:pt x="1681" y="12624"/>
                    <a:pt x="1681" y="12624"/>
                  </a:cubicBezTo>
                  <a:lnTo>
                    <a:pt x="1681" y="13128"/>
                  </a:lnTo>
                  <a:lnTo>
                    <a:pt x="1048" y="13128"/>
                  </a:lnTo>
                  <a:cubicBezTo>
                    <a:pt x="714" y="13125"/>
                    <a:pt x="446" y="12857"/>
                    <a:pt x="446" y="12523"/>
                  </a:cubicBezTo>
                  <a:lnTo>
                    <a:pt x="446" y="8666"/>
                  </a:lnTo>
                  <a:close/>
                  <a:moveTo>
                    <a:pt x="3144" y="12624"/>
                  </a:moveTo>
                  <a:lnTo>
                    <a:pt x="3144" y="13128"/>
                  </a:lnTo>
                  <a:lnTo>
                    <a:pt x="2125" y="13128"/>
                  </a:lnTo>
                  <a:lnTo>
                    <a:pt x="2125" y="12624"/>
                  </a:lnTo>
                  <a:close/>
                  <a:moveTo>
                    <a:pt x="6503" y="12624"/>
                  </a:moveTo>
                  <a:lnTo>
                    <a:pt x="6503" y="13128"/>
                  </a:lnTo>
                  <a:lnTo>
                    <a:pt x="3587" y="13128"/>
                  </a:lnTo>
                  <a:lnTo>
                    <a:pt x="3587" y="12624"/>
                  </a:lnTo>
                  <a:close/>
                  <a:moveTo>
                    <a:pt x="7966" y="12624"/>
                  </a:moveTo>
                  <a:lnTo>
                    <a:pt x="7966" y="13128"/>
                  </a:lnTo>
                  <a:lnTo>
                    <a:pt x="6949" y="13128"/>
                  </a:lnTo>
                  <a:lnTo>
                    <a:pt x="6949" y="12624"/>
                  </a:lnTo>
                  <a:close/>
                  <a:moveTo>
                    <a:pt x="9644" y="8666"/>
                  </a:moveTo>
                  <a:lnTo>
                    <a:pt x="9644" y="12523"/>
                  </a:lnTo>
                  <a:lnTo>
                    <a:pt x="9644" y="12526"/>
                  </a:lnTo>
                  <a:cubicBezTo>
                    <a:pt x="9644" y="12857"/>
                    <a:pt x="9376" y="13128"/>
                    <a:pt x="9042" y="13128"/>
                  </a:cubicBezTo>
                  <a:lnTo>
                    <a:pt x="8409" y="13128"/>
                  </a:lnTo>
                  <a:lnTo>
                    <a:pt x="8409" y="12627"/>
                  </a:lnTo>
                  <a:cubicBezTo>
                    <a:pt x="8409" y="12627"/>
                    <a:pt x="8411" y="12627"/>
                    <a:pt x="8415" y="12627"/>
                  </a:cubicBezTo>
                  <a:cubicBezTo>
                    <a:pt x="8485" y="12627"/>
                    <a:pt x="9143" y="12609"/>
                    <a:pt x="9143" y="11927"/>
                  </a:cubicBezTo>
                  <a:lnTo>
                    <a:pt x="9143" y="8841"/>
                  </a:lnTo>
                  <a:cubicBezTo>
                    <a:pt x="9298" y="8752"/>
                    <a:pt x="9468" y="8692"/>
                    <a:pt x="9644" y="8666"/>
                  </a:cubicBezTo>
                  <a:close/>
                  <a:moveTo>
                    <a:pt x="8806" y="13571"/>
                  </a:moveTo>
                  <a:lnTo>
                    <a:pt x="8806" y="14069"/>
                  </a:lnTo>
                  <a:cubicBezTo>
                    <a:pt x="8806" y="14328"/>
                    <a:pt x="8593" y="14538"/>
                    <a:pt x="8334" y="14538"/>
                  </a:cubicBezTo>
                  <a:lnTo>
                    <a:pt x="8331" y="14541"/>
                  </a:lnTo>
                  <a:lnTo>
                    <a:pt x="1759" y="14541"/>
                  </a:lnTo>
                  <a:cubicBezTo>
                    <a:pt x="1497" y="14538"/>
                    <a:pt x="1287" y="14328"/>
                    <a:pt x="1287" y="14069"/>
                  </a:cubicBezTo>
                  <a:lnTo>
                    <a:pt x="1287" y="13571"/>
                  </a:lnTo>
                  <a:close/>
                  <a:moveTo>
                    <a:pt x="9555" y="1"/>
                  </a:moveTo>
                  <a:cubicBezTo>
                    <a:pt x="9549" y="1"/>
                    <a:pt x="9543" y="1"/>
                    <a:pt x="9537" y="1"/>
                  </a:cubicBezTo>
                  <a:cubicBezTo>
                    <a:pt x="8510" y="1"/>
                    <a:pt x="7571" y="591"/>
                    <a:pt x="7128" y="1521"/>
                  </a:cubicBezTo>
                  <a:lnTo>
                    <a:pt x="1048" y="1521"/>
                  </a:lnTo>
                  <a:cubicBezTo>
                    <a:pt x="469" y="1521"/>
                    <a:pt x="0" y="1990"/>
                    <a:pt x="0" y="2569"/>
                  </a:cubicBezTo>
                  <a:lnTo>
                    <a:pt x="0" y="12523"/>
                  </a:lnTo>
                  <a:cubicBezTo>
                    <a:pt x="0" y="13021"/>
                    <a:pt x="351" y="13450"/>
                    <a:pt x="841" y="13551"/>
                  </a:cubicBezTo>
                  <a:lnTo>
                    <a:pt x="841" y="14069"/>
                  </a:lnTo>
                  <a:cubicBezTo>
                    <a:pt x="841" y="14573"/>
                    <a:pt x="1252" y="14985"/>
                    <a:pt x="1759" y="14985"/>
                  </a:cubicBezTo>
                  <a:lnTo>
                    <a:pt x="8331" y="14985"/>
                  </a:lnTo>
                  <a:cubicBezTo>
                    <a:pt x="8333" y="14985"/>
                    <a:pt x="8335" y="14985"/>
                    <a:pt x="8337" y="14985"/>
                  </a:cubicBezTo>
                  <a:cubicBezTo>
                    <a:pt x="8844" y="14985"/>
                    <a:pt x="9252" y="14574"/>
                    <a:pt x="9252" y="14069"/>
                  </a:cubicBezTo>
                  <a:lnTo>
                    <a:pt x="9252" y="13551"/>
                  </a:lnTo>
                  <a:cubicBezTo>
                    <a:pt x="9742" y="13453"/>
                    <a:pt x="10093" y="13024"/>
                    <a:pt x="10093" y="12526"/>
                  </a:cubicBezTo>
                  <a:lnTo>
                    <a:pt x="10093" y="4641"/>
                  </a:lnTo>
                  <a:cubicBezTo>
                    <a:pt x="10102" y="4653"/>
                    <a:pt x="10243" y="4972"/>
                    <a:pt x="10686" y="4972"/>
                  </a:cubicBezTo>
                  <a:cubicBezTo>
                    <a:pt x="10767" y="4972"/>
                    <a:pt x="10844" y="4958"/>
                    <a:pt x="10919" y="4932"/>
                  </a:cubicBezTo>
                  <a:cubicBezTo>
                    <a:pt x="11050" y="4889"/>
                    <a:pt x="11185" y="4868"/>
                    <a:pt x="11319" y="4868"/>
                  </a:cubicBezTo>
                  <a:cubicBezTo>
                    <a:pt x="11596" y="4868"/>
                    <a:pt x="11869" y="4957"/>
                    <a:pt x="12094" y="5128"/>
                  </a:cubicBezTo>
                  <a:cubicBezTo>
                    <a:pt x="12225" y="5227"/>
                    <a:pt x="12370" y="5271"/>
                    <a:pt x="12512" y="5271"/>
                  </a:cubicBezTo>
                  <a:cubicBezTo>
                    <a:pt x="12905" y="5271"/>
                    <a:pt x="13266" y="4931"/>
                    <a:pt x="13205" y="4480"/>
                  </a:cubicBezTo>
                  <a:lnTo>
                    <a:pt x="13202" y="4480"/>
                  </a:lnTo>
                  <a:cubicBezTo>
                    <a:pt x="13179" y="4296"/>
                    <a:pt x="13081" y="4132"/>
                    <a:pt x="12934" y="4020"/>
                  </a:cubicBezTo>
                  <a:cubicBezTo>
                    <a:pt x="12669" y="3818"/>
                    <a:pt x="12367" y="3668"/>
                    <a:pt x="12048" y="3576"/>
                  </a:cubicBezTo>
                  <a:cubicBezTo>
                    <a:pt x="12154" y="3285"/>
                    <a:pt x="12209" y="2980"/>
                    <a:pt x="12209" y="2669"/>
                  </a:cubicBezTo>
                  <a:cubicBezTo>
                    <a:pt x="12209" y="1567"/>
                    <a:pt x="11728" y="1052"/>
                    <a:pt x="11348" y="709"/>
                  </a:cubicBezTo>
                  <a:cubicBezTo>
                    <a:pt x="11300" y="666"/>
                    <a:pt x="11248" y="647"/>
                    <a:pt x="11199" y="647"/>
                  </a:cubicBezTo>
                  <a:cubicBezTo>
                    <a:pt x="11022" y="647"/>
                    <a:pt x="10878" y="882"/>
                    <a:pt x="11049" y="1037"/>
                  </a:cubicBezTo>
                  <a:cubicBezTo>
                    <a:pt x="11679" y="1598"/>
                    <a:pt x="11763" y="2307"/>
                    <a:pt x="11763" y="2669"/>
                  </a:cubicBezTo>
                  <a:cubicBezTo>
                    <a:pt x="11763" y="3389"/>
                    <a:pt x="11414" y="4063"/>
                    <a:pt x="10830" y="4480"/>
                  </a:cubicBezTo>
                  <a:cubicBezTo>
                    <a:pt x="10787" y="4512"/>
                    <a:pt x="10738" y="4529"/>
                    <a:pt x="10686" y="4529"/>
                  </a:cubicBezTo>
                  <a:cubicBezTo>
                    <a:pt x="10605" y="4529"/>
                    <a:pt x="10528" y="4489"/>
                    <a:pt x="10482" y="4423"/>
                  </a:cubicBezTo>
                  <a:cubicBezTo>
                    <a:pt x="10401" y="4310"/>
                    <a:pt x="10427" y="4155"/>
                    <a:pt x="10539" y="4071"/>
                  </a:cubicBezTo>
                  <a:cubicBezTo>
                    <a:pt x="11377" y="3478"/>
                    <a:pt x="11509" y="2287"/>
                    <a:pt x="10824" y="1521"/>
                  </a:cubicBezTo>
                  <a:cubicBezTo>
                    <a:pt x="10483" y="1138"/>
                    <a:pt x="10012" y="946"/>
                    <a:pt x="9541" y="946"/>
                  </a:cubicBezTo>
                  <a:cubicBezTo>
                    <a:pt x="9070" y="946"/>
                    <a:pt x="8599" y="1138"/>
                    <a:pt x="8256" y="1521"/>
                  </a:cubicBezTo>
                  <a:lnTo>
                    <a:pt x="7635" y="1521"/>
                  </a:lnTo>
                  <a:cubicBezTo>
                    <a:pt x="8035" y="853"/>
                    <a:pt x="8757" y="444"/>
                    <a:pt x="9537" y="444"/>
                  </a:cubicBezTo>
                  <a:cubicBezTo>
                    <a:pt x="9883" y="444"/>
                    <a:pt x="10223" y="525"/>
                    <a:pt x="10531" y="680"/>
                  </a:cubicBezTo>
                  <a:cubicBezTo>
                    <a:pt x="10563" y="696"/>
                    <a:pt x="10598" y="704"/>
                    <a:pt x="10632" y="704"/>
                  </a:cubicBezTo>
                  <a:cubicBezTo>
                    <a:pt x="10714" y="704"/>
                    <a:pt x="10791" y="659"/>
                    <a:pt x="10830" y="579"/>
                  </a:cubicBezTo>
                  <a:cubicBezTo>
                    <a:pt x="10885" y="470"/>
                    <a:pt x="10841" y="338"/>
                    <a:pt x="10732" y="283"/>
                  </a:cubicBezTo>
                  <a:cubicBezTo>
                    <a:pt x="10366" y="98"/>
                    <a:pt x="9964" y="1"/>
                    <a:pt x="955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581" name="Google Shape;581;p23"/>
          <p:cNvGrpSpPr/>
          <p:nvPr/>
        </p:nvGrpSpPr>
        <p:grpSpPr>
          <a:xfrm>
            <a:off x="5425850" y="2951963"/>
            <a:ext cx="179525" cy="374625"/>
            <a:chOff x="5425850" y="2647163"/>
            <a:chExt cx="179525" cy="374625"/>
          </a:xfrm>
        </p:grpSpPr>
        <p:sp>
          <p:nvSpPr>
            <p:cNvPr id="582" name="Google Shape;582;p23"/>
            <p:cNvSpPr/>
            <p:nvPr/>
          </p:nvSpPr>
          <p:spPr>
            <a:xfrm>
              <a:off x="5449175" y="2717913"/>
              <a:ext cx="90425" cy="218525"/>
            </a:xfrm>
            <a:custGeom>
              <a:rect b="b" l="l" r="r" t="t"/>
              <a:pathLst>
                <a:path extrusionOk="0" h="8741" w="3617">
                  <a:moveTo>
                    <a:pt x="467" y="444"/>
                  </a:moveTo>
                  <a:cubicBezTo>
                    <a:pt x="467" y="444"/>
                    <a:pt x="3153" y="444"/>
                    <a:pt x="3153" y="447"/>
                  </a:cubicBezTo>
                  <a:cubicBezTo>
                    <a:pt x="3164" y="516"/>
                    <a:pt x="3158" y="749"/>
                    <a:pt x="3141" y="1092"/>
                  </a:cubicBezTo>
                  <a:lnTo>
                    <a:pt x="493" y="1092"/>
                  </a:lnTo>
                  <a:cubicBezTo>
                    <a:pt x="473" y="703"/>
                    <a:pt x="458" y="458"/>
                    <a:pt x="464" y="447"/>
                  </a:cubicBezTo>
                  <a:cubicBezTo>
                    <a:pt x="467" y="447"/>
                    <a:pt x="467" y="444"/>
                    <a:pt x="467" y="444"/>
                  </a:cubicBezTo>
                  <a:close/>
                  <a:moveTo>
                    <a:pt x="3118" y="1538"/>
                  </a:moveTo>
                  <a:cubicBezTo>
                    <a:pt x="3009" y="3495"/>
                    <a:pt x="2695" y="7373"/>
                    <a:pt x="2686" y="7503"/>
                  </a:cubicBezTo>
                  <a:cubicBezTo>
                    <a:pt x="2663" y="7644"/>
                    <a:pt x="2614" y="7776"/>
                    <a:pt x="2542" y="7900"/>
                  </a:cubicBezTo>
                  <a:cubicBezTo>
                    <a:pt x="2384" y="8168"/>
                    <a:pt x="2148" y="8294"/>
                    <a:pt x="1808" y="8294"/>
                  </a:cubicBezTo>
                  <a:cubicBezTo>
                    <a:pt x="1472" y="8294"/>
                    <a:pt x="1233" y="8165"/>
                    <a:pt x="1074" y="7900"/>
                  </a:cubicBezTo>
                  <a:cubicBezTo>
                    <a:pt x="1002" y="7776"/>
                    <a:pt x="953" y="7644"/>
                    <a:pt x="930" y="7503"/>
                  </a:cubicBezTo>
                  <a:cubicBezTo>
                    <a:pt x="913" y="7390"/>
                    <a:pt x="642" y="3490"/>
                    <a:pt x="522" y="1538"/>
                  </a:cubicBezTo>
                  <a:close/>
                  <a:moveTo>
                    <a:pt x="464" y="1"/>
                  </a:moveTo>
                  <a:cubicBezTo>
                    <a:pt x="329" y="1"/>
                    <a:pt x="205" y="61"/>
                    <a:pt x="121" y="165"/>
                  </a:cubicBezTo>
                  <a:cubicBezTo>
                    <a:pt x="41" y="265"/>
                    <a:pt x="0" y="392"/>
                    <a:pt x="9" y="522"/>
                  </a:cubicBezTo>
                  <a:cubicBezTo>
                    <a:pt x="274" y="4468"/>
                    <a:pt x="484" y="7534"/>
                    <a:pt x="490" y="7563"/>
                  </a:cubicBezTo>
                  <a:cubicBezTo>
                    <a:pt x="522" y="7762"/>
                    <a:pt x="591" y="7952"/>
                    <a:pt x="691" y="8124"/>
                  </a:cubicBezTo>
                  <a:cubicBezTo>
                    <a:pt x="930" y="8527"/>
                    <a:pt x="1316" y="8740"/>
                    <a:pt x="1808" y="8740"/>
                  </a:cubicBezTo>
                  <a:cubicBezTo>
                    <a:pt x="2303" y="8740"/>
                    <a:pt x="2689" y="8527"/>
                    <a:pt x="2925" y="8124"/>
                  </a:cubicBezTo>
                  <a:cubicBezTo>
                    <a:pt x="3026" y="7952"/>
                    <a:pt x="3095" y="7762"/>
                    <a:pt x="3127" y="7566"/>
                  </a:cubicBezTo>
                  <a:cubicBezTo>
                    <a:pt x="3133" y="7537"/>
                    <a:pt x="3343" y="4471"/>
                    <a:pt x="3608" y="522"/>
                  </a:cubicBezTo>
                  <a:cubicBezTo>
                    <a:pt x="3616" y="392"/>
                    <a:pt x="3576" y="265"/>
                    <a:pt x="3498" y="165"/>
                  </a:cubicBezTo>
                  <a:cubicBezTo>
                    <a:pt x="3415" y="61"/>
                    <a:pt x="3288" y="1"/>
                    <a:pt x="315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83" name="Google Shape;583;p23"/>
            <p:cNvSpPr/>
            <p:nvPr/>
          </p:nvSpPr>
          <p:spPr>
            <a:xfrm>
              <a:off x="5470625" y="2810838"/>
              <a:ext cx="47600" cy="63050"/>
            </a:xfrm>
            <a:custGeom>
              <a:rect b="b" l="l" r="r" t="t"/>
              <a:pathLst>
                <a:path extrusionOk="0" h="2522" w="1904">
                  <a:moveTo>
                    <a:pt x="947" y="1167"/>
                  </a:moveTo>
                  <a:cubicBezTo>
                    <a:pt x="1181" y="1167"/>
                    <a:pt x="1405" y="1349"/>
                    <a:pt x="1405" y="1624"/>
                  </a:cubicBezTo>
                  <a:cubicBezTo>
                    <a:pt x="1405" y="1874"/>
                    <a:pt x="1201" y="2078"/>
                    <a:pt x="950" y="2078"/>
                  </a:cubicBezTo>
                  <a:cubicBezTo>
                    <a:pt x="544" y="2078"/>
                    <a:pt x="343" y="1589"/>
                    <a:pt x="628" y="1301"/>
                  </a:cubicBezTo>
                  <a:cubicBezTo>
                    <a:pt x="721" y="1208"/>
                    <a:pt x="835" y="1167"/>
                    <a:pt x="947" y="1167"/>
                  </a:cubicBezTo>
                  <a:close/>
                  <a:moveTo>
                    <a:pt x="597" y="0"/>
                  </a:moveTo>
                  <a:cubicBezTo>
                    <a:pt x="529" y="0"/>
                    <a:pt x="461" y="32"/>
                    <a:pt x="418" y="92"/>
                  </a:cubicBezTo>
                  <a:cubicBezTo>
                    <a:pt x="343" y="190"/>
                    <a:pt x="366" y="328"/>
                    <a:pt x="464" y="403"/>
                  </a:cubicBezTo>
                  <a:cubicBezTo>
                    <a:pt x="582" y="492"/>
                    <a:pt x="671" y="613"/>
                    <a:pt x="723" y="751"/>
                  </a:cubicBezTo>
                  <a:cubicBezTo>
                    <a:pt x="285" y="867"/>
                    <a:pt x="0" y="1287"/>
                    <a:pt x="58" y="1733"/>
                  </a:cubicBezTo>
                  <a:cubicBezTo>
                    <a:pt x="113" y="2182"/>
                    <a:pt x="493" y="2519"/>
                    <a:pt x="945" y="2522"/>
                  </a:cubicBezTo>
                  <a:cubicBezTo>
                    <a:pt x="947" y="2522"/>
                    <a:pt x="948" y="2522"/>
                    <a:pt x="950" y="2522"/>
                  </a:cubicBezTo>
                  <a:cubicBezTo>
                    <a:pt x="1397" y="2522"/>
                    <a:pt x="1780" y="2192"/>
                    <a:pt x="1840" y="1747"/>
                  </a:cubicBezTo>
                  <a:cubicBezTo>
                    <a:pt x="1903" y="1301"/>
                    <a:pt x="1627" y="878"/>
                    <a:pt x="1192" y="757"/>
                  </a:cubicBezTo>
                  <a:cubicBezTo>
                    <a:pt x="1117" y="492"/>
                    <a:pt x="976" y="227"/>
                    <a:pt x="729" y="43"/>
                  </a:cubicBezTo>
                  <a:cubicBezTo>
                    <a:pt x="689" y="14"/>
                    <a:pt x="643" y="0"/>
                    <a:pt x="59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84" name="Google Shape;584;p23"/>
            <p:cNvSpPr/>
            <p:nvPr/>
          </p:nvSpPr>
          <p:spPr>
            <a:xfrm>
              <a:off x="5425850" y="2647163"/>
              <a:ext cx="179525" cy="374625"/>
            </a:xfrm>
            <a:custGeom>
              <a:rect b="b" l="l" r="r" t="t"/>
              <a:pathLst>
                <a:path extrusionOk="0" h="14985" w="7181">
                  <a:moveTo>
                    <a:pt x="4739" y="1077"/>
                  </a:moveTo>
                  <a:cubicBezTo>
                    <a:pt x="4843" y="1103"/>
                    <a:pt x="4946" y="1138"/>
                    <a:pt x="5044" y="1178"/>
                  </a:cubicBezTo>
                  <a:lnTo>
                    <a:pt x="4808" y="1633"/>
                  </a:lnTo>
                  <a:lnTo>
                    <a:pt x="4739" y="1633"/>
                  </a:lnTo>
                  <a:lnTo>
                    <a:pt x="4739" y="1077"/>
                  </a:lnTo>
                  <a:close/>
                  <a:moveTo>
                    <a:pt x="5430" y="1403"/>
                  </a:moveTo>
                  <a:cubicBezTo>
                    <a:pt x="5577" y="1509"/>
                    <a:pt x="5709" y="1639"/>
                    <a:pt x="5822" y="1783"/>
                  </a:cubicBezTo>
                  <a:lnTo>
                    <a:pt x="5419" y="1950"/>
                  </a:lnTo>
                  <a:cubicBezTo>
                    <a:pt x="5396" y="1895"/>
                    <a:pt x="5364" y="1843"/>
                    <a:pt x="5324" y="1797"/>
                  </a:cubicBezTo>
                  <a:cubicBezTo>
                    <a:pt x="5301" y="1777"/>
                    <a:pt x="5278" y="1754"/>
                    <a:pt x="5254" y="1737"/>
                  </a:cubicBezTo>
                  <a:lnTo>
                    <a:pt x="5430" y="1403"/>
                  </a:lnTo>
                  <a:close/>
                  <a:moveTo>
                    <a:pt x="6052" y="2168"/>
                  </a:moveTo>
                  <a:cubicBezTo>
                    <a:pt x="6092" y="2258"/>
                    <a:pt x="6124" y="2347"/>
                    <a:pt x="6153" y="2439"/>
                  </a:cubicBezTo>
                  <a:lnTo>
                    <a:pt x="5442" y="2439"/>
                  </a:lnTo>
                  <a:cubicBezTo>
                    <a:pt x="5442" y="2433"/>
                    <a:pt x="6052" y="2168"/>
                    <a:pt x="6052" y="2168"/>
                  </a:cubicBezTo>
                  <a:close/>
                  <a:moveTo>
                    <a:pt x="4790" y="444"/>
                  </a:moveTo>
                  <a:cubicBezTo>
                    <a:pt x="5304" y="444"/>
                    <a:pt x="5798" y="651"/>
                    <a:pt x="6161" y="1020"/>
                  </a:cubicBezTo>
                  <a:cubicBezTo>
                    <a:pt x="6533" y="1388"/>
                    <a:pt x="6723" y="1881"/>
                    <a:pt x="6734" y="2402"/>
                  </a:cubicBezTo>
                  <a:cubicBezTo>
                    <a:pt x="6736" y="2437"/>
                    <a:pt x="6700" y="2445"/>
                    <a:pt x="6667" y="2445"/>
                  </a:cubicBezTo>
                  <a:cubicBezTo>
                    <a:pt x="6638" y="2445"/>
                    <a:pt x="6610" y="2439"/>
                    <a:pt x="6610" y="2439"/>
                  </a:cubicBezTo>
                  <a:cubicBezTo>
                    <a:pt x="6400" y="1518"/>
                    <a:pt x="5666" y="807"/>
                    <a:pt x="4739" y="623"/>
                  </a:cubicBezTo>
                  <a:cubicBezTo>
                    <a:pt x="4739" y="623"/>
                    <a:pt x="4713" y="447"/>
                    <a:pt x="4779" y="444"/>
                  </a:cubicBezTo>
                  <a:cubicBezTo>
                    <a:pt x="4783" y="444"/>
                    <a:pt x="4787" y="444"/>
                    <a:pt x="4790" y="444"/>
                  </a:cubicBezTo>
                  <a:close/>
                  <a:moveTo>
                    <a:pt x="2914" y="12307"/>
                  </a:moveTo>
                  <a:lnTo>
                    <a:pt x="2914" y="12307"/>
                  </a:lnTo>
                  <a:cubicBezTo>
                    <a:pt x="2888" y="12391"/>
                    <a:pt x="2877" y="12477"/>
                    <a:pt x="2877" y="12564"/>
                  </a:cubicBezTo>
                  <a:lnTo>
                    <a:pt x="2877" y="12926"/>
                  </a:lnTo>
                  <a:cubicBezTo>
                    <a:pt x="2877" y="13010"/>
                    <a:pt x="2926" y="13087"/>
                    <a:pt x="3000" y="13125"/>
                  </a:cubicBezTo>
                  <a:cubicBezTo>
                    <a:pt x="3254" y="13252"/>
                    <a:pt x="3378" y="13539"/>
                    <a:pt x="3297" y="13810"/>
                  </a:cubicBezTo>
                  <a:cubicBezTo>
                    <a:pt x="3277" y="13876"/>
                    <a:pt x="3291" y="13948"/>
                    <a:pt x="3331" y="14006"/>
                  </a:cubicBezTo>
                  <a:cubicBezTo>
                    <a:pt x="3375" y="14061"/>
                    <a:pt x="3441" y="14095"/>
                    <a:pt x="3513" y="14095"/>
                  </a:cubicBezTo>
                  <a:lnTo>
                    <a:pt x="4149" y="14095"/>
                  </a:lnTo>
                  <a:cubicBezTo>
                    <a:pt x="4151" y="14095"/>
                    <a:pt x="4152" y="14095"/>
                    <a:pt x="4154" y="14095"/>
                  </a:cubicBezTo>
                  <a:cubicBezTo>
                    <a:pt x="4273" y="14095"/>
                    <a:pt x="4371" y="14195"/>
                    <a:pt x="4371" y="14317"/>
                  </a:cubicBezTo>
                  <a:cubicBezTo>
                    <a:pt x="4371" y="14441"/>
                    <a:pt x="4270" y="14538"/>
                    <a:pt x="4149" y="14538"/>
                  </a:cubicBezTo>
                  <a:lnTo>
                    <a:pt x="1339" y="14538"/>
                  </a:lnTo>
                  <a:cubicBezTo>
                    <a:pt x="1216" y="14538"/>
                    <a:pt x="1115" y="14441"/>
                    <a:pt x="1115" y="14317"/>
                  </a:cubicBezTo>
                  <a:cubicBezTo>
                    <a:pt x="1115" y="14195"/>
                    <a:pt x="1213" y="14095"/>
                    <a:pt x="1334" y="14095"/>
                  </a:cubicBezTo>
                  <a:cubicBezTo>
                    <a:pt x="1336" y="14095"/>
                    <a:pt x="1338" y="14095"/>
                    <a:pt x="1339" y="14095"/>
                  </a:cubicBezTo>
                  <a:lnTo>
                    <a:pt x="2920" y="14095"/>
                  </a:lnTo>
                  <a:cubicBezTo>
                    <a:pt x="3044" y="14095"/>
                    <a:pt x="3141" y="13994"/>
                    <a:pt x="3141" y="13871"/>
                  </a:cubicBezTo>
                  <a:cubicBezTo>
                    <a:pt x="3141" y="13747"/>
                    <a:pt x="3044" y="13649"/>
                    <a:pt x="2920" y="13649"/>
                  </a:cubicBezTo>
                  <a:lnTo>
                    <a:pt x="2163" y="13649"/>
                  </a:lnTo>
                  <a:lnTo>
                    <a:pt x="2163" y="13643"/>
                  </a:lnTo>
                  <a:cubicBezTo>
                    <a:pt x="2163" y="13424"/>
                    <a:pt x="2289" y="13223"/>
                    <a:pt x="2485" y="13125"/>
                  </a:cubicBezTo>
                  <a:cubicBezTo>
                    <a:pt x="2560" y="13087"/>
                    <a:pt x="2609" y="13010"/>
                    <a:pt x="2609" y="12926"/>
                  </a:cubicBezTo>
                  <a:lnTo>
                    <a:pt x="2609" y="12566"/>
                  </a:lnTo>
                  <a:cubicBezTo>
                    <a:pt x="2609" y="12477"/>
                    <a:pt x="2597" y="12391"/>
                    <a:pt x="2574" y="12307"/>
                  </a:cubicBezTo>
                  <a:lnTo>
                    <a:pt x="2574" y="12307"/>
                  </a:lnTo>
                  <a:cubicBezTo>
                    <a:pt x="2629" y="12310"/>
                    <a:pt x="2684" y="12313"/>
                    <a:pt x="2744" y="12313"/>
                  </a:cubicBezTo>
                  <a:cubicBezTo>
                    <a:pt x="2802" y="12313"/>
                    <a:pt x="2856" y="12310"/>
                    <a:pt x="2914" y="12307"/>
                  </a:cubicBezTo>
                  <a:close/>
                  <a:moveTo>
                    <a:pt x="4790" y="1"/>
                  </a:moveTo>
                  <a:cubicBezTo>
                    <a:pt x="4787" y="1"/>
                    <a:pt x="4783" y="1"/>
                    <a:pt x="4779" y="1"/>
                  </a:cubicBezTo>
                  <a:cubicBezTo>
                    <a:pt x="4512" y="1"/>
                    <a:pt x="4296" y="217"/>
                    <a:pt x="4296" y="484"/>
                  </a:cubicBezTo>
                  <a:lnTo>
                    <a:pt x="4296" y="1633"/>
                  </a:lnTo>
                  <a:lnTo>
                    <a:pt x="542" y="1633"/>
                  </a:lnTo>
                  <a:cubicBezTo>
                    <a:pt x="540" y="1633"/>
                    <a:pt x="539" y="1633"/>
                    <a:pt x="537" y="1633"/>
                  </a:cubicBezTo>
                  <a:cubicBezTo>
                    <a:pt x="237" y="1633"/>
                    <a:pt x="1" y="1891"/>
                    <a:pt x="24" y="2192"/>
                  </a:cubicBezTo>
                  <a:cubicBezTo>
                    <a:pt x="217" y="4719"/>
                    <a:pt x="473" y="8096"/>
                    <a:pt x="476" y="8107"/>
                  </a:cubicBezTo>
                  <a:cubicBezTo>
                    <a:pt x="484" y="8226"/>
                    <a:pt x="582" y="8312"/>
                    <a:pt x="698" y="8312"/>
                  </a:cubicBezTo>
                  <a:cubicBezTo>
                    <a:pt x="704" y="8312"/>
                    <a:pt x="709" y="8312"/>
                    <a:pt x="715" y="8312"/>
                  </a:cubicBezTo>
                  <a:cubicBezTo>
                    <a:pt x="836" y="8303"/>
                    <a:pt x="928" y="8197"/>
                    <a:pt x="919" y="8073"/>
                  </a:cubicBezTo>
                  <a:cubicBezTo>
                    <a:pt x="882" y="7673"/>
                    <a:pt x="663" y="4647"/>
                    <a:pt x="467" y="2157"/>
                  </a:cubicBezTo>
                  <a:cubicBezTo>
                    <a:pt x="459" y="2114"/>
                    <a:pt x="491" y="2076"/>
                    <a:pt x="533" y="2076"/>
                  </a:cubicBezTo>
                  <a:cubicBezTo>
                    <a:pt x="536" y="2076"/>
                    <a:pt x="539" y="2076"/>
                    <a:pt x="542" y="2076"/>
                  </a:cubicBezTo>
                  <a:lnTo>
                    <a:pt x="4941" y="2076"/>
                  </a:lnTo>
                  <a:cubicBezTo>
                    <a:pt x="4975" y="2091"/>
                    <a:pt x="5001" y="2120"/>
                    <a:pt x="5016" y="2157"/>
                  </a:cubicBezTo>
                  <a:cubicBezTo>
                    <a:pt x="4399" y="10226"/>
                    <a:pt x="4376" y="10456"/>
                    <a:pt x="4371" y="10531"/>
                  </a:cubicBezTo>
                  <a:lnTo>
                    <a:pt x="4371" y="10543"/>
                  </a:lnTo>
                  <a:cubicBezTo>
                    <a:pt x="4330" y="10776"/>
                    <a:pt x="4241" y="11000"/>
                    <a:pt x="4109" y="11196"/>
                  </a:cubicBezTo>
                  <a:cubicBezTo>
                    <a:pt x="3904" y="11504"/>
                    <a:pt x="3501" y="11867"/>
                    <a:pt x="2741" y="11867"/>
                  </a:cubicBezTo>
                  <a:cubicBezTo>
                    <a:pt x="1981" y="11867"/>
                    <a:pt x="1578" y="11504"/>
                    <a:pt x="1374" y="11196"/>
                  </a:cubicBezTo>
                  <a:cubicBezTo>
                    <a:pt x="1242" y="11000"/>
                    <a:pt x="1155" y="10776"/>
                    <a:pt x="1115" y="10540"/>
                  </a:cubicBezTo>
                  <a:lnTo>
                    <a:pt x="1115" y="10531"/>
                  </a:lnTo>
                  <a:cubicBezTo>
                    <a:pt x="1109" y="10459"/>
                    <a:pt x="971" y="8856"/>
                    <a:pt x="968" y="8830"/>
                  </a:cubicBezTo>
                  <a:cubicBezTo>
                    <a:pt x="960" y="8712"/>
                    <a:pt x="862" y="8625"/>
                    <a:pt x="746" y="8625"/>
                  </a:cubicBezTo>
                  <a:cubicBezTo>
                    <a:pt x="740" y="8625"/>
                    <a:pt x="735" y="8625"/>
                    <a:pt x="729" y="8625"/>
                  </a:cubicBezTo>
                  <a:cubicBezTo>
                    <a:pt x="608" y="8637"/>
                    <a:pt x="516" y="8743"/>
                    <a:pt x="525" y="8864"/>
                  </a:cubicBezTo>
                  <a:cubicBezTo>
                    <a:pt x="525" y="8876"/>
                    <a:pt x="666" y="10520"/>
                    <a:pt x="669" y="10560"/>
                  </a:cubicBezTo>
                  <a:lnTo>
                    <a:pt x="669" y="10580"/>
                  </a:lnTo>
                  <a:cubicBezTo>
                    <a:pt x="715" y="10891"/>
                    <a:pt x="827" y="11185"/>
                    <a:pt x="1003" y="11447"/>
                  </a:cubicBezTo>
                  <a:cubicBezTo>
                    <a:pt x="1224" y="11783"/>
                    <a:pt x="1550" y="12040"/>
                    <a:pt x="1927" y="12178"/>
                  </a:cubicBezTo>
                  <a:cubicBezTo>
                    <a:pt x="2076" y="12247"/>
                    <a:pt x="2171" y="12402"/>
                    <a:pt x="2163" y="12566"/>
                  </a:cubicBezTo>
                  <a:lnTo>
                    <a:pt x="2163" y="12800"/>
                  </a:lnTo>
                  <a:cubicBezTo>
                    <a:pt x="1883" y="12990"/>
                    <a:pt x="1717" y="13306"/>
                    <a:pt x="1717" y="13646"/>
                  </a:cubicBezTo>
                  <a:lnTo>
                    <a:pt x="1717" y="13649"/>
                  </a:lnTo>
                  <a:lnTo>
                    <a:pt x="1337" y="13649"/>
                  </a:lnTo>
                  <a:cubicBezTo>
                    <a:pt x="968" y="13649"/>
                    <a:pt x="669" y="13948"/>
                    <a:pt x="669" y="14317"/>
                  </a:cubicBezTo>
                  <a:cubicBezTo>
                    <a:pt x="669" y="14685"/>
                    <a:pt x="968" y="14985"/>
                    <a:pt x="1337" y="14985"/>
                  </a:cubicBezTo>
                  <a:lnTo>
                    <a:pt x="4146" y="14985"/>
                  </a:lnTo>
                  <a:cubicBezTo>
                    <a:pt x="4515" y="14985"/>
                    <a:pt x="4814" y="14685"/>
                    <a:pt x="4814" y="14317"/>
                  </a:cubicBezTo>
                  <a:cubicBezTo>
                    <a:pt x="4814" y="13948"/>
                    <a:pt x="4515" y="13649"/>
                    <a:pt x="4146" y="13649"/>
                  </a:cubicBezTo>
                  <a:lnTo>
                    <a:pt x="3766" y="13649"/>
                  </a:lnTo>
                  <a:lnTo>
                    <a:pt x="3766" y="13646"/>
                  </a:lnTo>
                  <a:cubicBezTo>
                    <a:pt x="3766" y="13306"/>
                    <a:pt x="3599" y="12990"/>
                    <a:pt x="3320" y="12800"/>
                  </a:cubicBezTo>
                  <a:lnTo>
                    <a:pt x="3320" y="12564"/>
                  </a:lnTo>
                  <a:cubicBezTo>
                    <a:pt x="3320" y="12256"/>
                    <a:pt x="3542" y="12186"/>
                    <a:pt x="3547" y="12181"/>
                  </a:cubicBezTo>
                  <a:cubicBezTo>
                    <a:pt x="3930" y="12043"/>
                    <a:pt x="4256" y="11786"/>
                    <a:pt x="4480" y="11447"/>
                  </a:cubicBezTo>
                  <a:cubicBezTo>
                    <a:pt x="4653" y="11188"/>
                    <a:pt x="4768" y="10891"/>
                    <a:pt x="4814" y="10583"/>
                  </a:cubicBezTo>
                  <a:lnTo>
                    <a:pt x="4814" y="10574"/>
                  </a:lnTo>
                  <a:lnTo>
                    <a:pt x="4814" y="10557"/>
                  </a:lnTo>
                  <a:cubicBezTo>
                    <a:pt x="4831" y="10367"/>
                    <a:pt x="4921" y="9247"/>
                    <a:pt x="5404" y="2885"/>
                  </a:cubicBezTo>
                  <a:lnTo>
                    <a:pt x="6697" y="2885"/>
                  </a:lnTo>
                  <a:cubicBezTo>
                    <a:pt x="6962" y="2885"/>
                    <a:pt x="7177" y="2669"/>
                    <a:pt x="7180" y="2402"/>
                  </a:cubicBezTo>
                  <a:cubicBezTo>
                    <a:pt x="7180" y="1765"/>
                    <a:pt x="6927" y="1155"/>
                    <a:pt x="6478" y="703"/>
                  </a:cubicBezTo>
                  <a:cubicBezTo>
                    <a:pt x="6031" y="254"/>
                    <a:pt x="5423" y="1"/>
                    <a:pt x="479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585" name="Google Shape;585;p23"/>
          <p:cNvGrpSpPr/>
          <p:nvPr/>
        </p:nvGrpSpPr>
        <p:grpSpPr>
          <a:xfrm>
            <a:off x="5982400" y="2951963"/>
            <a:ext cx="309700" cy="374550"/>
            <a:chOff x="5982400" y="2647163"/>
            <a:chExt cx="309700" cy="374550"/>
          </a:xfrm>
        </p:grpSpPr>
        <p:sp>
          <p:nvSpPr>
            <p:cNvPr id="586" name="Google Shape;586;p23"/>
            <p:cNvSpPr/>
            <p:nvPr/>
          </p:nvSpPr>
          <p:spPr>
            <a:xfrm>
              <a:off x="6202325" y="2687888"/>
              <a:ext cx="12475" cy="11225"/>
            </a:xfrm>
            <a:custGeom>
              <a:rect b="b" l="l" r="r" t="t"/>
              <a:pathLst>
                <a:path extrusionOk="0" h="449" w="499">
                  <a:moveTo>
                    <a:pt x="277" y="0"/>
                  </a:moveTo>
                  <a:cubicBezTo>
                    <a:pt x="133" y="0"/>
                    <a:pt x="0" y="146"/>
                    <a:pt x="70" y="309"/>
                  </a:cubicBezTo>
                  <a:cubicBezTo>
                    <a:pt x="109" y="405"/>
                    <a:pt x="191" y="449"/>
                    <a:pt x="273" y="449"/>
                  </a:cubicBezTo>
                  <a:cubicBezTo>
                    <a:pt x="386" y="449"/>
                    <a:pt x="499" y="367"/>
                    <a:pt x="499" y="226"/>
                  </a:cubicBezTo>
                  <a:cubicBezTo>
                    <a:pt x="499" y="165"/>
                    <a:pt x="476" y="111"/>
                    <a:pt x="432" y="67"/>
                  </a:cubicBezTo>
                  <a:cubicBezTo>
                    <a:pt x="385" y="20"/>
                    <a:pt x="330"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87" name="Google Shape;587;p23"/>
            <p:cNvSpPr/>
            <p:nvPr/>
          </p:nvSpPr>
          <p:spPr>
            <a:xfrm>
              <a:off x="6062675" y="2690838"/>
              <a:ext cx="12425" cy="11225"/>
            </a:xfrm>
            <a:custGeom>
              <a:rect b="b" l="l" r="r" t="t"/>
              <a:pathLst>
                <a:path extrusionOk="0" h="449" w="497">
                  <a:moveTo>
                    <a:pt x="278" y="0"/>
                  </a:moveTo>
                  <a:cubicBezTo>
                    <a:pt x="134" y="0"/>
                    <a:pt x="1" y="146"/>
                    <a:pt x="68" y="309"/>
                  </a:cubicBezTo>
                  <a:cubicBezTo>
                    <a:pt x="108" y="405"/>
                    <a:pt x="191" y="449"/>
                    <a:pt x="273" y="449"/>
                  </a:cubicBezTo>
                  <a:cubicBezTo>
                    <a:pt x="385" y="449"/>
                    <a:pt x="497" y="367"/>
                    <a:pt x="497" y="226"/>
                  </a:cubicBezTo>
                  <a:cubicBezTo>
                    <a:pt x="497" y="165"/>
                    <a:pt x="474" y="108"/>
                    <a:pt x="434" y="67"/>
                  </a:cubicBezTo>
                  <a:cubicBezTo>
                    <a:pt x="387" y="21"/>
                    <a:pt x="332" y="0"/>
                    <a:pt x="278"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88" name="Google Shape;588;p23"/>
            <p:cNvSpPr/>
            <p:nvPr/>
          </p:nvSpPr>
          <p:spPr>
            <a:xfrm>
              <a:off x="6053975" y="2717813"/>
              <a:ext cx="12425" cy="11250"/>
            </a:xfrm>
            <a:custGeom>
              <a:rect b="b" l="l" r="r" t="t"/>
              <a:pathLst>
                <a:path extrusionOk="0" h="450" w="497">
                  <a:moveTo>
                    <a:pt x="278" y="1"/>
                  </a:moveTo>
                  <a:cubicBezTo>
                    <a:pt x="134" y="1"/>
                    <a:pt x="1" y="146"/>
                    <a:pt x="68" y="310"/>
                  </a:cubicBezTo>
                  <a:cubicBezTo>
                    <a:pt x="107" y="406"/>
                    <a:pt x="189" y="449"/>
                    <a:pt x="271" y="449"/>
                  </a:cubicBezTo>
                  <a:cubicBezTo>
                    <a:pt x="384" y="449"/>
                    <a:pt x="497" y="368"/>
                    <a:pt x="497" y="226"/>
                  </a:cubicBezTo>
                  <a:cubicBezTo>
                    <a:pt x="497" y="166"/>
                    <a:pt x="474" y="111"/>
                    <a:pt x="433" y="68"/>
                  </a:cubicBezTo>
                  <a:cubicBezTo>
                    <a:pt x="386" y="21"/>
                    <a:pt x="331" y="1"/>
                    <a:pt x="27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89" name="Google Shape;589;p23"/>
            <p:cNvSpPr/>
            <p:nvPr/>
          </p:nvSpPr>
          <p:spPr>
            <a:xfrm>
              <a:off x="6079375" y="2736213"/>
              <a:ext cx="12425" cy="11225"/>
            </a:xfrm>
            <a:custGeom>
              <a:rect b="b" l="l" r="r" t="t"/>
              <a:pathLst>
                <a:path extrusionOk="0" h="449" w="497">
                  <a:moveTo>
                    <a:pt x="276" y="0"/>
                  </a:moveTo>
                  <a:cubicBezTo>
                    <a:pt x="133" y="0"/>
                    <a:pt x="1" y="146"/>
                    <a:pt x="68" y="311"/>
                  </a:cubicBezTo>
                  <a:cubicBezTo>
                    <a:pt x="108" y="405"/>
                    <a:pt x="190" y="448"/>
                    <a:pt x="272" y="448"/>
                  </a:cubicBezTo>
                  <a:cubicBezTo>
                    <a:pt x="385" y="448"/>
                    <a:pt x="497" y="366"/>
                    <a:pt x="497" y="224"/>
                  </a:cubicBezTo>
                  <a:cubicBezTo>
                    <a:pt x="497" y="167"/>
                    <a:pt x="474" y="109"/>
                    <a:pt x="433" y="69"/>
                  </a:cubicBezTo>
                  <a:cubicBezTo>
                    <a:pt x="386" y="21"/>
                    <a:pt x="330" y="0"/>
                    <a:pt x="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90" name="Google Shape;590;p23"/>
            <p:cNvSpPr/>
            <p:nvPr/>
          </p:nvSpPr>
          <p:spPr>
            <a:xfrm>
              <a:off x="6084925" y="2705513"/>
              <a:ext cx="12500" cy="11250"/>
            </a:xfrm>
            <a:custGeom>
              <a:rect b="b" l="l" r="r" t="t"/>
              <a:pathLst>
                <a:path extrusionOk="0" h="450" w="500">
                  <a:moveTo>
                    <a:pt x="277" y="1"/>
                  </a:moveTo>
                  <a:cubicBezTo>
                    <a:pt x="133" y="1"/>
                    <a:pt x="0" y="146"/>
                    <a:pt x="68" y="309"/>
                  </a:cubicBezTo>
                  <a:cubicBezTo>
                    <a:pt x="108" y="405"/>
                    <a:pt x="190" y="449"/>
                    <a:pt x="273" y="449"/>
                  </a:cubicBezTo>
                  <a:cubicBezTo>
                    <a:pt x="385" y="449"/>
                    <a:pt x="498" y="367"/>
                    <a:pt x="499" y="226"/>
                  </a:cubicBezTo>
                  <a:cubicBezTo>
                    <a:pt x="496" y="166"/>
                    <a:pt x="473"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91" name="Google Shape;591;p23"/>
            <p:cNvSpPr/>
            <p:nvPr/>
          </p:nvSpPr>
          <p:spPr>
            <a:xfrm>
              <a:off x="6228675" y="2685288"/>
              <a:ext cx="12475" cy="11175"/>
            </a:xfrm>
            <a:custGeom>
              <a:rect b="b" l="l" r="r" t="t"/>
              <a:pathLst>
                <a:path extrusionOk="0" h="447" w="499">
                  <a:moveTo>
                    <a:pt x="276" y="1"/>
                  </a:moveTo>
                  <a:cubicBezTo>
                    <a:pt x="133" y="1"/>
                    <a:pt x="0" y="146"/>
                    <a:pt x="69" y="310"/>
                  </a:cubicBezTo>
                  <a:cubicBezTo>
                    <a:pt x="108" y="404"/>
                    <a:pt x="190" y="447"/>
                    <a:pt x="272" y="447"/>
                  </a:cubicBezTo>
                  <a:cubicBezTo>
                    <a:pt x="385" y="447"/>
                    <a:pt x="498" y="365"/>
                    <a:pt x="498" y="223"/>
                  </a:cubicBezTo>
                  <a:cubicBezTo>
                    <a:pt x="498" y="166"/>
                    <a:pt x="472" y="108"/>
                    <a:pt x="432" y="68"/>
                  </a:cubicBezTo>
                  <a:cubicBezTo>
                    <a:pt x="385" y="21"/>
                    <a:pt x="330" y="1"/>
                    <a:pt x="27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92" name="Google Shape;592;p23"/>
            <p:cNvSpPr/>
            <p:nvPr/>
          </p:nvSpPr>
          <p:spPr>
            <a:xfrm>
              <a:off x="6206850" y="2707163"/>
              <a:ext cx="17875" cy="19350"/>
            </a:xfrm>
            <a:custGeom>
              <a:rect b="b" l="l" r="r" t="t"/>
              <a:pathLst>
                <a:path extrusionOk="0" h="774" w="715">
                  <a:moveTo>
                    <a:pt x="461" y="1"/>
                  </a:moveTo>
                  <a:cubicBezTo>
                    <a:pt x="386" y="1"/>
                    <a:pt x="313" y="38"/>
                    <a:pt x="272" y="105"/>
                  </a:cubicBezTo>
                  <a:cubicBezTo>
                    <a:pt x="205" y="212"/>
                    <a:pt x="136" y="315"/>
                    <a:pt x="70" y="413"/>
                  </a:cubicBezTo>
                  <a:cubicBezTo>
                    <a:pt x="1" y="514"/>
                    <a:pt x="24" y="652"/>
                    <a:pt x="125" y="724"/>
                  </a:cubicBezTo>
                  <a:cubicBezTo>
                    <a:pt x="172" y="760"/>
                    <a:pt x="216" y="773"/>
                    <a:pt x="256" y="773"/>
                  </a:cubicBezTo>
                  <a:cubicBezTo>
                    <a:pt x="340" y="773"/>
                    <a:pt x="403" y="711"/>
                    <a:pt x="433" y="670"/>
                  </a:cubicBezTo>
                  <a:cubicBezTo>
                    <a:pt x="505" y="563"/>
                    <a:pt x="580" y="454"/>
                    <a:pt x="649" y="338"/>
                  </a:cubicBezTo>
                  <a:cubicBezTo>
                    <a:pt x="715" y="235"/>
                    <a:pt x="680" y="97"/>
                    <a:pt x="577" y="33"/>
                  </a:cubicBezTo>
                  <a:cubicBezTo>
                    <a:pt x="541" y="11"/>
                    <a:pt x="500" y="1"/>
                    <a:pt x="46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93" name="Google Shape;593;p23"/>
            <p:cNvSpPr/>
            <p:nvPr/>
          </p:nvSpPr>
          <p:spPr>
            <a:xfrm>
              <a:off x="6177350" y="2729538"/>
              <a:ext cx="30475" cy="27300"/>
            </a:xfrm>
            <a:custGeom>
              <a:rect b="b" l="l" r="r" t="t"/>
              <a:pathLst>
                <a:path extrusionOk="0" h="1092" w="1219">
                  <a:moveTo>
                    <a:pt x="971" y="1"/>
                  </a:moveTo>
                  <a:cubicBezTo>
                    <a:pt x="911" y="1"/>
                    <a:pt x="851" y="25"/>
                    <a:pt x="807" y="74"/>
                  </a:cubicBezTo>
                  <a:cubicBezTo>
                    <a:pt x="602" y="301"/>
                    <a:pt x="369" y="506"/>
                    <a:pt x="119" y="681"/>
                  </a:cubicBezTo>
                  <a:cubicBezTo>
                    <a:pt x="18" y="750"/>
                    <a:pt x="1" y="883"/>
                    <a:pt x="61" y="989"/>
                  </a:cubicBezTo>
                  <a:cubicBezTo>
                    <a:pt x="105" y="1068"/>
                    <a:pt x="167" y="1092"/>
                    <a:pt x="224" y="1092"/>
                  </a:cubicBezTo>
                  <a:cubicBezTo>
                    <a:pt x="290" y="1092"/>
                    <a:pt x="350" y="1061"/>
                    <a:pt x="372" y="1047"/>
                  </a:cubicBezTo>
                  <a:cubicBezTo>
                    <a:pt x="651" y="851"/>
                    <a:pt x="907" y="627"/>
                    <a:pt x="1135" y="373"/>
                  </a:cubicBezTo>
                  <a:cubicBezTo>
                    <a:pt x="1218" y="284"/>
                    <a:pt x="1213" y="143"/>
                    <a:pt x="1120" y="60"/>
                  </a:cubicBezTo>
                  <a:cubicBezTo>
                    <a:pt x="1078" y="20"/>
                    <a:pt x="1025" y="1"/>
                    <a:pt x="97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94" name="Google Shape;594;p23"/>
            <p:cNvSpPr/>
            <p:nvPr/>
          </p:nvSpPr>
          <p:spPr>
            <a:xfrm>
              <a:off x="5982400" y="2647163"/>
              <a:ext cx="309700" cy="374550"/>
            </a:xfrm>
            <a:custGeom>
              <a:rect b="b" l="l" r="r" t="t"/>
              <a:pathLst>
                <a:path extrusionOk="0" h="14982" w="12388">
                  <a:moveTo>
                    <a:pt x="6494" y="861"/>
                  </a:moveTo>
                  <a:cubicBezTo>
                    <a:pt x="6551" y="861"/>
                    <a:pt x="6616" y="876"/>
                    <a:pt x="6687" y="916"/>
                  </a:cubicBezTo>
                  <a:cubicBezTo>
                    <a:pt x="6866" y="1014"/>
                    <a:pt x="6932" y="1239"/>
                    <a:pt x="6834" y="1420"/>
                  </a:cubicBezTo>
                  <a:lnTo>
                    <a:pt x="6500" y="2033"/>
                  </a:lnTo>
                  <a:lnTo>
                    <a:pt x="5496" y="2330"/>
                  </a:lnTo>
                  <a:lnTo>
                    <a:pt x="6184" y="1066"/>
                  </a:lnTo>
                  <a:cubicBezTo>
                    <a:pt x="6218" y="1001"/>
                    <a:pt x="6324" y="861"/>
                    <a:pt x="6494" y="861"/>
                  </a:cubicBezTo>
                  <a:close/>
                  <a:moveTo>
                    <a:pt x="7599" y="2190"/>
                  </a:moveTo>
                  <a:cubicBezTo>
                    <a:pt x="7707" y="2190"/>
                    <a:pt x="7856" y="2235"/>
                    <a:pt x="7934" y="2462"/>
                  </a:cubicBezTo>
                  <a:cubicBezTo>
                    <a:pt x="8023" y="2713"/>
                    <a:pt x="7778" y="2894"/>
                    <a:pt x="7683" y="2923"/>
                  </a:cubicBezTo>
                  <a:lnTo>
                    <a:pt x="5550" y="3550"/>
                  </a:lnTo>
                  <a:cubicBezTo>
                    <a:pt x="5540" y="3554"/>
                    <a:pt x="5500" y="3562"/>
                    <a:pt x="5448" y="3562"/>
                  </a:cubicBezTo>
                  <a:cubicBezTo>
                    <a:pt x="5333" y="3562"/>
                    <a:pt x="5157" y="3522"/>
                    <a:pt x="5090" y="3300"/>
                  </a:cubicBezTo>
                  <a:cubicBezTo>
                    <a:pt x="5032" y="3101"/>
                    <a:pt x="5144" y="2897"/>
                    <a:pt x="5340" y="2839"/>
                  </a:cubicBezTo>
                  <a:lnTo>
                    <a:pt x="7473" y="2209"/>
                  </a:lnTo>
                  <a:cubicBezTo>
                    <a:pt x="7486" y="2206"/>
                    <a:pt x="7535" y="2190"/>
                    <a:pt x="7599" y="2190"/>
                  </a:cubicBezTo>
                  <a:close/>
                  <a:moveTo>
                    <a:pt x="10551" y="1339"/>
                  </a:moveTo>
                  <a:cubicBezTo>
                    <a:pt x="10605" y="1339"/>
                    <a:pt x="10657" y="1365"/>
                    <a:pt x="10692" y="1409"/>
                  </a:cubicBezTo>
                  <a:cubicBezTo>
                    <a:pt x="10721" y="1443"/>
                    <a:pt x="10726" y="1492"/>
                    <a:pt x="10712" y="1535"/>
                  </a:cubicBezTo>
                  <a:cubicBezTo>
                    <a:pt x="10473" y="2168"/>
                    <a:pt x="10159" y="2767"/>
                    <a:pt x="9776" y="3323"/>
                  </a:cubicBezTo>
                  <a:cubicBezTo>
                    <a:pt x="9296" y="4011"/>
                    <a:pt x="8743" y="4538"/>
                    <a:pt x="8135" y="4889"/>
                  </a:cubicBezTo>
                  <a:cubicBezTo>
                    <a:pt x="7547" y="5229"/>
                    <a:pt x="6890" y="5398"/>
                    <a:pt x="6233" y="5398"/>
                  </a:cubicBezTo>
                  <a:cubicBezTo>
                    <a:pt x="5576" y="5398"/>
                    <a:pt x="4918" y="5229"/>
                    <a:pt x="4330" y="4889"/>
                  </a:cubicBezTo>
                  <a:cubicBezTo>
                    <a:pt x="3722" y="4538"/>
                    <a:pt x="3172" y="4011"/>
                    <a:pt x="2689" y="3323"/>
                  </a:cubicBezTo>
                  <a:cubicBezTo>
                    <a:pt x="2306" y="2767"/>
                    <a:pt x="1992" y="2168"/>
                    <a:pt x="1753" y="1535"/>
                  </a:cubicBezTo>
                  <a:cubicBezTo>
                    <a:pt x="1739" y="1492"/>
                    <a:pt x="1745" y="1443"/>
                    <a:pt x="1773" y="1409"/>
                  </a:cubicBezTo>
                  <a:cubicBezTo>
                    <a:pt x="1808" y="1365"/>
                    <a:pt x="1860" y="1339"/>
                    <a:pt x="1914" y="1339"/>
                  </a:cubicBezTo>
                  <a:lnTo>
                    <a:pt x="5524" y="1339"/>
                  </a:lnTo>
                  <a:cubicBezTo>
                    <a:pt x="5524" y="1339"/>
                    <a:pt x="4721" y="2813"/>
                    <a:pt x="4721" y="2819"/>
                  </a:cubicBezTo>
                  <a:cubicBezTo>
                    <a:pt x="4623" y="3003"/>
                    <a:pt x="4600" y="3222"/>
                    <a:pt x="4661" y="3424"/>
                  </a:cubicBezTo>
                  <a:cubicBezTo>
                    <a:pt x="4764" y="3769"/>
                    <a:pt x="5084" y="4008"/>
                    <a:pt x="5444" y="4008"/>
                  </a:cubicBezTo>
                  <a:cubicBezTo>
                    <a:pt x="5522" y="4008"/>
                    <a:pt x="5599" y="3996"/>
                    <a:pt x="5674" y="3976"/>
                  </a:cubicBezTo>
                  <a:lnTo>
                    <a:pt x="5919" y="3904"/>
                  </a:lnTo>
                  <a:lnTo>
                    <a:pt x="5798" y="4126"/>
                  </a:lnTo>
                  <a:cubicBezTo>
                    <a:pt x="5735" y="4241"/>
                    <a:pt x="5700" y="4371"/>
                    <a:pt x="5697" y="4500"/>
                  </a:cubicBezTo>
                  <a:cubicBezTo>
                    <a:pt x="5694" y="4624"/>
                    <a:pt x="5795" y="4725"/>
                    <a:pt x="5916" y="4728"/>
                  </a:cubicBezTo>
                  <a:lnTo>
                    <a:pt x="5922" y="4728"/>
                  </a:lnTo>
                  <a:cubicBezTo>
                    <a:pt x="6043" y="4728"/>
                    <a:pt x="6140" y="4630"/>
                    <a:pt x="6143" y="4509"/>
                  </a:cubicBezTo>
                  <a:cubicBezTo>
                    <a:pt x="6143" y="4448"/>
                    <a:pt x="6158" y="4391"/>
                    <a:pt x="6187" y="4339"/>
                  </a:cubicBezTo>
                  <a:lnTo>
                    <a:pt x="6523" y="3726"/>
                  </a:lnTo>
                  <a:lnTo>
                    <a:pt x="7528" y="3429"/>
                  </a:lnTo>
                  <a:lnTo>
                    <a:pt x="7528" y="3429"/>
                  </a:lnTo>
                  <a:lnTo>
                    <a:pt x="6837" y="4693"/>
                  </a:lnTo>
                  <a:cubicBezTo>
                    <a:pt x="6770" y="4818"/>
                    <a:pt x="6643" y="4888"/>
                    <a:pt x="6511" y="4888"/>
                  </a:cubicBezTo>
                  <a:cubicBezTo>
                    <a:pt x="6451" y="4888"/>
                    <a:pt x="6390" y="4873"/>
                    <a:pt x="6333" y="4843"/>
                  </a:cubicBezTo>
                  <a:cubicBezTo>
                    <a:pt x="6300" y="4824"/>
                    <a:pt x="6263" y="4815"/>
                    <a:pt x="6227" y="4815"/>
                  </a:cubicBezTo>
                  <a:cubicBezTo>
                    <a:pt x="6149" y="4815"/>
                    <a:pt x="6073" y="4857"/>
                    <a:pt x="6034" y="4932"/>
                  </a:cubicBezTo>
                  <a:cubicBezTo>
                    <a:pt x="5974" y="5039"/>
                    <a:pt x="6014" y="5174"/>
                    <a:pt x="6120" y="5234"/>
                  </a:cubicBezTo>
                  <a:cubicBezTo>
                    <a:pt x="6244" y="5301"/>
                    <a:pt x="6378" y="5333"/>
                    <a:pt x="6510" y="5333"/>
                  </a:cubicBezTo>
                  <a:cubicBezTo>
                    <a:pt x="6800" y="5333"/>
                    <a:pt x="7080" y="5179"/>
                    <a:pt x="7229" y="4906"/>
                  </a:cubicBezTo>
                  <a:cubicBezTo>
                    <a:pt x="7229" y="4906"/>
                    <a:pt x="8300" y="2940"/>
                    <a:pt x="8302" y="2931"/>
                  </a:cubicBezTo>
                  <a:cubicBezTo>
                    <a:pt x="8397" y="2747"/>
                    <a:pt x="8418" y="2534"/>
                    <a:pt x="8357" y="2335"/>
                  </a:cubicBezTo>
                  <a:cubicBezTo>
                    <a:pt x="8253" y="1987"/>
                    <a:pt x="7937" y="1751"/>
                    <a:pt x="7574" y="1748"/>
                  </a:cubicBezTo>
                  <a:cubicBezTo>
                    <a:pt x="7496" y="1748"/>
                    <a:pt x="7419" y="1760"/>
                    <a:pt x="7344" y="1783"/>
                  </a:cubicBezTo>
                  <a:lnTo>
                    <a:pt x="7099" y="1855"/>
                  </a:lnTo>
                  <a:lnTo>
                    <a:pt x="7226" y="1630"/>
                  </a:lnTo>
                  <a:cubicBezTo>
                    <a:pt x="7275" y="1541"/>
                    <a:pt x="7306" y="1443"/>
                    <a:pt x="7318" y="1339"/>
                  </a:cubicBezTo>
                  <a:close/>
                  <a:moveTo>
                    <a:pt x="5496" y="6679"/>
                  </a:moveTo>
                  <a:cubicBezTo>
                    <a:pt x="5740" y="6715"/>
                    <a:pt x="5986" y="6733"/>
                    <a:pt x="6233" y="6733"/>
                  </a:cubicBezTo>
                  <a:cubicBezTo>
                    <a:pt x="6479" y="6733"/>
                    <a:pt x="6725" y="6715"/>
                    <a:pt x="6970" y="6679"/>
                  </a:cubicBezTo>
                  <a:lnTo>
                    <a:pt x="6970" y="6679"/>
                  </a:lnTo>
                  <a:cubicBezTo>
                    <a:pt x="6777" y="7054"/>
                    <a:pt x="6610" y="7664"/>
                    <a:pt x="6610" y="8649"/>
                  </a:cubicBezTo>
                  <a:lnTo>
                    <a:pt x="6610" y="12535"/>
                  </a:lnTo>
                  <a:lnTo>
                    <a:pt x="6610" y="12541"/>
                  </a:lnTo>
                  <a:cubicBezTo>
                    <a:pt x="6621" y="12745"/>
                    <a:pt x="6670" y="12946"/>
                    <a:pt x="6759" y="13131"/>
                  </a:cubicBezTo>
                  <a:cubicBezTo>
                    <a:pt x="6961" y="13534"/>
                    <a:pt x="7324" y="13755"/>
                    <a:pt x="7790" y="13755"/>
                  </a:cubicBezTo>
                  <a:lnTo>
                    <a:pt x="7790" y="13752"/>
                  </a:lnTo>
                  <a:lnTo>
                    <a:pt x="8939" y="13752"/>
                  </a:lnTo>
                  <a:cubicBezTo>
                    <a:pt x="9155" y="13752"/>
                    <a:pt x="9330" y="13931"/>
                    <a:pt x="9330" y="14147"/>
                  </a:cubicBezTo>
                  <a:cubicBezTo>
                    <a:pt x="9330" y="14363"/>
                    <a:pt x="9155" y="14538"/>
                    <a:pt x="8939" y="14538"/>
                  </a:cubicBezTo>
                  <a:lnTo>
                    <a:pt x="3529" y="14538"/>
                  </a:lnTo>
                  <a:cubicBezTo>
                    <a:pt x="3314" y="14538"/>
                    <a:pt x="3138" y="14363"/>
                    <a:pt x="3138" y="14147"/>
                  </a:cubicBezTo>
                  <a:cubicBezTo>
                    <a:pt x="3138" y="13931"/>
                    <a:pt x="3314" y="13752"/>
                    <a:pt x="3529" y="13752"/>
                  </a:cubicBezTo>
                  <a:lnTo>
                    <a:pt x="4678" y="13752"/>
                  </a:lnTo>
                  <a:cubicBezTo>
                    <a:pt x="5144" y="13752"/>
                    <a:pt x="5510" y="13534"/>
                    <a:pt x="5706" y="13131"/>
                  </a:cubicBezTo>
                  <a:cubicBezTo>
                    <a:pt x="5795" y="12946"/>
                    <a:pt x="5844" y="12745"/>
                    <a:pt x="5855" y="12541"/>
                  </a:cubicBezTo>
                  <a:lnTo>
                    <a:pt x="5855" y="12535"/>
                  </a:lnTo>
                  <a:lnTo>
                    <a:pt x="5855" y="8649"/>
                  </a:lnTo>
                  <a:cubicBezTo>
                    <a:pt x="5855" y="7664"/>
                    <a:pt x="5691" y="7054"/>
                    <a:pt x="5496" y="6679"/>
                  </a:cubicBezTo>
                  <a:close/>
                  <a:moveTo>
                    <a:pt x="964" y="1"/>
                  </a:moveTo>
                  <a:cubicBezTo>
                    <a:pt x="406" y="1"/>
                    <a:pt x="0" y="533"/>
                    <a:pt x="150" y="1072"/>
                  </a:cubicBezTo>
                  <a:cubicBezTo>
                    <a:pt x="317" y="1622"/>
                    <a:pt x="530" y="2157"/>
                    <a:pt x="786" y="2672"/>
                  </a:cubicBezTo>
                  <a:cubicBezTo>
                    <a:pt x="825" y="2753"/>
                    <a:pt x="904" y="2798"/>
                    <a:pt x="986" y="2798"/>
                  </a:cubicBezTo>
                  <a:cubicBezTo>
                    <a:pt x="1019" y="2798"/>
                    <a:pt x="1051" y="2791"/>
                    <a:pt x="1083" y="2776"/>
                  </a:cubicBezTo>
                  <a:cubicBezTo>
                    <a:pt x="1195" y="2721"/>
                    <a:pt x="1238" y="2586"/>
                    <a:pt x="1186" y="2477"/>
                  </a:cubicBezTo>
                  <a:cubicBezTo>
                    <a:pt x="941" y="1987"/>
                    <a:pt x="737" y="1478"/>
                    <a:pt x="579" y="954"/>
                  </a:cubicBezTo>
                  <a:cubicBezTo>
                    <a:pt x="507" y="697"/>
                    <a:pt x="700" y="444"/>
                    <a:pt x="964" y="444"/>
                  </a:cubicBezTo>
                  <a:lnTo>
                    <a:pt x="6339" y="444"/>
                  </a:lnTo>
                  <a:cubicBezTo>
                    <a:pt x="5948" y="490"/>
                    <a:pt x="5769" y="896"/>
                    <a:pt x="5769" y="896"/>
                  </a:cubicBezTo>
                  <a:lnTo>
                    <a:pt x="1920" y="896"/>
                  </a:lnTo>
                  <a:cubicBezTo>
                    <a:pt x="1724" y="896"/>
                    <a:pt x="1537" y="985"/>
                    <a:pt x="1419" y="1141"/>
                  </a:cubicBezTo>
                  <a:cubicBezTo>
                    <a:pt x="1301" y="1299"/>
                    <a:pt x="1273" y="1506"/>
                    <a:pt x="1342" y="1691"/>
                  </a:cubicBezTo>
                  <a:cubicBezTo>
                    <a:pt x="1592" y="2358"/>
                    <a:pt x="1923" y="2992"/>
                    <a:pt x="2326" y="3579"/>
                  </a:cubicBezTo>
                  <a:cubicBezTo>
                    <a:pt x="2847" y="4322"/>
                    <a:pt x="3446" y="4892"/>
                    <a:pt x="4108" y="5275"/>
                  </a:cubicBezTo>
                  <a:cubicBezTo>
                    <a:pt x="4766" y="5655"/>
                    <a:pt x="5500" y="5845"/>
                    <a:pt x="6234" y="5845"/>
                  </a:cubicBezTo>
                  <a:cubicBezTo>
                    <a:pt x="6968" y="5845"/>
                    <a:pt x="7702" y="5655"/>
                    <a:pt x="8360" y="5275"/>
                  </a:cubicBezTo>
                  <a:cubicBezTo>
                    <a:pt x="9025" y="4892"/>
                    <a:pt x="9624" y="4322"/>
                    <a:pt x="10142" y="3579"/>
                  </a:cubicBezTo>
                  <a:cubicBezTo>
                    <a:pt x="10545" y="2992"/>
                    <a:pt x="10876" y="2358"/>
                    <a:pt x="11129" y="1691"/>
                  </a:cubicBezTo>
                  <a:cubicBezTo>
                    <a:pt x="11198" y="1506"/>
                    <a:pt x="11167" y="1299"/>
                    <a:pt x="11049" y="1141"/>
                  </a:cubicBezTo>
                  <a:cubicBezTo>
                    <a:pt x="10931" y="985"/>
                    <a:pt x="10746" y="896"/>
                    <a:pt x="10551" y="896"/>
                  </a:cubicBezTo>
                  <a:lnTo>
                    <a:pt x="7249" y="896"/>
                  </a:lnTo>
                  <a:cubicBezTo>
                    <a:pt x="7177" y="744"/>
                    <a:pt x="7018" y="461"/>
                    <a:pt x="6685" y="444"/>
                  </a:cubicBezTo>
                  <a:lnTo>
                    <a:pt x="11504" y="444"/>
                  </a:lnTo>
                  <a:cubicBezTo>
                    <a:pt x="11768" y="444"/>
                    <a:pt x="11961" y="697"/>
                    <a:pt x="11889" y="954"/>
                  </a:cubicBezTo>
                  <a:cubicBezTo>
                    <a:pt x="11604" y="1886"/>
                    <a:pt x="11187" y="2773"/>
                    <a:pt x="10651" y="3588"/>
                  </a:cubicBezTo>
                  <a:cubicBezTo>
                    <a:pt x="9480" y="5355"/>
                    <a:pt x="7951" y="6288"/>
                    <a:pt x="6235" y="6288"/>
                  </a:cubicBezTo>
                  <a:cubicBezTo>
                    <a:pt x="3236" y="6288"/>
                    <a:pt x="1534" y="3139"/>
                    <a:pt x="1477" y="3026"/>
                  </a:cubicBezTo>
                  <a:lnTo>
                    <a:pt x="1471" y="3015"/>
                  </a:lnTo>
                  <a:cubicBezTo>
                    <a:pt x="1430" y="2942"/>
                    <a:pt x="1354" y="2900"/>
                    <a:pt x="1275" y="2900"/>
                  </a:cubicBezTo>
                  <a:cubicBezTo>
                    <a:pt x="1238" y="2900"/>
                    <a:pt x="1201" y="2909"/>
                    <a:pt x="1166" y="2928"/>
                  </a:cubicBezTo>
                  <a:cubicBezTo>
                    <a:pt x="1059" y="2989"/>
                    <a:pt x="1022" y="3124"/>
                    <a:pt x="1080" y="3231"/>
                  </a:cubicBezTo>
                  <a:lnTo>
                    <a:pt x="1080" y="3234"/>
                  </a:lnTo>
                  <a:cubicBezTo>
                    <a:pt x="1131" y="3331"/>
                    <a:pt x="1943" y="5393"/>
                    <a:pt x="4787" y="6521"/>
                  </a:cubicBezTo>
                  <a:cubicBezTo>
                    <a:pt x="4836" y="6544"/>
                    <a:pt x="5409" y="6855"/>
                    <a:pt x="5409" y="8649"/>
                  </a:cubicBezTo>
                  <a:lnTo>
                    <a:pt x="5409" y="12532"/>
                  </a:lnTo>
                  <a:cubicBezTo>
                    <a:pt x="5409" y="12584"/>
                    <a:pt x="5372" y="13309"/>
                    <a:pt x="4678" y="13309"/>
                  </a:cubicBezTo>
                  <a:lnTo>
                    <a:pt x="3529" y="13309"/>
                  </a:lnTo>
                  <a:cubicBezTo>
                    <a:pt x="3066" y="13309"/>
                    <a:pt x="2692" y="13683"/>
                    <a:pt x="2692" y="14144"/>
                  </a:cubicBezTo>
                  <a:cubicBezTo>
                    <a:pt x="2692" y="14607"/>
                    <a:pt x="3066" y="14982"/>
                    <a:pt x="3529" y="14982"/>
                  </a:cubicBezTo>
                  <a:lnTo>
                    <a:pt x="8939" y="14982"/>
                  </a:lnTo>
                  <a:cubicBezTo>
                    <a:pt x="9402" y="14982"/>
                    <a:pt x="9776" y="14607"/>
                    <a:pt x="9776" y="14144"/>
                  </a:cubicBezTo>
                  <a:cubicBezTo>
                    <a:pt x="9776" y="13683"/>
                    <a:pt x="9402" y="13309"/>
                    <a:pt x="8939" y="13309"/>
                  </a:cubicBezTo>
                  <a:lnTo>
                    <a:pt x="7790" y="13309"/>
                  </a:lnTo>
                  <a:cubicBezTo>
                    <a:pt x="7105" y="13309"/>
                    <a:pt x="7062" y="12618"/>
                    <a:pt x="7059" y="12532"/>
                  </a:cubicBezTo>
                  <a:lnTo>
                    <a:pt x="7059" y="8649"/>
                  </a:lnTo>
                  <a:cubicBezTo>
                    <a:pt x="7059" y="6815"/>
                    <a:pt x="7643" y="6538"/>
                    <a:pt x="7689" y="6518"/>
                  </a:cubicBezTo>
                  <a:cubicBezTo>
                    <a:pt x="8967" y="6132"/>
                    <a:pt x="10102" y="5223"/>
                    <a:pt x="11020" y="3832"/>
                  </a:cubicBezTo>
                  <a:cubicBezTo>
                    <a:pt x="11578" y="2977"/>
                    <a:pt x="12016" y="2050"/>
                    <a:pt x="12315" y="1072"/>
                  </a:cubicBezTo>
                  <a:cubicBezTo>
                    <a:pt x="12387" y="818"/>
                    <a:pt x="12336" y="545"/>
                    <a:pt x="12177" y="335"/>
                  </a:cubicBezTo>
                  <a:cubicBezTo>
                    <a:pt x="12016" y="125"/>
                    <a:pt x="11768" y="1"/>
                    <a:pt x="11504"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sp>
        <p:nvSpPr>
          <p:cNvPr id="595" name="Google Shape;595;p23"/>
          <p:cNvSpPr/>
          <p:nvPr/>
        </p:nvSpPr>
        <p:spPr>
          <a:xfrm>
            <a:off x="3520275" y="2952813"/>
            <a:ext cx="258975" cy="374500"/>
          </a:xfrm>
          <a:custGeom>
            <a:rect b="b" l="l" r="r" t="t"/>
            <a:pathLst>
              <a:path extrusionOk="0" h="14980" w="10359">
                <a:moveTo>
                  <a:pt x="7338" y="773"/>
                </a:moveTo>
                <a:cubicBezTo>
                  <a:pt x="7640" y="773"/>
                  <a:pt x="7906" y="1007"/>
                  <a:pt x="7928" y="1326"/>
                </a:cubicBezTo>
                <a:cubicBezTo>
                  <a:pt x="7815" y="1285"/>
                  <a:pt x="7697" y="1265"/>
                  <a:pt x="7581" y="1265"/>
                </a:cubicBezTo>
                <a:cubicBezTo>
                  <a:pt x="7287" y="1265"/>
                  <a:pt x="7000" y="1390"/>
                  <a:pt x="6800" y="1619"/>
                </a:cubicBezTo>
                <a:cubicBezTo>
                  <a:pt x="6642" y="1282"/>
                  <a:pt x="6826" y="885"/>
                  <a:pt x="7186" y="793"/>
                </a:cubicBezTo>
                <a:cubicBezTo>
                  <a:pt x="7237" y="780"/>
                  <a:pt x="7288" y="773"/>
                  <a:pt x="7338" y="773"/>
                </a:cubicBezTo>
                <a:close/>
                <a:moveTo>
                  <a:pt x="2269" y="442"/>
                </a:moveTo>
                <a:lnTo>
                  <a:pt x="2269" y="445"/>
                </a:lnTo>
                <a:cubicBezTo>
                  <a:pt x="2281" y="443"/>
                  <a:pt x="2292" y="442"/>
                  <a:pt x="2304" y="442"/>
                </a:cubicBezTo>
                <a:cubicBezTo>
                  <a:pt x="2430" y="442"/>
                  <a:pt x="2537" y="540"/>
                  <a:pt x="2548" y="666"/>
                </a:cubicBezTo>
                <a:lnTo>
                  <a:pt x="2732" y="2304"/>
                </a:lnTo>
                <a:lnTo>
                  <a:pt x="2223" y="2304"/>
                </a:lnTo>
                <a:lnTo>
                  <a:pt x="2047" y="724"/>
                </a:lnTo>
                <a:cubicBezTo>
                  <a:pt x="2033" y="583"/>
                  <a:pt x="2131" y="459"/>
                  <a:pt x="2269" y="442"/>
                </a:cubicBezTo>
                <a:close/>
                <a:moveTo>
                  <a:pt x="6296" y="1366"/>
                </a:moveTo>
                <a:cubicBezTo>
                  <a:pt x="6299" y="1625"/>
                  <a:pt x="6394" y="1873"/>
                  <a:pt x="6570" y="2065"/>
                </a:cubicBezTo>
                <a:cubicBezTo>
                  <a:pt x="6550" y="2143"/>
                  <a:pt x="6541" y="2224"/>
                  <a:pt x="6541" y="2304"/>
                </a:cubicBezTo>
                <a:lnTo>
                  <a:pt x="5792" y="2304"/>
                </a:lnTo>
                <a:cubicBezTo>
                  <a:pt x="5718" y="2204"/>
                  <a:pt x="5677" y="2083"/>
                  <a:pt x="5680" y="1959"/>
                </a:cubicBezTo>
                <a:cubicBezTo>
                  <a:pt x="5700" y="1366"/>
                  <a:pt x="6290" y="1366"/>
                  <a:pt x="6296" y="1366"/>
                </a:cubicBezTo>
                <a:close/>
                <a:moveTo>
                  <a:pt x="7582" y="1709"/>
                </a:moveTo>
                <a:cubicBezTo>
                  <a:pt x="7864" y="1709"/>
                  <a:pt x="8110" y="1909"/>
                  <a:pt x="8164" y="2192"/>
                </a:cubicBezTo>
                <a:cubicBezTo>
                  <a:pt x="7911" y="2316"/>
                  <a:pt x="7721" y="2540"/>
                  <a:pt x="7638" y="2808"/>
                </a:cubicBezTo>
                <a:cubicBezTo>
                  <a:pt x="7623" y="2756"/>
                  <a:pt x="7603" y="2704"/>
                  <a:pt x="7577" y="2658"/>
                </a:cubicBezTo>
                <a:cubicBezTo>
                  <a:pt x="7462" y="2440"/>
                  <a:pt x="7240" y="2304"/>
                  <a:pt x="6996" y="2304"/>
                </a:cubicBezTo>
                <a:lnTo>
                  <a:pt x="6987" y="2304"/>
                </a:lnTo>
                <a:cubicBezTo>
                  <a:pt x="6987" y="1996"/>
                  <a:pt x="7220" y="1740"/>
                  <a:pt x="7525" y="1711"/>
                </a:cubicBezTo>
                <a:cubicBezTo>
                  <a:pt x="7544" y="1710"/>
                  <a:pt x="7563" y="1709"/>
                  <a:pt x="7582" y="1709"/>
                </a:cubicBezTo>
                <a:close/>
                <a:moveTo>
                  <a:pt x="2781" y="2751"/>
                </a:moveTo>
                <a:lnTo>
                  <a:pt x="2865" y="3505"/>
                </a:lnTo>
                <a:lnTo>
                  <a:pt x="2358" y="3505"/>
                </a:lnTo>
                <a:lnTo>
                  <a:pt x="2275" y="2751"/>
                </a:lnTo>
                <a:close/>
                <a:moveTo>
                  <a:pt x="7603" y="3289"/>
                </a:moveTo>
                <a:cubicBezTo>
                  <a:pt x="7641" y="3508"/>
                  <a:pt x="7744" y="3706"/>
                  <a:pt x="7903" y="3862"/>
                </a:cubicBezTo>
                <a:cubicBezTo>
                  <a:pt x="7751" y="4048"/>
                  <a:pt x="7540" y="4079"/>
                  <a:pt x="7416" y="4079"/>
                </a:cubicBezTo>
                <a:cubicBezTo>
                  <a:pt x="7366" y="4079"/>
                  <a:pt x="7330" y="4074"/>
                  <a:pt x="7318" y="4072"/>
                </a:cubicBezTo>
                <a:cubicBezTo>
                  <a:pt x="7390" y="3801"/>
                  <a:pt x="7485" y="3539"/>
                  <a:pt x="7603" y="3289"/>
                </a:cubicBezTo>
                <a:close/>
                <a:moveTo>
                  <a:pt x="9572" y="3551"/>
                </a:moveTo>
                <a:cubicBezTo>
                  <a:pt x="9722" y="3663"/>
                  <a:pt x="9811" y="3839"/>
                  <a:pt x="9808" y="4026"/>
                </a:cubicBezTo>
                <a:cubicBezTo>
                  <a:pt x="9789" y="4611"/>
                  <a:pt x="9238" y="4622"/>
                  <a:pt x="9192" y="4622"/>
                </a:cubicBezTo>
                <a:cubicBezTo>
                  <a:pt x="9191" y="4622"/>
                  <a:pt x="9190" y="4622"/>
                  <a:pt x="9189" y="4622"/>
                </a:cubicBezTo>
                <a:lnTo>
                  <a:pt x="9189" y="4619"/>
                </a:lnTo>
                <a:cubicBezTo>
                  <a:pt x="9192" y="4593"/>
                  <a:pt x="9215" y="4294"/>
                  <a:pt x="9074" y="4055"/>
                </a:cubicBezTo>
                <a:cubicBezTo>
                  <a:pt x="9293" y="3951"/>
                  <a:pt x="9471" y="3772"/>
                  <a:pt x="9572" y="3551"/>
                </a:cubicBezTo>
                <a:close/>
                <a:moveTo>
                  <a:pt x="7168" y="4869"/>
                </a:moveTo>
                <a:cubicBezTo>
                  <a:pt x="7189" y="4935"/>
                  <a:pt x="7220" y="5002"/>
                  <a:pt x="7255" y="5065"/>
                </a:cubicBezTo>
                <a:cubicBezTo>
                  <a:pt x="7220" y="5082"/>
                  <a:pt x="7183" y="5100"/>
                  <a:pt x="7145" y="5111"/>
                </a:cubicBezTo>
                <a:lnTo>
                  <a:pt x="7143" y="5111"/>
                </a:lnTo>
                <a:cubicBezTo>
                  <a:pt x="7151" y="5028"/>
                  <a:pt x="7157" y="4947"/>
                  <a:pt x="7168" y="4869"/>
                </a:cubicBezTo>
                <a:close/>
                <a:moveTo>
                  <a:pt x="8283" y="4098"/>
                </a:moveTo>
                <a:cubicBezTo>
                  <a:pt x="8386" y="4132"/>
                  <a:pt x="8496" y="4152"/>
                  <a:pt x="8605" y="4155"/>
                </a:cubicBezTo>
                <a:cubicBezTo>
                  <a:pt x="8933" y="4541"/>
                  <a:pt x="8660" y="5134"/>
                  <a:pt x="8153" y="5134"/>
                </a:cubicBezTo>
                <a:cubicBezTo>
                  <a:pt x="7825" y="5134"/>
                  <a:pt x="7560" y="4869"/>
                  <a:pt x="7560" y="4541"/>
                </a:cubicBezTo>
                <a:lnTo>
                  <a:pt x="7560" y="4521"/>
                </a:lnTo>
                <a:cubicBezTo>
                  <a:pt x="7851" y="4486"/>
                  <a:pt x="8113" y="4334"/>
                  <a:pt x="8283" y="4098"/>
                </a:cubicBezTo>
                <a:close/>
                <a:moveTo>
                  <a:pt x="5977" y="3951"/>
                </a:moveTo>
                <a:cubicBezTo>
                  <a:pt x="6005" y="3951"/>
                  <a:pt x="6034" y="3965"/>
                  <a:pt x="6049" y="3991"/>
                </a:cubicBezTo>
                <a:cubicBezTo>
                  <a:pt x="6069" y="4017"/>
                  <a:pt x="6075" y="4052"/>
                  <a:pt x="6063" y="4083"/>
                </a:cubicBezTo>
                <a:cubicBezTo>
                  <a:pt x="5948" y="4446"/>
                  <a:pt x="5867" y="4817"/>
                  <a:pt x="5824" y="5195"/>
                </a:cubicBezTo>
                <a:lnTo>
                  <a:pt x="1869" y="5195"/>
                </a:lnTo>
                <a:cubicBezTo>
                  <a:pt x="1825" y="4817"/>
                  <a:pt x="1745" y="4446"/>
                  <a:pt x="1627" y="4086"/>
                </a:cubicBezTo>
                <a:cubicBezTo>
                  <a:pt x="1615" y="4052"/>
                  <a:pt x="1621" y="4017"/>
                  <a:pt x="1641" y="3991"/>
                </a:cubicBezTo>
                <a:cubicBezTo>
                  <a:pt x="1656" y="3965"/>
                  <a:pt x="1684" y="3951"/>
                  <a:pt x="1713" y="3951"/>
                </a:cubicBezTo>
                <a:close/>
                <a:moveTo>
                  <a:pt x="7566" y="5399"/>
                </a:moveTo>
                <a:cubicBezTo>
                  <a:pt x="7741" y="5519"/>
                  <a:pt x="7946" y="5581"/>
                  <a:pt x="8153" y="5581"/>
                </a:cubicBezTo>
                <a:cubicBezTo>
                  <a:pt x="8282" y="5581"/>
                  <a:pt x="8412" y="5557"/>
                  <a:pt x="8536" y="5508"/>
                </a:cubicBezTo>
                <a:lnTo>
                  <a:pt x="8536" y="5511"/>
                </a:lnTo>
                <a:cubicBezTo>
                  <a:pt x="8536" y="5839"/>
                  <a:pt x="8268" y="6107"/>
                  <a:pt x="7943" y="6107"/>
                </a:cubicBezTo>
                <a:lnTo>
                  <a:pt x="7943" y="6104"/>
                </a:lnTo>
                <a:cubicBezTo>
                  <a:pt x="7615" y="6104"/>
                  <a:pt x="7350" y="5839"/>
                  <a:pt x="7350" y="5511"/>
                </a:cubicBezTo>
                <a:cubicBezTo>
                  <a:pt x="7425" y="5482"/>
                  <a:pt x="7497" y="5445"/>
                  <a:pt x="7566" y="5399"/>
                </a:cubicBezTo>
                <a:close/>
                <a:moveTo>
                  <a:pt x="5787" y="5638"/>
                </a:moveTo>
                <a:cubicBezTo>
                  <a:pt x="5772" y="5972"/>
                  <a:pt x="5784" y="6303"/>
                  <a:pt x="5824" y="6634"/>
                </a:cubicBezTo>
                <a:lnTo>
                  <a:pt x="1866" y="6634"/>
                </a:lnTo>
                <a:cubicBezTo>
                  <a:pt x="1903" y="6303"/>
                  <a:pt x="1918" y="5969"/>
                  <a:pt x="1903" y="5638"/>
                </a:cubicBezTo>
                <a:close/>
                <a:moveTo>
                  <a:pt x="5890" y="7080"/>
                </a:moveTo>
                <a:cubicBezTo>
                  <a:pt x="5910" y="7178"/>
                  <a:pt x="5931" y="7279"/>
                  <a:pt x="5956" y="7380"/>
                </a:cubicBezTo>
                <a:cubicBezTo>
                  <a:pt x="5985" y="7523"/>
                  <a:pt x="6060" y="7929"/>
                  <a:pt x="6060" y="8128"/>
                </a:cubicBezTo>
                <a:cubicBezTo>
                  <a:pt x="6060" y="8217"/>
                  <a:pt x="6057" y="8309"/>
                  <a:pt x="6046" y="8399"/>
                </a:cubicBezTo>
                <a:lnTo>
                  <a:pt x="6049" y="8401"/>
                </a:lnTo>
                <a:lnTo>
                  <a:pt x="1638" y="8401"/>
                </a:lnTo>
                <a:cubicBezTo>
                  <a:pt x="1630" y="8309"/>
                  <a:pt x="1624" y="8220"/>
                  <a:pt x="1624" y="8128"/>
                </a:cubicBezTo>
                <a:cubicBezTo>
                  <a:pt x="1624" y="7929"/>
                  <a:pt x="1696" y="7523"/>
                  <a:pt x="1728" y="7380"/>
                </a:cubicBezTo>
                <a:cubicBezTo>
                  <a:pt x="1751" y="7279"/>
                  <a:pt x="1774" y="7178"/>
                  <a:pt x="1794" y="7080"/>
                </a:cubicBezTo>
                <a:close/>
                <a:moveTo>
                  <a:pt x="5965" y="8845"/>
                </a:moveTo>
                <a:cubicBezTo>
                  <a:pt x="5689" y="9861"/>
                  <a:pt x="4842" y="10604"/>
                  <a:pt x="3843" y="10604"/>
                </a:cubicBezTo>
                <a:lnTo>
                  <a:pt x="3843" y="10607"/>
                </a:lnTo>
                <a:cubicBezTo>
                  <a:pt x="2845" y="10607"/>
                  <a:pt x="1998" y="9864"/>
                  <a:pt x="1722" y="8845"/>
                </a:cubicBezTo>
                <a:close/>
                <a:moveTo>
                  <a:pt x="4244" y="11919"/>
                </a:moveTo>
                <a:lnTo>
                  <a:pt x="4244" y="12866"/>
                </a:lnTo>
                <a:cubicBezTo>
                  <a:pt x="4244" y="13243"/>
                  <a:pt x="4497" y="13802"/>
                  <a:pt x="5191" y="13802"/>
                </a:cubicBezTo>
                <a:lnTo>
                  <a:pt x="5798" y="13802"/>
                </a:lnTo>
                <a:cubicBezTo>
                  <a:pt x="6000" y="13802"/>
                  <a:pt x="6164" y="13966"/>
                  <a:pt x="6164" y="14170"/>
                </a:cubicBezTo>
                <a:cubicBezTo>
                  <a:pt x="6164" y="14372"/>
                  <a:pt x="6000" y="14536"/>
                  <a:pt x="5798" y="14536"/>
                </a:cubicBezTo>
                <a:lnTo>
                  <a:pt x="1892" y="14536"/>
                </a:lnTo>
                <a:cubicBezTo>
                  <a:pt x="1687" y="14536"/>
                  <a:pt x="1523" y="14372"/>
                  <a:pt x="1523" y="14170"/>
                </a:cubicBezTo>
                <a:cubicBezTo>
                  <a:pt x="1523" y="13966"/>
                  <a:pt x="1687" y="13802"/>
                  <a:pt x="1892" y="13802"/>
                </a:cubicBezTo>
                <a:lnTo>
                  <a:pt x="2496" y="13802"/>
                </a:lnTo>
                <a:cubicBezTo>
                  <a:pt x="3190" y="13802"/>
                  <a:pt x="3443" y="13243"/>
                  <a:pt x="3443" y="12866"/>
                </a:cubicBezTo>
                <a:lnTo>
                  <a:pt x="3443" y="11919"/>
                </a:lnTo>
                <a:cubicBezTo>
                  <a:pt x="3576" y="11934"/>
                  <a:pt x="3709" y="11941"/>
                  <a:pt x="3842" y="11941"/>
                </a:cubicBezTo>
                <a:cubicBezTo>
                  <a:pt x="3976" y="11941"/>
                  <a:pt x="4110" y="11934"/>
                  <a:pt x="4244" y="11919"/>
                </a:cubicBezTo>
                <a:close/>
                <a:moveTo>
                  <a:pt x="2294" y="0"/>
                </a:moveTo>
                <a:cubicBezTo>
                  <a:pt x="2270" y="0"/>
                  <a:pt x="2245" y="2"/>
                  <a:pt x="2220" y="4"/>
                </a:cubicBezTo>
                <a:cubicBezTo>
                  <a:pt x="1840" y="47"/>
                  <a:pt x="1564" y="390"/>
                  <a:pt x="1604" y="773"/>
                </a:cubicBezTo>
                <a:lnTo>
                  <a:pt x="1774" y="2304"/>
                </a:lnTo>
                <a:lnTo>
                  <a:pt x="694" y="2304"/>
                </a:lnTo>
                <a:cubicBezTo>
                  <a:pt x="449" y="2307"/>
                  <a:pt x="225" y="2443"/>
                  <a:pt x="113" y="2658"/>
                </a:cubicBezTo>
                <a:cubicBezTo>
                  <a:pt x="0" y="2871"/>
                  <a:pt x="0" y="3128"/>
                  <a:pt x="113" y="3341"/>
                </a:cubicBezTo>
                <a:cubicBezTo>
                  <a:pt x="116" y="3346"/>
                  <a:pt x="567" y="4078"/>
                  <a:pt x="567" y="5439"/>
                </a:cubicBezTo>
                <a:cubicBezTo>
                  <a:pt x="567" y="5642"/>
                  <a:pt x="740" y="5655"/>
                  <a:pt x="785" y="5655"/>
                </a:cubicBezTo>
                <a:cubicBezTo>
                  <a:pt x="791" y="5655"/>
                  <a:pt x="795" y="5655"/>
                  <a:pt x="795" y="5655"/>
                </a:cubicBezTo>
                <a:cubicBezTo>
                  <a:pt x="919" y="5652"/>
                  <a:pt x="1014" y="5552"/>
                  <a:pt x="1011" y="5428"/>
                </a:cubicBezTo>
                <a:cubicBezTo>
                  <a:pt x="1005" y="4636"/>
                  <a:pt x="832" y="3853"/>
                  <a:pt x="504" y="3131"/>
                </a:cubicBezTo>
                <a:cubicBezTo>
                  <a:pt x="464" y="3047"/>
                  <a:pt x="464" y="2949"/>
                  <a:pt x="504" y="2869"/>
                </a:cubicBezTo>
                <a:cubicBezTo>
                  <a:pt x="542" y="2797"/>
                  <a:pt x="614" y="2751"/>
                  <a:pt x="694" y="2748"/>
                </a:cubicBezTo>
                <a:lnTo>
                  <a:pt x="1825" y="2748"/>
                </a:lnTo>
                <a:lnTo>
                  <a:pt x="1909" y="3502"/>
                </a:lnTo>
                <a:lnTo>
                  <a:pt x="1713" y="3502"/>
                </a:lnTo>
                <a:cubicBezTo>
                  <a:pt x="1540" y="3502"/>
                  <a:pt x="1376" y="3588"/>
                  <a:pt x="1276" y="3732"/>
                </a:cubicBezTo>
                <a:cubicBezTo>
                  <a:pt x="1175" y="3876"/>
                  <a:pt x="1149" y="4057"/>
                  <a:pt x="1204" y="4222"/>
                </a:cubicBezTo>
                <a:cubicBezTo>
                  <a:pt x="1382" y="4769"/>
                  <a:pt x="1635" y="5891"/>
                  <a:pt x="1296" y="7276"/>
                </a:cubicBezTo>
                <a:lnTo>
                  <a:pt x="1293" y="7285"/>
                </a:lnTo>
                <a:cubicBezTo>
                  <a:pt x="1287" y="7308"/>
                  <a:pt x="1181" y="7840"/>
                  <a:pt x="1181" y="8125"/>
                </a:cubicBezTo>
                <a:cubicBezTo>
                  <a:pt x="1181" y="9737"/>
                  <a:pt x="2375" y="11050"/>
                  <a:pt x="3843" y="11050"/>
                </a:cubicBezTo>
                <a:cubicBezTo>
                  <a:pt x="5312" y="11050"/>
                  <a:pt x="6506" y="9737"/>
                  <a:pt x="6506" y="8125"/>
                </a:cubicBezTo>
                <a:cubicBezTo>
                  <a:pt x="6506" y="7840"/>
                  <a:pt x="6397" y="7308"/>
                  <a:pt x="6394" y="7285"/>
                </a:cubicBezTo>
                <a:lnTo>
                  <a:pt x="6391" y="7276"/>
                </a:lnTo>
                <a:cubicBezTo>
                  <a:pt x="6141" y="6268"/>
                  <a:pt x="6172" y="5212"/>
                  <a:pt x="6486" y="4222"/>
                </a:cubicBezTo>
                <a:cubicBezTo>
                  <a:pt x="6538" y="4055"/>
                  <a:pt x="6512" y="3873"/>
                  <a:pt x="6414" y="3732"/>
                </a:cubicBezTo>
                <a:cubicBezTo>
                  <a:pt x="6313" y="3588"/>
                  <a:pt x="6149" y="3502"/>
                  <a:pt x="5974" y="3502"/>
                </a:cubicBezTo>
                <a:lnTo>
                  <a:pt x="3311" y="3502"/>
                </a:lnTo>
                <a:lnTo>
                  <a:pt x="3227" y="2748"/>
                </a:lnTo>
                <a:lnTo>
                  <a:pt x="6996" y="2748"/>
                </a:lnTo>
                <a:cubicBezTo>
                  <a:pt x="7076" y="2751"/>
                  <a:pt x="7148" y="2797"/>
                  <a:pt x="7186" y="2869"/>
                </a:cubicBezTo>
                <a:cubicBezTo>
                  <a:pt x="7229" y="2949"/>
                  <a:pt x="7229" y="3050"/>
                  <a:pt x="7186" y="3131"/>
                </a:cubicBezTo>
                <a:cubicBezTo>
                  <a:pt x="7174" y="3148"/>
                  <a:pt x="6302" y="4840"/>
                  <a:pt x="6875" y="7109"/>
                </a:cubicBezTo>
                <a:lnTo>
                  <a:pt x="6875" y="7115"/>
                </a:lnTo>
                <a:cubicBezTo>
                  <a:pt x="6964" y="7434"/>
                  <a:pt x="7010" y="7762"/>
                  <a:pt x="7010" y="8096"/>
                </a:cubicBezTo>
                <a:cubicBezTo>
                  <a:pt x="7010" y="9970"/>
                  <a:pt x="5588" y="11493"/>
                  <a:pt x="3843" y="11493"/>
                </a:cubicBezTo>
                <a:cubicBezTo>
                  <a:pt x="2096" y="11493"/>
                  <a:pt x="677" y="9970"/>
                  <a:pt x="677" y="8096"/>
                </a:cubicBezTo>
                <a:cubicBezTo>
                  <a:pt x="677" y="7762"/>
                  <a:pt x="720" y="7434"/>
                  <a:pt x="809" y="7115"/>
                </a:cubicBezTo>
                <a:lnTo>
                  <a:pt x="809" y="7109"/>
                </a:lnTo>
                <a:cubicBezTo>
                  <a:pt x="893" y="6784"/>
                  <a:pt x="950" y="6450"/>
                  <a:pt x="982" y="6116"/>
                </a:cubicBezTo>
                <a:cubicBezTo>
                  <a:pt x="990" y="5963"/>
                  <a:pt x="872" y="5881"/>
                  <a:pt x="756" y="5881"/>
                </a:cubicBezTo>
                <a:cubicBezTo>
                  <a:pt x="655" y="5881"/>
                  <a:pt x="555" y="5943"/>
                  <a:pt x="539" y="6075"/>
                </a:cubicBezTo>
                <a:cubicBezTo>
                  <a:pt x="507" y="6386"/>
                  <a:pt x="455" y="6694"/>
                  <a:pt x="380" y="6997"/>
                </a:cubicBezTo>
                <a:cubicBezTo>
                  <a:pt x="282" y="7354"/>
                  <a:pt x="234" y="7725"/>
                  <a:pt x="236" y="8096"/>
                </a:cubicBezTo>
                <a:cubicBezTo>
                  <a:pt x="236" y="9907"/>
                  <a:pt x="1417" y="11427"/>
                  <a:pt x="3000" y="11833"/>
                </a:cubicBezTo>
                <a:lnTo>
                  <a:pt x="3000" y="12866"/>
                </a:lnTo>
                <a:cubicBezTo>
                  <a:pt x="3000" y="12915"/>
                  <a:pt x="2986" y="13356"/>
                  <a:pt x="2499" y="13356"/>
                </a:cubicBezTo>
                <a:lnTo>
                  <a:pt x="1892" y="13356"/>
                </a:lnTo>
                <a:cubicBezTo>
                  <a:pt x="1443" y="13356"/>
                  <a:pt x="1080" y="13718"/>
                  <a:pt x="1080" y="14168"/>
                </a:cubicBezTo>
                <a:cubicBezTo>
                  <a:pt x="1080" y="14617"/>
                  <a:pt x="1443" y="14979"/>
                  <a:pt x="1892" y="14979"/>
                </a:cubicBezTo>
                <a:lnTo>
                  <a:pt x="5795" y="14979"/>
                </a:lnTo>
                <a:cubicBezTo>
                  <a:pt x="6244" y="14979"/>
                  <a:pt x="6607" y="14617"/>
                  <a:pt x="6607" y="14168"/>
                </a:cubicBezTo>
                <a:cubicBezTo>
                  <a:pt x="6607" y="13718"/>
                  <a:pt x="6244" y="13356"/>
                  <a:pt x="5795" y="13356"/>
                </a:cubicBezTo>
                <a:lnTo>
                  <a:pt x="5191" y="13356"/>
                </a:lnTo>
                <a:cubicBezTo>
                  <a:pt x="4719" y="13356"/>
                  <a:pt x="4690" y="12947"/>
                  <a:pt x="4690" y="12866"/>
                </a:cubicBezTo>
                <a:lnTo>
                  <a:pt x="4690" y="11833"/>
                </a:lnTo>
                <a:cubicBezTo>
                  <a:pt x="6273" y="11427"/>
                  <a:pt x="7453" y="9907"/>
                  <a:pt x="7453" y="8096"/>
                </a:cubicBezTo>
                <a:cubicBezTo>
                  <a:pt x="7453" y="7725"/>
                  <a:pt x="7404" y="7356"/>
                  <a:pt x="7304" y="6997"/>
                </a:cubicBezTo>
                <a:cubicBezTo>
                  <a:pt x="7238" y="6735"/>
                  <a:pt x="7189" y="6467"/>
                  <a:pt x="7160" y="6196"/>
                </a:cubicBezTo>
                <a:lnTo>
                  <a:pt x="7160" y="6196"/>
                </a:lnTo>
                <a:cubicBezTo>
                  <a:pt x="7363" y="6427"/>
                  <a:pt x="7650" y="6550"/>
                  <a:pt x="7942" y="6550"/>
                </a:cubicBezTo>
                <a:cubicBezTo>
                  <a:pt x="8112" y="6550"/>
                  <a:pt x="8284" y="6508"/>
                  <a:pt x="8441" y="6421"/>
                </a:cubicBezTo>
                <a:cubicBezTo>
                  <a:pt x="8867" y="6188"/>
                  <a:pt x="9074" y="5687"/>
                  <a:pt x="8936" y="5220"/>
                </a:cubicBezTo>
                <a:cubicBezTo>
                  <a:pt x="8982" y="5169"/>
                  <a:pt x="9022" y="5114"/>
                  <a:pt x="9054" y="5054"/>
                </a:cubicBezTo>
                <a:cubicBezTo>
                  <a:pt x="9109" y="5062"/>
                  <a:pt x="9163" y="5066"/>
                  <a:pt x="9217" y="5066"/>
                </a:cubicBezTo>
                <a:cubicBezTo>
                  <a:pt x="9665" y="5066"/>
                  <a:pt x="10069" y="4776"/>
                  <a:pt x="10206" y="4337"/>
                </a:cubicBezTo>
                <a:cubicBezTo>
                  <a:pt x="10358" y="3847"/>
                  <a:pt x="10128" y="3318"/>
                  <a:pt x="9667" y="3093"/>
                </a:cubicBezTo>
                <a:lnTo>
                  <a:pt x="9667" y="3096"/>
                </a:lnTo>
                <a:cubicBezTo>
                  <a:pt x="9664" y="2969"/>
                  <a:pt x="9638" y="2846"/>
                  <a:pt x="9589" y="2730"/>
                </a:cubicBezTo>
                <a:cubicBezTo>
                  <a:pt x="9548" y="2636"/>
                  <a:pt x="9471" y="2596"/>
                  <a:pt x="9393" y="2596"/>
                </a:cubicBezTo>
                <a:cubicBezTo>
                  <a:pt x="9255" y="2596"/>
                  <a:pt x="9115" y="2724"/>
                  <a:pt x="9178" y="2897"/>
                </a:cubicBezTo>
                <a:cubicBezTo>
                  <a:pt x="9284" y="3159"/>
                  <a:pt x="9192" y="3459"/>
                  <a:pt x="8956" y="3614"/>
                </a:cubicBezTo>
                <a:cubicBezTo>
                  <a:pt x="8856" y="3680"/>
                  <a:pt x="8742" y="3713"/>
                  <a:pt x="8629" y="3713"/>
                </a:cubicBezTo>
                <a:cubicBezTo>
                  <a:pt x="8476" y="3713"/>
                  <a:pt x="8325" y="3653"/>
                  <a:pt x="8211" y="3539"/>
                </a:cubicBezTo>
                <a:cubicBezTo>
                  <a:pt x="8009" y="3341"/>
                  <a:pt x="7977" y="3027"/>
                  <a:pt x="8133" y="2794"/>
                </a:cubicBezTo>
                <a:cubicBezTo>
                  <a:pt x="8245" y="2623"/>
                  <a:pt x="8434" y="2526"/>
                  <a:pt x="8628" y="2526"/>
                </a:cubicBezTo>
                <a:cubicBezTo>
                  <a:pt x="8702" y="2526"/>
                  <a:pt x="8777" y="2540"/>
                  <a:pt x="8850" y="2569"/>
                </a:cubicBezTo>
                <a:cubicBezTo>
                  <a:pt x="8875" y="2578"/>
                  <a:pt x="8900" y="2582"/>
                  <a:pt x="8925" y="2582"/>
                </a:cubicBezTo>
                <a:cubicBezTo>
                  <a:pt x="9014" y="2582"/>
                  <a:pt x="9099" y="2530"/>
                  <a:pt x="9135" y="2443"/>
                </a:cubicBezTo>
                <a:cubicBezTo>
                  <a:pt x="9178" y="2330"/>
                  <a:pt x="9126" y="2204"/>
                  <a:pt x="9017" y="2155"/>
                </a:cubicBezTo>
                <a:cubicBezTo>
                  <a:pt x="8895" y="2105"/>
                  <a:pt x="8768" y="2082"/>
                  <a:pt x="8639" y="2082"/>
                </a:cubicBezTo>
                <a:cubicBezTo>
                  <a:pt x="8625" y="2082"/>
                  <a:pt x="8611" y="2082"/>
                  <a:pt x="8596" y="2083"/>
                </a:cubicBezTo>
                <a:cubicBezTo>
                  <a:pt x="8556" y="1904"/>
                  <a:pt x="8473" y="1737"/>
                  <a:pt x="8349" y="1605"/>
                </a:cubicBezTo>
                <a:cubicBezTo>
                  <a:pt x="8470" y="1087"/>
                  <a:pt x="8179" y="560"/>
                  <a:pt x="7678" y="384"/>
                </a:cubicBezTo>
                <a:cubicBezTo>
                  <a:pt x="7566" y="346"/>
                  <a:pt x="7451" y="327"/>
                  <a:pt x="7339" y="327"/>
                </a:cubicBezTo>
                <a:cubicBezTo>
                  <a:pt x="6945" y="327"/>
                  <a:pt x="6572" y="552"/>
                  <a:pt x="6397" y="925"/>
                </a:cubicBezTo>
                <a:cubicBezTo>
                  <a:pt x="6394" y="925"/>
                  <a:pt x="6385" y="925"/>
                  <a:pt x="6370" y="925"/>
                </a:cubicBezTo>
                <a:cubicBezTo>
                  <a:pt x="6199" y="925"/>
                  <a:pt x="5282" y="991"/>
                  <a:pt x="5234" y="1956"/>
                </a:cubicBezTo>
                <a:cubicBezTo>
                  <a:pt x="5231" y="2074"/>
                  <a:pt x="5254" y="2192"/>
                  <a:pt x="5294" y="2304"/>
                </a:cubicBezTo>
                <a:lnTo>
                  <a:pt x="3178" y="2304"/>
                </a:lnTo>
                <a:lnTo>
                  <a:pt x="2991" y="617"/>
                </a:lnTo>
                <a:cubicBezTo>
                  <a:pt x="2948" y="262"/>
                  <a:pt x="2644" y="0"/>
                  <a:pt x="229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nvGrpSpPr>
          <p:cNvPr id="596" name="Google Shape;596;p23"/>
          <p:cNvGrpSpPr/>
          <p:nvPr/>
        </p:nvGrpSpPr>
        <p:grpSpPr>
          <a:xfrm>
            <a:off x="4146175" y="2951913"/>
            <a:ext cx="247450" cy="374675"/>
            <a:chOff x="4146175" y="2647113"/>
            <a:chExt cx="247450" cy="374675"/>
          </a:xfrm>
        </p:grpSpPr>
        <p:sp>
          <p:nvSpPr>
            <p:cNvPr id="597" name="Google Shape;597;p23"/>
            <p:cNvSpPr/>
            <p:nvPr/>
          </p:nvSpPr>
          <p:spPr>
            <a:xfrm>
              <a:off x="4249525" y="2835138"/>
              <a:ext cx="99350" cy="83050"/>
            </a:xfrm>
            <a:custGeom>
              <a:rect b="b" l="l" r="r" t="t"/>
              <a:pathLst>
                <a:path extrusionOk="0" h="3322" w="3974">
                  <a:moveTo>
                    <a:pt x="1486" y="446"/>
                  </a:moveTo>
                  <a:cubicBezTo>
                    <a:pt x="1573" y="446"/>
                    <a:pt x="1660" y="479"/>
                    <a:pt x="1728" y="545"/>
                  </a:cubicBezTo>
                  <a:lnTo>
                    <a:pt x="2350" y="1167"/>
                  </a:lnTo>
                  <a:cubicBezTo>
                    <a:pt x="2410" y="1233"/>
                    <a:pt x="2448" y="1319"/>
                    <a:pt x="2448" y="1409"/>
                  </a:cubicBezTo>
                  <a:cubicBezTo>
                    <a:pt x="2456" y="1567"/>
                    <a:pt x="2292" y="1708"/>
                    <a:pt x="2292" y="1708"/>
                  </a:cubicBezTo>
                  <a:cubicBezTo>
                    <a:pt x="2131" y="1869"/>
                    <a:pt x="2278" y="2091"/>
                    <a:pt x="2450" y="2091"/>
                  </a:cubicBezTo>
                  <a:cubicBezTo>
                    <a:pt x="2502" y="2091"/>
                    <a:pt x="2557" y="2071"/>
                    <a:pt x="2606" y="2022"/>
                  </a:cubicBezTo>
                  <a:cubicBezTo>
                    <a:pt x="2606" y="2022"/>
                    <a:pt x="2902" y="1786"/>
                    <a:pt x="2894" y="1409"/>
                  </a:cubicBezTo>
                  <a:cubicBezTo>
                    <a:pt x="2894" y="1331"/>
                    <a:pt x="2882" y="1256"/>
                    <a:pt x="2862" y="1181"/>
                  </a:cubicBezTo>
                  <a:lnTo>
                    <a:pt x="2862" y="1181"/>
                  </a:lnTo>
                  <a:lnTo>
                    <a:pt x="3354" y="1674"/>
                  </a:lnTo>
                  <a:cubicBezTo>
                    <a:pt x="3487" y="1806"/>
                    <a:pt x="3487" y="2022"/>
                    <a:pt x="3354" y="2157"/>
                  </a:cubicBezTo>
                  <a:lnTo>
                    <a:pt x="3352" y="2157"/>
                  </a:lnTo>
                  <a:lnTo>
                    <a:pt x="2733" y="2779"/>
                  </a:lnTo>
                  <a:cubicBezTo>
                    <a:pt x="2665" y="2845"/>
                    <a:pt x="2577" y="2878"/>
                    <a:pt x="2490" y="2878"/>
                  </a:cubicBezTo>
                  <a:cubicBezTo>
                    <a:pt x="2402" y="2878"/>
                    <a:pt x="2315" y="2845"/>
                    <a:pt x="2249" y="2779"/>
                  </a:cubicBezTo>
                  <a:lnTo>
                    <a:pt x="2050" y="2578"/>
                  </a:lnTo>
                  <a:lnTo>
                    <a:pt x="2157" y="2471"/>
                  </a:lnTo>
                  <a:cubicBezTo>
                    <a:pt x="2318" y="2310"/>
                    <a:pt x="2171" y="2088"/>
                    <a:pt x="1999" y="2088"/>
                  </a:cubicBezTo>
                  <a:cubicBezTo>
                    <a:pt x="1947" y="2088"/>
                    <a:pt x="1892" y="2108"/>
                    <a:pt x="1843" y="2157"/>
                  </a:cubicBezTo>
                  <a:lnTo>
                    <a:pt x="1728" y="2272"/>
                  </a:lnTo>
                  <a:cubicBezTo>
                    <a:pt x="1660" y="2339"/>
                    <a:pt x="1573" y="2372"/>
                    <a:pt x="1486" y="2372"/>
                  </a:cubicBezTo>
                  <a:cubicBezTo>
                    <a:pt x="1399" y="2372"/>
                    <a:pt x="1312" y="2339"/>
                    <a:pt x="1244" y="2272"/>
                  </a:cubicBezTo>
                  <a:lnTo>
                    <a:pt x="622" y="1651"/>
                  </a:lnTo>
                  <a:cubicBezTo>
                    <a:pt x="490" y="1515"/>
                    <a:pt x="490" y="1299"/>
                    <a:pt x="622" y="1167"/>
                  </a:cubicBezTo>
                  <a:lnTo>
                    <a:pt x="1244" y="545"/>
                  </a:lnTo>
                  <a:cubicBezTo>
                    <a:pt x="1312" y="479"/>
                    <a:pt x="1399" y="446"/>
                    <a:pt x="1486" y="446"/>
                  </a:cubicBezTo>
                  <a:close/>
                  <a:moveTo>
                    <a:pt x="1485" y="0"/>
                  </a:moveTo>
                  <a:cubicBezTo>
                    <a:pt x="1284" y="0"/>
                    <a:pt x="1083" y="77"/>
                    <a:pt x="931" y="231"/>
                  </a:cubicBezTo>
                  <a:lnTo>
                    <a:pt x="309" y="850"/>
                  </a:lnTo>
                  <a:cubicBezTo>
                    <a:pt x="1" y="1158"/>
                    <a:pt x="1" y="1656"/>
                    <a:pt x="309" y="1964"/>
                  </a:cubicBezTo>
                  <a:lnTo>
                    <a:pt x="931" y="2586"/>
                  </a:lnTo>
                  <a:cubicBezTo>
                    <a:pt x="1077" y="2733"/>
                    <a:pt x="1276" y="2816"/>
                    <a:pt x="1486" y="2816"/>
                  </a:cubicBezTo>
                  <a:cubicBezTo>
                    <a:pt x="1538" y="2816"/>
                    <a:pt x="1590" y="2811"/>
                    <a:pt x="1642" y="2799"/>
                  </a:cubicBezTo>
                  <a:lnTo>
                    <a:pt x="1932" y="3093"/>
                  </a:lnTo>
                  <a:cubicBezTo>
                    <a:pt x="2086" y="3245"/>
                    <a:pt x="2288" y="3322"/>
                    <a:pt x="2489" y="3322"/>
                  </a:cubicBezTo>
                  <a:cubicBezTo>
                    <a:pt x="2691" y="3322"/>
                    <a:pt x="2892" y="3245"/>
                    <a:pt x="3046" y="3093"/>
                  </a:cubicBezTo>
                  <a:lnTo>
                    <a:pt x="3668" y="2471"/>
                  </a:lnTo>
                  <a:cubicBezTo>
                    <a:pt x="3973" y="2163"/>
                    <a:pt x="3973" y="1665"/>
                    <a:pt x="3668" y="1360"/>
                  </a:cubicBezTo>
                  <a:lnTo>
                    <a:pt x="3046" y="738"/>
                  </a:lnTo>
                  <a:cubicBezTo>
                    <a:pt x="2897" y="588"/>
                    <a:pt x="2695" y="507"/>
                    <a:pt x="2489" y="507"/>
                  </a:cubicBezTo>
                  <a:cubicBezTo>
                    <a:pt x="2438" y="507"/>
                    <a:pt x="2386" y="512"/>
                    <a:pt x="2335" y="522"/>
                  </a:cubicBezTo>
                  <a:lnTo>
                    <a:pt x="2042" y="231"/>
                  </a:lnTo>
                  <a:cubicBezTo>
                    <a:pt x="1888" y="77"/>
                    <a:pt x="1686" y="0"/>
                    <a:pt x="148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98" name="Google Shape;598;p23"/>
            <p:cNvSpPr/>
            <p:nvPr/>
          </p:nvSpPr>
          <p:spPr>
            <a:xfrm>
              <a:off x="4226800" y="2730138"/>
              <a:ext cx="141800" cy="220125"/>
            </a:xfrm>
            <a:custGeom>
              <a:rect b="b" l="l" r="r" t="t"/>
              <a:pathLst>
                <a:path extrusionOk="0" h="8805" w="5672">
                  <a:moveTo>
                    <a:pt x="3581" y="446"/>
                  </a:moveTo>
                  <a:cubicBezTo>
                    <a:pt x="3668" y="446"/>
                    <a:pt x="3755" y="479"/>
                    <a:pt x="3823" y="545"/>
                  </a:cubicBezTo>
                  <a:lnTo>
                    <a:pt x="4445" y="1167"/>
                  </a:lnTo>
                  <a:cubicBezTo>
                    <a:pt x="4577" y="1299"/>
                    <a:pt x="4577" y="1515"/>
                    <a:pt x="4445" y="1650"/>
                  </a:cubicBezTo>
                  <a:lnTo>
                    <a:pt x="3823" y="2272"/>
                  </a:lnTo>
                  <a:cubicBezTo>
                    <a:pt x="3755" y="2339"/>
                    <a:pt x="3668" y="2372"/>
                    <a:pt x="3581" y="2372"/>
                  </a:cubicBezTo>
                  <a:cubicBezTo>
                    <a:pt x="3494" y="2372"/>
                    <a:pt x="3407" y="2339"/>
                    <a:pt x="3339" y="2272"/>
                  </a:cubicBezTo>
                  <a:lnTo>
                    <a:pt x="3213" y="2143"/>
                  </a:lnTo>
                  <a:lnTo>
                    <a:pt x="3391" y="1964"/>
                  </a:lnTo>
                  <a:cubicBezTo>
                    <a:pt x="3541" y="1817"/>
                    <a:pt x="3621" y="1616"/>
                    <a:pt x="3621" y="1409"/>
                  </a:cubicBezTo>
                  <a:cubicBezTo>
                    <a:pt x="3621" y="1285"/>
                    <a:pt x="3524" y="1184"/>
                    <a:pt x="3400" y="1184"/>
                  </a:cubicBezTo>
                  <a:cubicBezTo>
                    <a:pt x="3276" y="1184"/>
                    <a:pt x="3178" y="1285"/>
                    <a:pt x="3178" y="1409"/>
                  </a:cubicBezTo>
                  <a:cubicBezTo>
                    <a:pt x="3178" y="1498"/>
                    <a:pt x="3141" y="1584"/>
                    <a:pt x="3077" y="1650"/>
                  </a:cubicBezTo>
                  <a:lnTo>
                    <a:pt x="2456" y="2272"/>
                  </a:lnTo>
                  <a:cubicBezTo>
                    <a:pt x="2389" y="2337"/>
                    <a:pt x="2302" y="2369"/>
                    <a:pt x="2215" y="2369"/>
                  </a:cubicBezTo>
                  <a:cubicBezTo>
                    <a:pt x="2127" y="2369"/>
                    <a:pt x="2040" y="2337"/>
                    <a:pt x="1972" y="2272"/>
                  </a:cubicBezTo>
                  <a:lnTo>
                    <a:pt x="1350" y="1650"/>
                  </a:lnTo>
                  <a:cubicBezTo>
                    <a:pt x="1218" y="1515"/>
                    <a:pt x="1218" y="1299"/>
                    <a:pt x="1350" y="1167"/>
                  </a:cubicBezTo>
                  <a:lnTo>
                    <a:pt x="1972" y="545"/>
                  </a:lnTo>
                  <a:cubicBezTo>
                    <a:pt x="2040" y="479"/>
                    <a:pt x="2127" y="446"/>
                    <a:pt x="2215" y="446"/>
                  </a:cubicBezTo>
                  <a:cubicBezTo>
                    <a:pt x="2302" y="446"/>
                    <a:pt x="2389" y="479"/>
                    <a:pt x="2456" y="545"/>
                  </a:cubicBezTo>
                  <a:lnTo>
                    <a:pt x="2948" y="1037"/>
                  </a:lnTo>
                  <a:cubicBezTo>
                    <a:pt x="2997" y="1086"/>
                    <a:pt x="3051" y="1107"/>
                    <a:pt x="3104" y="1107"/>
                  </a:cubicBezTo>
                  <a:cubicBezTo>
                    <a:pt x="3276" y="1107"/>
                    <a:pt x="3423" y="885"/>
                    <a:pt x="3262" y="724"/>
                  </a:cubicBezTo>
                  <a:lnTo>
                    <a:pt x="3213" y="672"/>
                  </a:lnTo>
                  <a:lnTo>
                    <a:pt x="3339" y="545"/>
                  </a:lnTo>
                  <a:cubicBezTo>
                    <a:pt x="3407" y="479"/>
                    <a:pt x="3494" y="446"/>
                    <a:pt x="3581" y="446"/>
                  </a:cubicBezTo>
                  <a:close/>
                  <a:moveTo>
                    <a:pt x="5058" y="1630"/>
                  </a:moveTo>
                  <a:cubicBezTo>
                    <a:pt x="5101" y="1630"/>
                    <a:pt x="5225" y="1668"/>
                    <a:pt x="5213" y="1800"/>
                  </a:cubicBezTo>
                  <a:lnTo>
                    <a:pt x="4727" y="8211"/>
                  </a:lnTo>
                  <a:cubicBezTo>
                    <a:pt x="4721" y="8292"/>
                    <a:pt x="4652" y="8355"/>
                    <a:pt x="4571" y="8355"/>
                  </a:cubicBezTo>
                  <a:lnTo>
                    <a:pt x="1114" y="8355"/>
                  </a:lnTo>
                  <a:cubicBezTo>
                    <a:pt x="1033" y="8355"/>
                    <a:pt x="964" y="8292"/>
                    <a:pt x="959" y="8211"/>
                  </a:cubicBezTo>
                  <a:lnTo>
                    <a:pt x="472" y="1800"/>
                  </a:lnTo>
                  <a:cubicBezTo>
                    <a:pt x="466" y="1711"/>
                    <a:pt x="538" y="1633"/>
                    <a:pt x="628" y="1630"/>
                  </a:cubicBezTo>
                  <a:lnTo>
                    <a:pt x="838" y="1630"/>
                  </a:lnTo>
                  <a:cubicBezTo>
                    <a:pt x="875" y="1757"/>
                    <a:pt x="944" y="1872"/>
                    <a:pt x="1036" y="1964"/>
                  </a:cubicBezTo>
                  <a:lnTo>
                    <a:pt x="1658" y="2586"/>
                  </a:lnTo>
                  <a:cubicBezTo>
                    <a:pt x="1812" y="2739"/>
                    <a:pt x="2014" y="2815"/>
                    <a:pt x="2215" y="2815"/>
                  </a:cubicBezTo>
                  <a:cubicBezTo>
                    <a:pt x="2416" y="2815"/>
                    <a:pt x="2617" y="2739"/>
                    <a:pt x="2769" y="2586"/>
                  </a:cubicBezTo>
                  <a:lnTo>
                    <a:pt x="2899" y="2459"/>
                  </a:lnTo>
                  <a:lnTo>
                    <a:pt x="3026" y="2586"/>
                  </a:lnTo>
                  <a:cubicBezTo>
                    <a:pt x="3180" y="2739"/>
                    <a:pt x="3380" y="2815"/>
                    <a:pt x="3581" y="2815"/>
                  </a:cubicBezTo>
                  <a:cubicBezTo>
                    <a:pt x="3782" y="2815"/>
                    <a:pt x="3983" y="2739"/>
                    <a:pt x="4137" y="2586"/>
                  </a:cubicBezTo>
                  <a:lnTo>
                    <a:pt x="4759" y="1964"/>
                  </a:lnTo>
                  <a:cubicBezTo>
                    <a:pt x="4851" y="1872"/>
                    <a:pt x="4920" y="1757"/>
                    <a:pt x="4957" y="1630"/>
                  </a:cubicBezTo>
                  <a:close/>
                  <a:moveTo>
                    <a:pt x="2214" y="0"/>
                  </a:moveTo>
                  <a:cubicBezTo>
                    <a:pt x="2013" y="0"/>
                    <a:pt x="1812" y="77"/>
                    <a:pt x="1658" y="231"/>
                  </a:cubicBezTo>
                  <a:lnTo>
                    <a:pt x="1036" y="853"/>
                  </a:lnTo>
                  <a:cubicBezTo>
                    <a:pt x="944" y="945"/>
                    <a:pt x="875" y="1060"/>
                    <a:pt x="838" y="1187"/>
                  </a:cubicBezTo>
                  <a:lnTo>
                    <a:pt x="628" y="1187"/>
                  </a:lnTo>
                  <a:cubicBezTo>
                    <a:pt x="276" y="1187"/>
                    <a:pt x="0" y="1484"/>
                    <a:pt x="29" y="1835"/>
                  </a:cubicBezTo>
                  <a:lnTo>
                    <a:pt x="512" y="8246"/>
                  </a:lnTo>
                  <a:cubicBezTo>
                    <a:pt x="538" y="8559"/>
                    <a:pt x="800" y="8801"/>
                    <a:pt x="1114" y="8804"/>
                  </a:cubicBezTo>
                  <a:lnTo>
                    <a:pt x="4571" y="8804"/>
                  </a:lnTo>
                  <a:cubicBezTo>
                    <a:pt x="4885" y="8801"/>
                    <a:pt x="5147" y="8559"/>
                    <a:pt x="5170" y="8246"/>
                  </a:cubicBezTo>
                  <a:lnTo>
                    <a:pt x="5657" y="1835"/>
                  </a:lnTo>
                  <a:cubicBezTo>
                    <a:pt x="5671" y="1668"/>
                    <a:pt x="5614" y="1501"/>
                    <a:pt x="5498" y="1380"/>
                  </a:cubicBezTo>
                  <a:cubicBezTo>
                    <a:pt x="5383" y="1256"/>
                    <a:pt x="5225" y="1187"/>
                    <a:pt x="5058" y="1187"/>
                  </a:cubicBezTo>
                  <a:lnTo>
                    <a:pt x="4957" y="1187"/>
                  </a:lnTo>
                  <a:cubicBezTo>
                    <a:pt x="4920" y="1060"/>
                    <a:pt x="4851" y="945"/>
                    <a:pt x="4759" y="853"/>
                  </a:cubicBezTo>
                  <a:lnTo>
                    <a:pt x="4137" y="231"/>
                  </a:lnTo>
                  <a:cubicBezTo>
                    <a:pt x="3983" y="77"/>
                    <a:pt x="3782" y="0"/>
                    <a:pt x="3581" y="0"/>
                  </a:cubicBezTo>
                  <a:cubicBezTo>
                    <a:pt x="3380" y="0"/>
                    <a:pt x="3180" y="77"/>
                    <a:pt x="3026" y="231"/>
                  </a:cubicBezTo>
                  <a:lnTo>
                    <a:pt x="2896" y="358"/>
                  </a:lnTo>
                  <a:lnTo>
                    <a:pt x="2769" y="231"/>
                  </a:lnTo>
                  <a:cubicBezTo>
                    <a:pt x="2615" y="77"/>
                    <a:pt x="2415" y="0"/>
                    <a:pt x="221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599" name="Google Shape;599;p23"/>
            <p:cNvSpPr/>
            <p:nvPr/>
          </p:nvSpPr>
          <p:spPr>
            <a:xfrm>
              <a:off x="4243200" y="2961163"/>
              <a:ext cx="108550" cy="38400"/>
            </a:xfrm>
            <a:custGeom>
              <a:rect b="b" l="l" r="r" t="t"/>
              <a:pathLst>
                <a:path extrusionOk="0" h="1536" w="4342">
                  <a:moveTo>
                    <a:pt x="3743" y="447"/>
                  </a:moveTo>
                  <a:cubicBezTo>
                    <a:pt x="3826" y="447"/>
                    <a:pt x="3892" y="516"/>
                    <a:pt x="3887" y="599"/>
                  </a:cubicBezTo>
                  <a:lnTo>
                    <a:pt x="3861" y="956"/>
                  </a:lnTo>
                  <a:cubicBezTo>
                    <a:pt x="3852" y="1031"/>
                    <a:pt x="3792" y="1089"/>
                    <a:pt x="3717" y="1089"/>
                  </a:cubicBezTo>
                  <a:lnTo>
                    <a:pt x="639" y="1089"/>
                  </a:lnTo>
                  <a:cubicBezTo>
                    <a:pt x="565" y="1089"/>
                    <a:pt x="501" y="1031"/>
                    <a:pt x="495" y="956"/>
                  </a:cubicBezTo>
                  <a:lnTo>
                    <a:pt x="467" y="599"/>
                  </a:lnTo>
                  <a:cubicBezTo>
                    <a:pt x="461" y="516"/>
                    <a:pt x="527" y="447"/>
                    <a:pt x="611" y="447"/>
                  </a:cubicBezTo>
                  <a:close/>
                  <a:moveTo>
                    <a:pt x="614" y="1"/>
                  </a:moveTo>
                  <a:cubicBezTo>
                    <a:pt x="271" y="1"/>
                    <a:pt x="0" y="294"/>
                    <a:pt x="26" y="634"/>
                  </a:cubicBezTo>
                  <a:lnTo>
                    <a:pt x="55" y="991"/>
                  </a:lnTo>
                  <a:cubicBezTo>
                    <a:pt x="78" y="1296"/>
                    <a:pt x="334" y="1532"/>
                    <a:pt x="639" y="1535"/>
                  </a:cubicBezTo>
                  <a:lnTo>
                    <a:pt x="3717" y="1535"/>
                  </a:lnTo>
                  <a:cubicBezTo>
                    <a:pt x="4025" y="1532"/>
                    <a:pt x="4278" y="1296"/>
                    <a:pt x="4304" y="991"/>
                  </a:cubicBezTo>
                  <a:lnTo>
                    <a:pt x="4330" y="634"/>
                  </a:lnTo>
                  <a:cubicBezTo>
                    <a:pt x="4342" y="470"/>
                    <a:pt x="4287" y="312"/>
                    <a:pt x="4175" y="191"/>
                  </a:cubicBezTo>
                  <a:cubicBezTo>
                    <a:pt x="4065" y="70"/>
                    <a:pt x="3907" y="1"/>
                    <a:pt x="3743"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00" name="Google Shape;600;p23"/>
            <p:cNvSpPr/>
            <p:nvPr/>
          </p:nvSpPr>
          <p:spPr>
            <a:xfrm>
              <a:off x="4146175" y="2647113"/>
              <a:ext cx="247450" cy="374675"/>
            </a:xfrm>
            <a:custGeom>
              <a:rect b="b" l="l" r="r" t="t"/>
              <a:pathLst>
                <a:path extrusionOk="0" h="14987" w="9898">
                  <a:moveTo>
                    <a:pt x="3098" y="1097"/>
                  </a:moveTo>
                  <a:cubicBezTo>
                    <a:pt x="3527" y="1143"/>
                    <a:pt x="3919" y="1353"/>
                    <a:pt x="4195" y="1681"/>
                  </a:cubicBezTo>
                  <a:cubicBezTo>
                    <a:pt x="4244" y="1739"/>
                    <a:pt x="4287" y="1796"/>
                    <a:pt x="4325" y="1860"/>
                  </a:cubicBezTo>
                  <a:lnTo>
                    <a:pt x="3939" y="2147"/>
                  </a:lnTo>
                  <a:lnTo>
                    <a:pt x="3219" y="2147"/>
                  </a:lnTo>
                  <a:lnTo>
                    <a:pt x="3098" y="1097"/>
                  </a:lnTo>
                  <a:close/>
                  <a:moveTo>
                    <a:pt x="2655" y="1111"/>
                  </a:moveTo>
                  <a:cubicBezTo>
                    <a:pt x="2655" y="1111"/>
                    <a:pt x="2655" y="1111"/>
                    <a:pt x="2655" y="1111"/>
                  </a:cubicBezTo>
                  <a:lnTo>
                    <a:pt x="2779" y="2208"/>
                  </a:lnTo>
                  <a:cubicBezTo>
                    <a:pt x="2664" y="2251"/>
                    <a:pt x="2560" y="2323"/>
                    <a:pt x="2477" y="2415"/>
                  </a:cubicBezTo>
                  <a:cubicBezTo>
                    <a:pt x="2448" y="2444"/>
                    <a:pt x="2422" y="2479"/>
                    <a:pt x="2396" y="2513"/>
                  </a:cubicBezTo>
                  <a:lnTo>
                    <a:pt x="1365" y="2073"/>
                  </a:lnTo>
                  <a:cubicBezTo>
                    <a:pt x="1839" y="1213"/>
                    <a:pt x="2632" y="1111"/>
                    <a:pt x="2655" y="1111"/>
                  </a:cubicBezTo>
                  <a:close/>
                  <a:moveTo>
                    <a:pt x="1224" y="2499"/>
                  </a:moveTo>
                  <a:lnTo>
                    <a:pt x="2252" y="2936"/>
                  </a:lnTo>
                  <a:lnTo>
                    <a:pt x="2255" y="2936"/>
                  </a:lnTo>
                  <a:cubicBezTo>
                    <a:pt x="2255" y="2971"/>
                    <a:pt x="2284" y="3385"/>
                    <a:pt x="2284" y="3385"/>
                  </a:cubicBezTo>
                  <a:lnTo>
                    <a:pt x="1604" y="3892"/>
                  </a:lnTo>
                  <a:cubicBezTo>
                    <a:pt x="1527" y="3797"/>
                    <a:pt x="1121" y="3385"/>
                    <a:pt x="1224" y="2499"/>
                  </a:cubicBezTo>
                  <a:close/>
                  <a:moveTo>
                    <a:pt x="9054" y="2594"/>
                  </a:moveTo>
                  <a:cubicBezTo>
                    <a:pt x="9279" y="2594"/>
                    <a:pt x="9455" y="2784"/>
                    <a:pt x="9437" y="3008"/>
                  </a:cubicBezTo>
                  <a:lnTo>
                    <a:pt x="9437" y="3005"/>
                  </a:lnTo>
                  <a:lnTo>
                    <a:pt x="8591" y="14186"/>
                  </a:lnTo>
                  <a:cubicBezTo>
                    <a:pt x="8574" y="14385"/>
                    <a:pt x="8410" y="14540"/>
                    <a:pt x="8208" y="14540"/>
                  </a:cubicBezTo>
                  <a:lnTo>
                    <a:pt x="3930" y="14540"/>
                  </a:lnTo>
                  <a:cubicBezTo>
                    <a:pt x="3729" y="14540"/>
                    <a:pt x="3565" y="14385"/>
                    <a:pt x="3547" y="14186"/>
                  </a:cubicBezTo>
                  <a:lnTo>
                    <a:pt x="2701" y="3005"/>
                  </a:lnTo>
                  <a:cubicBezTo>
                    <a:pt x="2684" y="2784"/>
                    <a:pt x="2859" y="2594"/>
                    <a:pt x="3081" y="2594"/>
                  </a:cubicBezTo>
                  <a:close/>
                  <a:moveTo>
                    <a:pt x="2870" y="0"/>
                  </a:moveTo>
                  <a:cubicBezTo>
                    <a:pt x="2778" y="0"/>
                    <a:pt x="2685" y="5"/>
                    <a:pt x="2592" y="14"/>
                  </a:cubicBezTo>
                  <a:cubicBezTo>
                    <a:pt x="1624" y="112"/>
                    <a:pt x="781" y="711"/>
                    <a:pt x="366" y="1589"/>
                  </a:cubicBezTo>
                  <a:cubicBezTo>
                    <a:pt x="315" y="1701"/>
                    <a:pt x="361" y="1834"/>
                    <a:pt x="473" y="1885"/>
                  </a:cubicBezTo>
                  <a:cubicBezTo>
                    <a:pt x="503" y="1900"/>
                    <a:pt x="535" y="1906"/>
                    <a:pt x="567" y="1906"/>
                  </a:cubicBezTo>
                  <a:cubicBezTo>
                    <a:pt x="651" y="1906"/>
                    <a:pt x="732" y="1859"/>
                    <a:pt x="769" y="1779"/>
                  </a:cubicBezTo>
                  <a:cubicBezTo>
                    <a:pt x="1155" y="959"/>
                    <a:pt x="1977" y="447"/>
                    <a:pt x="2863" y="447"/>
                  </a:cubicBezTo>
                  <a:cubicBezTo>
                    <a:pt x="2975" y="447"/>
                    <a:pt x="3088" y="455"/>
                    <a:pt x="3202" y="472"/>
                  </a:cubicBezTo>
                  <a:cubicBezTo>
                    <a:pt x="3818" y="561"/>
                    <a:pt x="4382" y="866"/>
                    <a:pt x="4731" y="1379"/>
                  </a:cubicBezTo>
                  <a:cubicBezTo>
                    <a:pt x="4803" y="1488"/>
                    <a:pt x="4687" y="1592"/>
                    <a:pt x="4687" y="1592"/>
                  </a:cubicBezTo>
                  <a:cubicBezTo>
                    <a:pt x="4667" y="1563"/>
                    <a:pt x="4100" y="639"/>
                    <a:pt x="2900" y="639"/>
                  </a:cubicBezTo>
                  <a:cubicBezTo>
                    <a:pt x="2088" y="642"/>
                    <a:pt x="1345" y="1100"/>
                    <a:pt x="980" y="1828"/>
                  </a:cubicBezTo>
                  <a:cubicBezTo>
                    <a:pt x="617" y="2556"/>
                    <a:pt x="695" y="3426"/>
                    <a:pt x="1181" y="4076"/>
                  </a:cubicBezTo>
                  <a:cubicBezTo>
                    <a:pt x="1201" y="4105"/>
                    <a:pt x="1224" y="4134"/>
                    <a:pt x="1244" y="4160"/>
                  </a:cubicBezTo>
                  <a:cubicBezTo>
                    <a:pt x="1244" y="4160"/>
                    <a:pt x="1177" y="4207"/>
                    <a:pt x="1107" y="4207"/>
                  </a:cubicBezTo>
                  <a:cubicBezTo>
                    <a:pt x="1072" y="4207"/>
                    <a:pt x="1036" y="4195"/>
                    <a:pt x="1008" y="4157"/>
                  </a:cubicBezTo>
                  <a:cubicBezTo>
                    <a:pt x="505" y="3454"/>
                    <a:pt x="530" y="2766"/>
                    <a:pt x="591" y="2375"/>
                  </a:cubicBezTo>
                  <a:cubicBezTo>
                    <a:pt x="608" y="2254"/>
                    <a:pt x="525" y="2142"/>
                    <a:pt x="404" y="2122"/>
                  </a:cubicBezTo>
                  <a:cubicBezTo>
                    <a:pt x="393" y="2120"/>
                    <a:pt x="382" y="2119"/>
                    <a:pt x="371" y="2119"/>
                  </a:cubicBezTo>
                  <a:cubicBezTo>
                    <a:pt x="261" y="2119"/>
                    <a:pt x="166" y="2198"/>
                    <a:pt x="151" y="2309"/>
                  </a:cubicBezTo>
                  <a:cubicBezTo>
                    <a:pt x="107" y="2597"/>
                    <a:pt x="1" y="3483"/>
                    <a:pt x="654" y="4425"/>
                  </a:cubicBezTo>
                  <a:cubicBezTo>
                    <a:pt x="762" y="4572"/>
                    <a:pt x="934" y="4661"/>
                    <a:pt x="1118" y="4661"/>
                  </a:cubicBezTo>
                  <a:cubicBezTo>
                    <a:pt x="1121" y="4661"/>
                    <a:pt x="1123" y="4661"/>
                    <a:pt x="1126" y="4661"/>
                  </a:cubicBezTo>
                  <a:cubicBezTo>
                    <a:pt x="1253" y="4661"/>
                    <a:pt x="1377" y="4617"/>
                    <a:pt x="1478" y="4543"/>
                  </a:cubicBezTo>
                  <a:lnTo>
                    <a:pt x="2324" y="3912"/>
                  </a:lnTo>
                  <a:lnTo>
                    <a:pt x="3104" y="14221"/>
                  </a:lnTo>
                  <a:cubicBezTo>
                    <a:pt x="3139" y="14650"/>
                    <a:pt x="3498" y="14984"/>
                    <a:pt x="3930" y="14987"/>
                  </a:cubicBezTo>
                  <a:lnTo>
                    <a:pt x="8208" y="14987"/>
                  </a:lnTo>
                  <a:cubicBezTo>
                    <a:pt x="8640" y="14984"/>
                    <a:pt x="9000" y="14650"/>
                    <a:pt x="9034" y="14221"/>
                  </a:cubicBezTo>
                  <a:lnTo>
                    <a:pt x="9881" y="3040"/>
                  </a:lnTo>
                  <a:cubicBezTo>
                    <a:pt x="9898" y="2810"/>
                    <a:pt x="9817" y="2582"/>
                    <a:pt x="9662" y="2415"/>
                  </a:cubicBezTo>
                  <a:cubicBezTo>
                    <a:pt x="9504" y="2245"/>
                    <a:pt x="9285" y="2150"/>
                    <a:pt x="9054" y="2150"/>
                  </a:cubicBezTo>
                  <a:lnTo>
                    <a:pt x="4685" y="2150"/>
                  </a:lnTo>
                  <a:lnTo>
                    <a:pt x="4967" y="1937"/>
                  </a:lnTo>
                  <a:cubicBezTo>
                    <a:pt x="5229" y="1744"/>
                    <a:pt x="5280" y="1376"/>
                    <a:pt x="5088" y="1114"/>
                  </a:cubicBezTo>
                  <a:cubicBezTo>
                    <a:pt x="4562" y="409"/>
                    <a:pt x="3738" y="0"/>
                    <a:pt x="287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01" name="Google Shape;601;p23"/>
          <p:cNvGrpSpPr/>
          <p:nvPr/>
        </p:nvGrpSpPr>
        <p:grpSpPr>
          <a:xfrm>
            <a:off x="4738700" y="2951963"/>
            <a:ext cx="309550" cy="374625"/>
            <a:chOff x="4738700" y="2647163"/>
            <a:chExt cx="309550" cy="374625"/>
          </a:xfrm>
        </p:grpSpPr>
        <p:sp>
          <p:nvSpPr>
            <p:cNvPr id="602" name="Google Shape;602;p23"/>
            <p:cNvSpPr/>
            <p:nvPr/>
          </p:nvSpPr>
          <p:spPr>
            <a:xfrm>
              <a:off x="4761150" y="2678988"/>
              <a:ext cx="263725" cy="153175"/>
            </a:xfrm>
            <a:custGeom>
              <a:rect b="b" l="l" r="r" t="t"/>
              <a:pathLst>
                <a:path extrusionOk="0" h="6127" w="10549">
                  <a:moveTo>
                    <a:pt x="9456" y="0"/>
                  </a:moveTo>
                  <a:cubicBezTo>
                    <a:pt x="9451" y="0"/>
                    <a:pt x="9445" y="0"/>
                    <a:pt x="9440" y="0"/>
                  </a:cubicBezTo>
                  <a:cubicBezTo>
                    <a:pt x="9237" y="167"/>
                    <a:pt x="8989" y="251"/>
                    <a:pt x="8741" y="251"/>
                  </a:cubicBezTo>
                  <a:cubicBezTo>
                    <a:pt x="8492" y="251"/>
                    <a:pt x="8244" y="167"/>
                    <a:pt x="8041" y="0"/>
                  </a:cubicBezTo>
                  <a:cubicBezTo>
                    <a:pt x="7838" y="167"/>
                    <a:pt x="7590" y="251"/>
                    <a:pt x="7343" y="251"/>
                  </a:cubicBezTo>
                  <a:cubicBezTo>
                    <a:pt x="7095" y="251"/>
                    <a:pt x="6848" y="167"/>
                    <a:pt x="6645" y="0"/>
                  </a:cubicBezTo>
                  <a:cubicBezTo>
                    <a:pt x="6446" y="167"/>
                    <a:pt x="6203" y="251"/>
                    <a:pt x="5960" y="251"/>
                  </a:cubicBezTo>
                  <a:cubicBezTo>
                    <a:pt x="5717" y="251"/>
                    <a:pt x="5475" y="167"/>
                    <a:pt x="5277" y="0"/>
                  </a:cubicBezTo>
                  <a:lnTo>
                    <a:pt x="5266" y="0"/>
                  </a:lnTo>
                  <a:cubicBezTo>
                    <a:pt x="5067" y="167"/>
                    <a:pt x="4824" y="251"/>
                    <a:pt x="4581" y="251"/>
                  </a:cubicBezTo>
                  <a:cubicBezTo>
                    <a:pt x="4338" y="251"/>
                    <a:pt x="4096" y="167"/>
                    <a:pt x="3899" y="0"/>
                  </a:cubicBezTo>
                  <a:cubicBezTo>
                    <a:pt x="3694" y="167"/>
                    <a:pt x="3446" y="251"/>
                    <a:pt x="3198" y="251"/>
                  </a:cubicBezTo>
                  <a:cubicBezTo>
                    <a:pt x="2950" y="251"/>
                    <a:pt x="2702" y="167"/>
                    <a:pt x="2499" y="0"/>
                  </a:cubicBezTo>
                  <a:cubicBezTo>
                    <a:pt x="2296" y="167"/>
                    <a:pt x="2049" y="251"/>
                    <a:pt x="1801" y="251"/>
                  </a:cubicBezTo>
                  <a:cubicBezTo>
                    <a:pt x="1553" y="251"/>
                    <a:pt x="1305" y="167"/>
                    <a:pt x="1100" y="0"/>
                  </a:cubicBezTo>
                  <a:cubicBezTo>
                    <a:pt x="979" y="0"/>
                    <a:pt x="879" y="101"/>
                    <a:pt x="879" y="222"/>
                  </a:cubicBezTo>
                  <a:cubicBezTo>
                    <a:pt x="879" y="346"/>
                    <a:pt x="979" y="446"/>
                    <a:pt x="1100" y="446"/>
                  </a:cubicBezTo>
                  <a:cubicBezTo>
                    <a:pt x="1308" y="446"/>
                    <a:pt x="1501" y="541"/>
                    <a:pt x="1624" y="705"/>
                  </a:cubicBezTo>
                  <a:cubicBezTo>
                    <a:pt x="1669" y="765"/>
                    <a:pt x="1735" y="794"/>
                    <a:pt x="1801" y="794"/>
                  </a:cubicBezTo>
                  <a:cubicBezTo>
                    <a:pt x="1868" y="794"/>
                    <a:pt x="1934" y="765"/>
                    <a:pt x="1978" y="705"/>
                  </a:cubicBezTo>
                  <a:cubicBezTo>
                    <a:pt x="2109" y="533"/>
                    <a:pt x="2304" y="446"/>
                    <a:pt x="2499" y="446"/>
                  </a:cubicBezTo>
                  <a:cubicBezTo>
                    <a:pt x="2694" y="446"/>
                    <a:pt x="2890" y="533"/>
                    <a:pt x="3020" y="705"/>
                  </a:cubicBezTo>
                  <a:cubicBezTo>
                    <a:pt x="3065" y="765"/>
                    <a:pt x="3131" y="794"/>
                    <a:pt x="3198" y="794"/>
                  </a:cubicBezTo>
                  <a:cubicBezTo>
                    <a:pt x="3264" y="794"/>
                    <a:pt x="3330" y="765"/>
                    <a:pt x="3375" y="705"/>
                  </a:cubicBezTo>
                  <a:cubicBezTo>
                    <a:pt x="3506" y="533"/>
                    <a:pt x="3701" y="446"/>
                    <a:pt x="3897" y="446"/>
                  </a:cubicBezTo>
                  <a:cubicBezTo>
                    <a:pt x="4093" y="446"/>
                    <a:pt x="4289" y="533"/>
                    <a:pt x="4420" y="705"/>
                  </a:cubicBezTo>
                  <a:cubicBezTo>
                    <a:pt x="4464" y="765"/>
                    <a:pt x="4530" y="794"/>
                    <a:pt x="4597" y="794"/>
                  </a:cubicBezTo>
                  <a:cubicBezTo>
                    <a:pt x="4663" y="794"/>
                    <a:pt x="4729" y="765"/>
                    <a:pt x="4774" y="705"/>
                  </a:cubicBezTo>
                  <a:cubicBezTo>
                    <a:pt x="4895" y="533"/>
                    <a:pt x="5083" y="446"/>
                    <a:pt x="5272" y="446"/>
                  </a:cubicBezTo>
                  <a:cubicBezTo>
                    <a:pt x="5460" y="446"/>
                    <a:pt x="5649" y="533"/>
                    <a:pt x="5770" y="705"/>
                  </a:cubicBezTo>
                  <a:cubicBezTo>
                    <a:pt x="5814" y="765"/>
                    <a:pt x="5881" y="794"/>
                    <a:pt x="5947" y="794"/>
                  </a:cubicBezTo>
                  <a:cubicBezTo>
                    <a:pt x="6013" y="794"/>
                    <a:pt x="6079" y="765"/>
                    <a:pt x="6124" y="705"/>
                  </a:cubicBezTo>
                  <a:cubicBezTo>
                    <a:pt x="6255" y="533"/>
                    <a:pt x="6451" y="446"/>
                    <a:pt x="6646" y="446"/>
                  </a:cubicBezTo>
                  <a:cubicBezTo>
                    <a:pt x="6842" y="446"/>
                    <a:pt x="7038" y="533"/>
                    <a:pt x="7169" y="705"/>
                  </a:cubicBezTo>
                  <a:cubicBezTo>
                    <a:pt x="7213" y="765"/>
                    <a:pt x="7280" y="794"/>
                    <a:pt x="7346" y="794"/>
                  </a:cubicBezTo>
                  <a:cubicBezTo>
                    <a:pt x="7412" y="794"/>
                    <a:pt x="7478" y="765"/>
                    <a:pt x="7523" y="705"/>
                  </a:cubicBezTo>
                  <a:cubicBezTo>
                    <a:pt x="7654" y="533"/>
                    <a:pt x="7849" y="446"/>
                    <a:pt x="8044" y="446"/>
                  </a:cubicBezTo>
                  <a:cubicBezTo>
                    <a:pt x="8239" y="446"/>
                    <a:pt x="8434" y="533"/>
                    <a:pt x="8565" y="705"/>
                  </a:cubicBezTo>
                  <a:cubicBezTo>
                    <a:pt x="8610" y="765"/>
                    <a:pt x="8677" y="794"/>
                    <a:pt x="8743" y="794"/>
                  </a:cubicBezTo>
                  <a:cubicBezTo>
                    <a:pt x="8810" y="794"/>
                    <a:pt x="8877" y="765"/>
                    <a:pt x="8922" y="705"/>
                  </a:cubicBezTo>
                  <a:cubicBezTo>
                    <a:pt x="9043" y="541"/>
                    <a:pt x="9236" y="446"/>
                    <a:pt x="9443" y="446"/>
                  </a:cubicBezTo>
                  <a:cubicBezTo>
                    <a:pt x="9448" y="446"/>
                    <a:pt x="9453" y="446"/>
                    <a:pt x="9458" y="446"/>
                  </a:cubicBezTo>
                  <a:cubicBezTo>
                    <a:pt x="9814" y="446"/>
                    <a:pt x="10102" y="739"/>
                    <a:pt x="10096" y="1097"/>
                  </a:cubicBezTo>
                  <a:cubicBezTo>
                    <a:pt x="10096" y="1347"/>
                    <a:pt x="9944" y="2522"/>
                    <a:pt x="9201" y="3648"/>
                  </a:cubicBezTo>
                  <a:cubicBezTo>
                    <a:pt x="8314" y="4989"/>
                    <a:pt x="6993" y="5671"/>
                    <a:pt x="5275" y="5677"/>
                  </a:cubicBezTo>
                  <a:cubicBezTo>
                    <a:pt x="3553" y="5671"/>
                    <a:pt x="2232" y="4989"/>
                    <a:pt x="1345" y="3648"/>
                  </a:cubicBezTo>
                  <a:cubicBezTo>
                    <a:pt x="602" y="2522"/>
                    <a:pt x="450" y="1347"/>
                    <a:pt x="450" y="1097"/>
                  </a:cubicBezTo>
                  <a:cubicBezTo>
                    <a:pt x="447" y="919"/>
                    <a:pt x="519" y="746"/>
                    <a:pt x="648" y="622"/>
                  </a:cubicBezTo>
                  <a:cubicBezTo>
                    <a:pt x="806" y="462"/>
                    <a:pt x="662" y="239"/>
                    <a:pt x="490" y="239"/>
                  </a:cubicBezTo>
                  <a:cubicBezTo>
                    <a:pt x="443" y="239"/>
                    <a:pt x="392" y="256"/>
                    <a:pt x="346" y="297"/>
                  </a:cubicBezTo>
                  <a:cubicBezTo>
                    <a:pt x="124" y="504"/>
                    <a:pt x="1" y="795"/>
                    <a:pt x="4" y="1097"/>
                  </a:cubicBezTo>
                  <a:cubicBezTo>
                    <a:pt x="4" y="1442"/>
                    <a:pt x="182" y="2698"/>
                    <a:pt x="974" y="3895"/>
                  </a:cubicBezTo>
                  <a:cubicBezTo>
                    <a:pt x="1644" y="4906"/>
                    <a:pt x="2931" y="6115"/>
                    <a:pt x="5275" y="6126"/>
                  </a:cubicBezTo>
                  <a:cubicBezTo>
                    <a:pt x="7612" y="6117"/>
                    <a:pt x="8902" y="4908"/>
                    <a:pt x="9573" y="3895"/>
                  </a:cubicBezTo>
                  <a:cubicBezTo>
                    <a:pt x="10364" y="2698"/>
                    <a:pt x="10543" y="1442"/>
                    <a:pt x="10543" y="1097"/>
                  </a:cubicBezTo>
                  <a:cubicBezTo>
                    <a:pt x="10548" y="492"/>
                    <a:pt x="10059" y="0"/>
                    <a:pt x="945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03" name="Google Shape;603;p23"/>
            <p:cNvSpPr/>
            <p:nvPr/>
          </p:nvSpPr>
          <p:spPr>
            <a:xfrm>
              <a:off x="4956825" y="2765563"/>
              <a:ext cx="18975" cy="18175"/>
            </a:xfrm>
            <a:custGeom>
              <a:rect b="b" l="l" r="r" t="t"/>
              <a:pathLst>
                <a:path extrusionOk="0" h="727" w="759">
                  <a:moveTo>
                    <a:pt x="510" y="1"/>
                  </a:moveTo>
                  <a:cubicBezTo>
                    <a:pt x="446" y="1"/>
                    <a:pt x="384" y="27"/>
                    <a:pt x="341" y="78"/>
                  </a:cubicBezTo>
                  <a:cubicBezTo>
                    <a:pt x="260" y="170"/>
                    <a:pt x="177" y="259"/>
                    <a:pt x="93" y="343"/>
                  </a:cubicBezTo>
                  <a:cubicBezTo>
                    <a:pt x="4" y="426"/>
                    <a:pt x="1" y="567"/>
                    <a:pt x="87" y="657"/>
                  </a:cubicBezTo>
                  <a:cubicBezTo>
                    <a:pt x="137" y="709"/>
                    <a:pt x="190" y="726"/>
                    <a:pt x="239" y="726"/>
                  </a:cubicBezTo>
                  <a:cubicBezTo>
                    <a:pt x="312" y="726"/>
                    <a:pt x="375" y="687"/>
                    <a:pt x="401" y="662"/>
                  </a:cubicBezTo>
                  <a:cubicBezTo>
                    <a:pt x="496" y="570"/>
                    <a:pt x="591" y="470"/>
                    <a:pt x="680" y="366"/>
                  </a:cubicBezTo>
                  <a:cubicBezTo>
                    <a:pt x="758" y="274"/>
                    <a:pt x="747" y="133"/>
                    <a:pt x="654" y="52"/>
                  </a:cubicBezTo>
                  <a:cubicBezTo>
                    <a:pt x="612" y="18"/>
                    <a:pt x="561" y="1"/>
                    <a:pt x="51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04" name="Google Shape;604;p23"/>
            <p:cNvSpPr/>
            <p:nvPr/>
          </p:nvSpPr>
          <p:spPr>
            <a:xfrm>
              <a:off x="4910550" y="2783963"/>
              <a:ext cx="44150" cy="23575"/>
            </a:xfrm>
            <a:custGeom>
              <a:rect b="b" l="l" r="r" t="t"/>
              <a:pathLst>
                <a:path extrusionOk="0" h="943" w="1766">
                  <a:moveTo>
                    <a:pt x="1511" y="0"/>
                  </a:moveTo>
                  <a:cubicBezTo>
                    <a:pt x="1471" y="0"/>
                    <a:pt x="1430" y="11"/>
                    <a:pt x="1394" y="33"/>
                  </a:cubicBezTo>
                  <a:cubicBezTo>
                    <a:pt x="1026" y="260"/>
                    <a:pt x="623" y="419"/>
                    <a:pt x="197" y="502"/>
                  </a:cubicBezTo>
                  <a:cubicBezTo>
                    <a:pt x="79" y="528"/>
                    <a:pt x="1" y="643"/>
                    <a:pt x="24" y="764"/>
                  </a:cubicBezTo>
                  <a:cubicBezTo>
                    <a:pt x="49" y="917"/>
                    <a:pt x="164" y="942"/>
                    <a:pt x="234" y="942"/>
                  </a:cubicBezTo>
                  <a:cubicBezTo>
                    <a:pt x="261" y="942"/>
                    <a:pt x="281" y="938"/>
                    <a:pt x="286" y="937"/>
                  </a:cubicBezTo>
                  <a:cubicBezTo>
                    <a:pt x="761" y="845"/>
                    <a:pt x="1219" y="669"/>
                    <a:pt x="1630" y="413"/>
                  </a:cubicBezTo>
                  <a:cubicBezTo>
                    <a:pt x="1734" y="347"/>
                    <a:pt x="1766" y="211"/>
                    <a:pt x="1702" y="105"/>
                  </a:cubicBezTo>
                  <a:cubicBezTo>
                    <a:pt x="1659" y="37"/>
                    <a:pt x="1585" y="0"/>
                    <a:pt x="1511"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05" name="Google Shape;605;p23"/>
            <p:cNvSpPr/>
            <p:nvPr/>
          </p:nvSpPr>
          <p:spPr>
            <a:xfrm>
              <a:off x="4818125" y="2700763"/>
              <a:ext cx="12500" cy="11250"/>
            </a:xfrm>
            <a:custGeom>
              <a:rect b="b" l="l" r="r" t="t"/>
              <a:pathLst>
                <a:path extrusionOk="0" h="450" w="500">
                  <a:moveTo>
                    <a:pt x="278" y="1"/>
                  </a:moveTo>
                  <a:cubicBezTo>
                    <a:pt x="134" y="1"/>
                    <a:pt x="1" y="146"/>
                    <a:pt x="68" y="309"/>
                  </a:cubicBezTo>
                  <a:cubicBezTo>
                    <a:pt x="108" y="405"/>
                    <a:pt x="191" y="449"/>
                    <a:pt x="273" y="449"/>
                  </a:cubicBezTo>
                  <a:cubicBezTo>
                    <a:pt x="386" y="449"/>
                    <a:pt x="498" y="367"/>
                    <a:pt x="500" y="226"/>
                  </a:cubicBezTo>
                  <a:cubicBezTo>
                    <a:pt x="497" y="166"/>
                    <a:pt x="474" y="111"/>
                    <a:pt x="433" y="68"/>
                  </a:cubicBezTo>
                  <a:cubicBezTo>
                    <a:pt x="387" y="21"/>
                    <a:pt x="331" y="1"/>
                    <a:pt x="27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06" name="Google Shape;606;p23"/>
            <p:cNvSpPr/>
            <p:nvPr/>
          </p:nvSpPr>
          <p:spPr>
            <a:xfrm>
              <a:off x="4854250" y="2706313"/>
              <a:ext cx="12425" cy="11250"/>
            </a:xfrm>
            <a:custGeom>
              <a:rect b="b" l="l" r="r" t="t"/>
              <a:pathLst>
                <a:path extrusionOk="0" h="450" w="497">
                  <a:moveTo>
                    <a:pt x="278" y="0"/>
                  </a:moveTo>
                  <a:cubicBezTo>
                    <a:pt x="134" y="0"/>
                    <a:pt x="1" y="146"/>
                    <a:pt x="68" y="312"/>
                  </a:cubicBezTo>
                  <a:cubicBezTo>
                    <a:pt x="107" y="406"/>
                    <a:pt x="189" y="449"/>
                    <a:pt x="271" y="449"/>
                  </a:cubicBezTo>
                  <a:cubicBezTo>
                    <a:pt x="384" y="449"/>
                    <a:pt x="497" y="368"/>
                    <a:pt x="497" y="226"/>
                  </a:cubicBezTo>
                  <a:cubicBezTo>
                    <a:pt x="497" y="168"/>
                    <a:pt x="474" y="111"/>
                    <a:pt x="434" y="67"/>
                  </a:cubicBezTo>
                  <a:cubicBezTo>
                    <a:pt x="387" y="21"/>
                    <a:pt x="332" y="0"/>
                    <a:pt x="278"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07" name="Google Shape;607;p23"/>
            <p:cNvSpPr/>
            <p:nvPr/>
          </p:nvSpPr>
          <p:spPr>
            <a:xfrm>
              <a:off x="4886650" y="2700763"/>
              <a:ext cx="12425" cy="11250"/>
            </a:xfrm>
            <a:custGeom>
              <a:rect b="b" l="l" r="r" t="t"/>
              <a:pathLst>
                <a:path extrusionOk="0" h="450" w="497">
                  <a:moveTo>
                    <a:pt x="277" y="1"/>
                  </a:moveTo>
                  <a:cubicBezTo>
                    <a:pt x="133" y="1"/>
                    <a:pt x="0" y="146"/>
                    <a:pt x="67" y="309"/>
                  </a:cubicBezTo>
                  <a:cubicBezTo>
                    <a:pt x="108" y="405"/>
                    <a:pt x="190" y="449"/>
                    <a:pt x="272" y="449"/>
                  </a:cubicBezTo>
                  <a:cubicBezTo>
                    <a:pt x="385" y="449"/>
                    <a:pt x="496" y="367"/>
                    <a:pt x="496" y="226"/>
                  </a:cubicBezTo>
                  <a:cubicBezTo>
                    <a:pt x="496" y="166"/>
                    <a:pt x="473"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08" name="Google Shape;608;p23"/>
            <p:cNvSpPr/>
            <p:nvPr/>
          </p:nvSpPr>
          <p:spPr>
            <a:xfrm>
              <a:off x="4921775" y="2706313"/>
              <a:ext cx="12425" cy="11250"/>
            </a:xfrm>
            <a:custGeom>
              <a:rect b="b" l="l" r="r" t="t"/>
              <a:pathLst>
                <a:path extrusionOk="0" h="450" w="497">
                  <a:moveTo>
                    <a:pt x="275" y="0"/>
                  </a:moveTo>
                  <a:cubicBezTo>
                    <a:pt x="132" y="0"/>
                    <a:pt x="0" y="146"/>
                    <a:pt x="67" y="312"/>
                  </a:cubicBezTo>
                  <a:cubicBezTo>
                    <a:pt x="106" y="406"/>
                    <a:pt x="188" y="449"/>
                    <a:pt x="270" y="449"/>
                  </a:cubicBezTo>
                  <a:cubicBezTo>
                    <a:pt x="383" y="449"/>
                    <a:pt x="496" y="368"/>
                    <a:pt x="496" y="226"/>
                  </a:cubicBezTo>
                  <a:cubicBezTo>
                    <a:pt x="496" y="168"/>
                    <a:pt x="473" y="111"/>
                    <a:pt x="430" y="67"/>
                  </a:cubicBezTo>
                  <a:cubicBezTo>
                    <a:pt x="383" y="21"/>
                    <a:pt x="328" y="0"/>
                    <a:pt x="27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09" name="Google Shape;609;p23"/>
            <p:cNvSpPr/>
            <p:nvPr/>
          </p:nvSpPr>
          <p:spPr>
            <a:xfrm>
              <a:off x="4955875" y="2700763"/>
              <a:ext cx="12425" cy="11250"/>
            </a:xfrm>
            <a:custGeom>
              <a:rect b="b" l="l" r="r" t="t"/>
              <a:pathLst>
                <a:path extrusionOk="0" h="450" w="497">
                  <a:moveTo>
                    <a:pt x="278" y="1"/>
                  </a:moveTo>
                  <a:cubicBezTo>
                    <a:pt x="134" y="1"/>
                    <a:pt x="1" y="146"/>
                    <a:pt x="68" y="309"/>
                  </a:cubicBezTo>
                  <a:cubicBezTo>
                    <a:pt x="107" y="405"/>
                    <a:pt x="189" y="449"/>
                    <a:pt x="272" y="449"/>
                  </a:cubicBezTo>
                  <a:cubicBezTo>
                    <a:pt x="384" y="449"/>
                    <a:pt x="497" y="367"/>
                    <a:pt x="497" y="226"/>
                  </a:cubicBezTo>
                  <a:cubicBezTo>
                    <a:pt x="497" y="166"/>
                    <a:pt x="474" y="111"/>
                    <a:pt x="433" y="68"/>
                  </a:cubicBezTo>
                  <a:cubicBezTo>
                    <a:pt x="386" y="21"/>
                    <a:pt x="331" y="1"/>
                    <a:pt x="27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10" name="Google Shape;610;p23"/>
            <p:cNvSpPr/>
            <p:nvPr/>
          </p:nvSpPr>
          <p:spPr>
            <a:xfrm>
              <a:off x="4738700" y="2647163"/>
              <a:ext cx="309550" cy="374625"/>
            </a:xfrm>
            <a:custGeom>
              <a:rect b="b" l="l" r="r" t="t"/>
              <a:pathLst>
                <a:path extrusionOk="0" h="14985" w="12382">
                  <a:moveTo>
                    <a:pt x="11346" y="447"/>
                  </a:moveTo>
                  <a:cubicBezTo>
                    <a:pt x="11559" y="447"/>
                    <a:pt x="11743" y="596"/>
                    <a:pt x="11792" y="807"/>
                  </a:cubicBezTo>
                  <a:cubicBezTo>
                    <a:pt x="11890" y="1230"/>
                    <a:pt x="11939" y="1662"/>
                    <a:pt x="11939" y="2097"/>
                  </a:cubicBezTo>
                  <a:cubicBezTo>
                    <a:pt x="11939" y="5263"/>
                    <a:pt x="9362" y="7842"/>
                    <a:pt x="6193" y="7842"/>
                  </a:cubicBezTo>
                  <a:cubicBezTo>
                    <a:pt x="3026" y="7842"/>
                    <a:pt x="447" y="5266"/>
                    <a:pt x="447" y="2097"/>
                  </a:cubicBezTo>
                  <a:cubicBezTo>
                    <a:pt x="447" y="1662"/>
                    <a:pt x="496" y="1230"/>
                    <a:pt x="594" y="807"/>
                  </a:cubicBezTo>
                  <a:cubicBezTo>
                    <a:pt x="639" y="596"/>
                    <a:pt x="823" y="447"/>
                    <a:pt x="1039" y="447"/>
                  </a:cubicBezTo>
                  <a:cubicBezTo>
                    <a:pt x="1041" y="447"/>
                    <a:pt x="1043" y="447"/>
                    <a:pt x="1045" y="447"/>
                  </a:cubicBezTo>
                  <a:lnTo>
                    <a:pt x="11340" y="447"/>
                  </a:lnTo>
                  <a:cubicBezTo>
                    <a:pt x="11342" y="447"/>
                    <a:pt x="11344" y="447"/>
                    <a:pt x="11346" y="447"/>
                  </a:cubicBezTo>
                  <a:close/>
                  <a:moveTo>
                    <a:pt x="1039" y="1"/>
                  </a:moveTo>
                  <a:cubicBezTo>
                    <a:pt x="616" y="1"/>
                    <a:pt x="251" y="294"/>
                    <a:pt x="159" y="706"/>
                  </a:cubicBezTo>
                  <a:cubicBezTo>
                    <a:pt x="55" y="1161"/>
                    <a:pt x="1" y="1627"/>
                    <a:pt x="1" y="2097"/>
                  </a:cubicBezTo>
                  <a:cubicBezTo>
                    <a:pt x="1" y="4638"/>
                    <a:pt x="1541" y="6826"/>
                    <a:pt x="3737" y="7779"/>
                  </a:cubicBezTo>
                  <a:cubicBezTo>
                    <a:pt x="3749" y="7794"/>
                    <a:pt x="5223" y="8620"/>
                    <a:pt x="5223" y="10790"/>
                  </a:cubicBezTo>
                  <a:lnTo>
                    <a:pt x="5223" y="10960"/>
                  </a:lnTo>
                  <a:cubicBezTo>
                    <a:pt x="5223" y="11081"/>
                    <a:pt x="5320" y="11182"/>
                    <a:pt x="5444" y="11182"/>
                  </a:cubicBezTo>
                  <a:cubicBezTo>
                    <a:pt x="5568" y="11182"/>
                    <a:pt x="5666" y="11081"/>
                    <a:pt x="5666" y="10960"/>
                  </a:cubicBezTo>
                  <a:lnTo>
                    <a:pt x="5666" y="10790"/>
                  </a:lnTo>
                  <a:cubicBezTo>
                    <a:pt x="5666" y="9529"/>
                    <a:pt x="5246" y="8680"/>
                    <a:pt x="4782" y="8125"/>
                  </a:cubicBezTo>
                  <a:lnTo>
                    <a:pt x="4782" y="8125"/>
                  </a:lnTo>
                  <a:cubicBezTo>
                    <a:pt x="5246" y="8233"/>
                    <a:pt x="5718" y="8287"/>
                    <a:pt x="6191" y="8287"/>
                  </a:cubicBezTo>
                  <a:cubicBezTo>
                    <a:pt x="6664" y="8287"/>
                    <a:pt x="7137" y="8233"/>
                    <a:pt x="7600" y="8125"/>
                  </a:cubicBezTo>
                  <a:lnTo>
                    <a:pt x="7600" y="8125"/>
                  </a:lnTo>
                  <a:cubicBezTo>
                    <a:pt x="7140" y="8680"/>
                    <a:pt x="6720" y="9529"/>
                    <a:pt x="6720" y="10779"/>
                  </a:cubicBezTo>
                  <a:lnTo>
                    <a:pt x="6720" y="12820"/>
                  </a:lnTo>
                  <a:lnTo>
                    <a:pt x="6720" y="12831"/>
                  </a:lnTo>
                  <a:cubicBezTo>
                    <a:pt x="6737" y="13134"/>
                    <a:pt x="6990" y="13646"/>
                    <a:pt x="7813" y="13646"/>
                  </a:cubicBezTo>
                  <a:lnTo>
                    <a:pt x="9993" y="13646"/>
                  </a:lnTo>
                  <a:cubicBezTo>
                    <a:pt x="10240" y="13646"/>
                    <a:pt x="10439" y="13845"/>
                    <a:pt x="10439" y="14092"/>
                  </a:cubicBezTo>
                  <a:cubicBezTo>
                    <a:pt x="10439" y="14340"/>
                    <a:pt x="10240" y="14538"/>
                    <a:pt x="9993" y="14538"/>
                  </a:cubicBezTo>
                  <a:lnTo>
                    <a:pt x="2390" y="14538"/>
                  </a:lnTo>
                  <a:cubicBezTo>
                    <a:pt x="2145" y="14538"/>
                    <a:pt x="1944" y="14340"/>
                    <a:pt x="1944" y="14092"/>
                  </a:cubicBezTo>
                  <a:cubicBezTo>
                    <a:pt x="1944" y="13845"/>
                    <a:pt x="2145" y="13646"/>
                    <a:pt x="2390" y="13646"/>
                  </a:cubicBezTo>
                  <a:lnTo>
                    <a:pt x="4572" y="13646"/>
                  </a:lnTo>
                  <a:cubicBezTo>
                    <a:pt x="5421" y="13646"/>
                    <a:pt x="5660" y="13108"/>
                    <a:pt x="5666" y="12820"/>
                  </a:cubicBezTo>
                  <a:lnTo>
                    <a:pt x="5666" y="12814"/>
                  </a:lnTo>
                  <a:lnTo>
                    <a:pt x="5666" y="11596"/>
                  </a:lnTo>
                  <a:cubicBezTo>
                    <a:pt x="5666" y="11473"/>
                    <a:pt x="5568" y="11375"/>
                    <a:pt x="5444" y="11375"/>
                  </a:cubicBezTo>
                  <a:cubicBezTo>
                    <a:pt x="5320" y="11375"/>
                    <a:pt x="5223" y="11473"/>
                    <a:pt x="5223" y="11596"/>
                  </a:cubicBezTo>
                  <a:lnTo>
                    <a:pt x="5223" y="12811"/>
                  </a:lnTo>
                  <a:cubicBezTo>
                    <a:pt x="5223" y="12843"/>
                    <a:pt x="5191" y="13200"/>
                    <a:pt x="4572" y="13200"/>
                  </a:cubicBezTo>
                  <a:lnTo>
                    <a:pt x="2390" y="13200"/>
                  </a:lnTo>
                  <a:cubicBezTo>
                    <a:pt x="1898" y="13200"/>
                    <a:pt x="1500" y="13600"/>
                    <a:pt x="1500" y="14092"/>
                  </a:cubicBezTo>
                  <a:cubicBezTo>
                    <a:pt x="1500" y="14584"/>
                    <a:pt x="1898" y="14985"/>
                    <a:pt x="2390" y="14985"/>
                  </a:cubicBezTo>
                  <a:lnTo>
                    <a:pt x="9993" y="14985"/>
                  </a:lnTo>
                  <a:cubicBezTo>
                    <a:pt x="10485" y="14985"/>
                    <a:pt x="10885" y="14584"/>
                    <a:pt x="10885" y="14092"/>
                  </a:cubicBezTo>
                  <a:cubicBezTo>
                    <a:pt x="10885" y="13602"/>
                    <a:pt x="10488" y="13203"/>
                    <a:pt x="9998" y="13203"/>
                  </a:cubicBezTo>
                  <a:cubicBezTo>
                    <a:pt x="9996" y="13203"/>
                    <a:pt x="9994" y="13203"/>
                    <a:pt x="9993" y="13203"/>
                  </a:cubicBezTo>
                  <a:lnTo>
                    <a:pt x="9993" y="13200"/>
                  </a:lnTo>
                  <a:lnTo>
                    <a:pt x="7813" y="13200"/>
                  </a:lnTo>
                  <a:cubicBezTo>
                    <a:pt x="7232" y="13200"/>
                    <a:pt x="7169" y="12889"/>
                    <a:pt x="7163" y="12811"/>
                  </a:cubicBezTo>
                  <a:lnTo>
                    <a:pt x="7163" y="10779"/>
                  </a:lnTo>
                  <a:cubicBezTo>
                    <a:pt x="7163" y="8640"/>
                    <a:pt x="8643" y="7788"/>
                    <a:pt x="8654" y="7776"/>
                  </a:cubicBezTo>
                  <a:cubicBezTo>
                    <a:pt x="10848" y="6821"/>
                    <a:pt x="12382" y="4636"/>
                    <a:pt x="12382" y="2097"/>
                  </a:cubicBezTo>
                  <a:cubicBezTo>
                    <a:pt x="12382" y="1627"/>
                    <a:pt x="12330" y="1161"/>
                    <a:pt x="12227" y="706"/>
                  </a:cubicBezTo>
                  <a:cubicBezTo>
                    <a:pt x="12132" y="294"/>
                    <a:pt x="11767" y="1"/>
                    <a:pt x="11346" y="1"/>
                  </a:cubicBezTo>
                  <a:cubicBezTo>
                    <a:pt x="11344" y="1"/>
                    <a:pt x="11342" y="1"/>
                    <a:pt x="11340" y="1"/>
                  </a:cubicBezTo>
                  <a:lnTo>
                    <a:pt x="1045" y="1"/>
                  </a:lnTo>
                  <a:cubicBezTo>
                    <a:pt x="1043" y="1"/>
                    <a:pt x="1041" y="1"/>
                    <a:pt x="103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11" name="Google Shape;611;p23"/>
          <p:cNvGrpSpPr/>
          <p:nvPr/>
        </p:nvGrpSpPr>
        <p:grpSpPr>
          <a:xfrm>
            <a:off x="2961375" y="2951963"/>
            <a:ext cx="130000" cy="374625"/>
            <a:chOff x="2961375" y="2647163"/>
            <a:chExt cx="130000" cy="374625"/>
          </a:xfrm>
        </p:grpSpPr>
        <p:sp>
          <p:nvSpPr>
            <p:cNvPr id="612" name="Google Shape;612;p23"/>
            <p:cNvSpPr/>
            <p:nvPr/>
          </p:nvSpPr>
          <p:spPr>
            <a:xfrm>
              <a:off x="2989925" y="2687613"/>
              <a:ext cx="72950" cy="178150"/>
            </a:xfrm>
            <a:custGeom>
              <a:rect b="b" l="l" r="r" t="t"/>
              <a:pathLst>
                <a:path extrusionOk="0" h="7126" w="2918">
                  <a:moveTo>
                    <a:pt x="2396" y="444"/>
                  </a:moveTo>
                  <a:cubicBezTo>
                    <a:pt x="2431" y="444"/>
                    <a:pt x="2459" y="473"/>
                    <a:pt x="2459" y="504"/>
                  </a:cubicBezTo>
                  <a:lnTo>
                    <a:pt x="2459" y="5657"/>
                  </a:lnTo>
                  <a:cubicBezTo>
                    <a:pt x="2459" y="6210"/>
                    <a:pt x="2010" y="6659"/>
                    <a:pt x="1458" y="6659"/>
                  </a:cubicBezTo>
                  <a:cubicBezTo>
                    <a:pt x="905" y="6659"/>
                    <a:pt x="459" y="6210"/>
                    <a:pt x="459" y="5657"/>
                  </a:cubicBezTo>
                  <a:lnTo>
                    <a:pt x="459" y="504"/>
                  </a:lnTo>
                  <a:cubicBezTo>
                    <a:pt x="459" y="473"/>
                    <a:pt x="487" y="444"/>
                    <a:pt x="519" y="444"/>
                  </a:cubicBezTo>
                  <a:close/>
                  <a:moveTo>
                    <a:pt x="522" y="1"/>
                  </a:moveTo>
                  <a:cubicBezTo>
                    <a:pt x="240" y="1"/>
                    <a:pt x="12" y="225"/>
                    <a:pt x="12" y="507"/>
                  </a:cubicBezTo>
                  <a:lnTo>
                    <a:pt x="12" y="5657"/>
                  </a:lnTo>
                  <a:cubicBezTo>
                    <a:pt x="1" y="6466"/>
                    <a:pt x="651" y="7125"/>
                    <a:pt x="1458" y="7125"/>
                  </a:cubicBezTo>
                  <a:cubicBezTo>
                    <a:pt x="2266" y="7125"/>
                    <a:pt x="2917" y="6466"/>
                    <a:pt x="2903" y="5657"/>
                  </a:cubicBezTo>
                  <a:lnTo>
                    <a:pt x="2903" y="504"/>
                  </a:lnTo>
                  <a:cubicBezTo>
                    <a:pt x="2903" y="225"/>
                    <a:pt x="2675" y="1"/>
                    <a:pt x="239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13" name="Google Shape;613;p23"/>
            <p:cNvSpPr/>
            <p:nvPr/>
          </p:nvSpPr>
          <p:spPr>
            <a:xfrm>
              <a:off x="3003525" y="2789138"/>
              <a:ext cx="48975" cy="58050"/>
            </a:xfrm>
            <a:custGeom>
              <a:rect b="b" l="l" r="r" t="t"/>
              <a:pathLst>
                <a:path extrusionOk="0" h="2322" w="1959">
                  <a:moveTo>
                    <a:pt x="1329" y="1"/>
                  </a:moveTo>
                  <a:cubicBezTo>
                    <a:pt x="1305" y="1"/>
                    <a:pt x="1280" y="5"/>
                    <a:pt x="1256" y="13"/>
                  </a:cubicBezTo>
                  <a:cubicBezTo>
                    <a:pt x="983" y="102"/>
                    <a:pt x="775" y="330"/>
                    <a:pt x="712" y="609"/>
                  </a:cubicBezTo>
                  <a:cubicBezTo>
                    <a:pt x="283" y="713"/>
                    <a:pt x="1" y="1118"/>
                    <a:pt x="53" y="1556"/>
                  </a:cubicBezTo>
                  <a:cubicBezTo>
                    <a:pt x="105" y="1994"/>
                    <a:pt x="473" y="2322"/>
                    <a:pt x="914" y="2322"/>
                  </a:cubicBezTo>
                  <a:cubicBezTo>
                    <a:pt x="1037" y="2322"/>
                    <a:pt x="1135" y="2224"/>
                    <a:pt x="1135" y="2100"/>
                  </a:cubicBezTo>
                  <a:cubicBezTo>
                    <a:pt x="1135" y="1976"/>
                    <a:pt x="1037" y="1878"/>
                    <a:pt x="914" y="1878"/>
                  </a:cubicBezTo>
                  <a:cubicBezTo>
                    <a:pt x="473" y="1878"/>
                    <a:pt x="326" y="1288"/>
                    <a:pt x="715" y="1081"/>
                  </a:cubicBezTo>
                  <a:cubicBezTo>
                    <a:pt x="783" y="1045"/>
                    <a:pt x="852" y="1029"/>
                    <a:pt x="918" y="1029"/>
                  </a:cubicBezTo>
                  <a:cubicBezTo>
                    <a:pt x="1228" y="1029"/>
                    <a:pt x="1469" y="1390"/>
                    <a:pt x="1265" y="1691"/>
                  </a:cubicBezTo>
                  <a:cubicBezTo>
                    <a:pt x="1196" y="1792"/>
                    <a:pt x="1224" y="1930"/>
                    <a:pt x="1325" y="1999"/>
                  </a:cubicBezTo>
                  <a:cubicBezTo>
                    <a:pt x="1363" y="2026"/>
                    <a:pt x="1407" y="2038"/>
                    <a:pt x="1450" y="2038"/>
                  </a:cubicBezTo>
                  <a:cubicBezTo>
                    <a:pt x="1521" y="2038"/>
                    <a:pt x="1590" y="2004"/>
                    <a:pt x="1633" y="1942"/>
                  </a:cubicBezTo>
                  <a:cubicBezTo>
                    <a:pt x="1959" y="1461"/>
                    <a:pt x="1731" y="802"/>
                    <a:pt x="1178" y="626"/>
                  </a:cubicBezTo>
                  <a:cubicBezTo>
                    <a:pt x="1224" y="534"/>
                    <a:pt x="1305" y="465"/>
                    <a:pt x="1403" y="433"/>
                  </a:cubicBezTo>
                  <a:cubicBezTo>
                    <a:pt x="1521" y="393"/>
                    <a:pt x="1581" y="266"/>
                    <a:pt x="1541" y="151"/>
                  </a:cubicBezTo>
                  <a:cubicBezTo>
                    <a:pt x="1507" y="58"/>
                    <a:pt x="1421" y="1"/>
                    <a:pt x="132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14" name="Google Shape;614;p23"/>
            <p:cNvSpPr/>
            <p:nvPr/>
          </p:nvSpPr>
          <p:spPr>
            <a:xfrm>
              <a:off x="3024975" y="2759813"/>
              <a:ext cx="12475" cy="11225"/>
            </a:xfrm>
            <a:custGeom>
              <a:rect b="b" l="l" r="r" t="t"/>
              <a:pathLst>
                <a:path extrusionOk="0" h="449" w="499">
                  <a:moveTo>
                    <a:pt x="276" y="0"/>
                  </a:moveTo>
                  <a:cubicBezTo>
                    <a:pt x="132" y="0"/>
                    <a:pt x="1" y="146"/>
                    <a:pt x="70" y="311"/>
                  </a:cubicBezTo>
                  <a:cubicBezTo>
                    <a:pt x="109" y="405"/>
                    <a:pt x="191" y="448"/>
                    <a:pt x="273" y="448"/>
                  </a:cubicBezTo>
                  <a:cubicBezTo>
                    <a:pt x="386" y="448"/>
                    <a:pt x="499" y="366"/>
                    <a:pt x="499" y="225"/>
                  </a:cubicBezTo>
                  <a:cubicBezTo>
                    <a:pt x="499" y="167"/>
                    <a:pt x="476" y="109"/>
                    <a:pt x="433" y="69"/>
                  </a:cubicBezTo>
                  <a:cubicBezTo>
                    <a:pt x="385" y="21"/>
                    <a:pt x="330" y="0"/>
                    <a:pt x="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15" name="Google Shape;615;p23"/>
            <p:cNvSpPr/>
            <p:nvPr/>
          </p:nvSpPr>
          <p:spPr>
            <a:xfrm>
              <a:off x="3033600" y="2731388"/>
              <a:ext cx="12425" cy="11225"/>
            </a:xfrm>
            <a:custGeom>
              <a:rect b="b" l="l" r="r" t="t"/>
              <a:pathLst>
                <a:path extrusionOk="0" h="449" w="497">
                  <a:moveTo>
                    <a:pt x="276" y="0"/>
                  </a:moveTo>
                  <a:cubicBezTo>
                    <a:pt x="133" y="0"/>
                    <a:pt x="1" y="146"/>
                    <a:pt x="67" y="311"/>
                  </a:cubicBezTo>
                  <a:cubicBezTo>
                    <a:pt x="107" y="405"/>
                    <a:pt x="190" y="448"/>
                    <a:pt x="271" y="448"/>
                  </a:cubicBezTo>
                  <a:cubicBezTo>
                    <a:pt x="384" y="448"/>
                    <a:pt x="496" y="366"/>
                    <a:pt x="496" y="224"/>
                  </a:cubicBezTo>
                  <a:cubicBezTo>
                    <a:pt x="496" y="167"/>
                    <a:pt x="473" y="109"/>
                    <a:pt x="433" y="69"/>
                  </a:cubicBezTo>
                  <a:cubicBezTo>
                    <a:pt x="386" y="21"/>
                    <a:pt x="330" y="0"/>
                    <a:pt x="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16" name="Google Shape;616;p23"/>
            <p:cNvSpPr/>
            <p:nvPr/>
          </p:nvSpPr>
          <p:spPr>
            <a:xfrm>
              <a:off x="3024975" y="2706663"/>
              <a:ext cx="12475" cy="11250"/>
            </a:xfrm>
            <a:custGeom>
              <a:rect b="b" l="l" r="r" t="t"/>
              <a:pathLst>
                <a:path extrusionOk="0" h="450" w="499">
                  <a:moveTo>
                    <a:pt x="277" y="1"/>
                  </a:moveTo>
                  <a:cubicBezTo>
                    <a:pt x="133" y="1"/>
                    <a:pt x="1" y="146"/>
                    <a:pt x="70" y="310"/>
                  </a:cubicBezTo>
                  <a:cubicBezTo>
                    <a:pt x="109" y="406"/>
                    <a:pt x="191" y="449"/>
                    <a:pt x="274" y="449"/>
                  </a:cubicBezTo>
                  <a:cubicBezTo>
                    <a:pt x="386" y="449"/>
                    <a:pt x="499" y="367"/>
                    <a:pt x="499" y="226"/>
                  </a:cubicBezTo>
                  <a:cubicBezTo>
                    <a:pt x="499" y="166"/>
                    <a:pt x="476"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17" name="Google Shape;617;p23"/>
            <p:cNvSpPr/>
            <p:nvPr/>
          </p:nvSpPr>
          <p:spPr>
            <a:xfrm>
              <a:off x="2961375" y="2647163"/>
              <a:ext cx="130000" cy="374625"/>
            </a:xfrm>
            <a:custGeom>
              <a:rect b="b" l="l" r="r" t="t"/>
              <a:pathLst>
                <a:path extrusionOk="0" h="14985" w="5200">
                  <a:moveTo>
                    <a:pt x="4180" y="444"/>
                  </a:moveTo>
                  <a:cubicBezTo>
                    <a:pt x="4269" y="444"/>
                    <a:pt x="4341" y="516"/>
                    <a:pt x="4341" y="605"/>
                  </a:cubicBezTo>
                  <a:lnTo>
                    <a:pt x="4341" y="7275"/>
                  </a:lnTo>
                  <a:cubicBezTo>
                    <a:pt x="4341" y="8237"/>
                    <a:pt x="3564" y="9017"/>
                    <a:pt x="2600" y="9017"/>
                  </a:cubicBezTo>
                  <a:cubicBezTo>
                    <a:pt x="1638" y="9017"/>
                    <a:pt x="858" y="8237"/>
                    <a:pt x="858" y="7275"/>
                  </a:cubicBezTo>
                  <a:lnTo>
                    <a:pt x="858" y="605"/>
                  </a:lnTo>
                  <a:cubicBezTo>
                    <a:pt x="858" y="516"/>
                    <a:pt x="930" y="444"/>
                    <a:pt x="1019" y="444"/>
                  </a:cubicBezTo>
                  <a:close/>
                  <a:moveTo>
                    <a:pt x="1019" y="1"/>
                  </a:moveTo>
                  <a:cubicBezTo>
                    <a:pt x="685" y="1"/>
                    <a:pt x="415" y="271"/>
                    <a:pt x="415" y="605"/>
                  </a:cubicBezTo>
                  <a:lnTo>
                    <a:pt x="415" y="7275"/>
                  </a:lnTo>
                  <a:cubicBezTo>
                    <a:pt x="415" y="8079"/>
                    <a:pt x="852" y="8815"/>
                    <a:pt x="1557" y="9198"/>
                  </a:cubicBezTo>
                  <a:cubicBezTo>
                    <a:pt x="1563" y="9204"/>
                    <a:pt x="1917" y="9403"/>
                    <a:pt x="1917" y="10085"/>
                  </a:cubicBezTo>
                  <a:lnTo>
                    <a:pt x="1917" y="12849"/>
                  </a:lnTo>
                  <a:cubicBezTo>
                    <a:pt x="1912" y="12995"/>
                    <a:pt x="1877" y="13142"/>
                    <a:pt x="1814" y="13275"/>
                  </a:cubicBezTo>
                  <a:cubicBezTo>
                    <a:pt x="1696" y="13514"/>
                    <a:pt x="1491" y="13629"/>
                    <a:pt x="1186" y="13629"/>
                  </a:cubicBezTo>
                  <a:lnTo>
                    <a:pt x="662" y="13629"/>
                  </a:lnTo>
                  <a:cubicBezTo>
                    <a:pt x="294" y="13637"/>
                    <a:pt x="0" y="13940"/>
                    <a:pt x="0" y="14308"/>
                  </a:cubicBezTo>
                  <a:cubicBezTo>
                    <a:pt x="0" y="14674"/>
                    <a:pt x="294" y="14976"/>
                    <a:pt x="662" y="14985"/>
                  </a:cubicBezTo>
                  <a:lnTo>
                    <a:pt x="4537" y="14985"/>
                  </a:lnTo>
                  <a:cubicBezTo>
                    <a:pt x="4905" y="14976"/>
                    <a:pt x="5199" y="14674"/>
                    <a:pt x="5199" y="14308"/>
                  </a:cubicBezTo>
                  <a:cubicBezTo>
                    <a:pt x="5199" y="13940"/>
                    <a:pt x="4905" y="13637"/>
                    <a:pt x="4537" y="13629"/>
                  </a:cubicBezTo>
                  <a:lnTo>
                    <a:pt x="4016" y="13629"/>
                  </a:lnTo>
                  <a:cubicBezTo>
                    <a:pt x="3719" y="13629"/>
                    <a:pt x="3515" y="13519"/>
                    <a:pt x="3394" y="13292"/>
                  </a:cubicBezTo>
                  <a:cubicBezTo>
                    <a:pt x="3325" y="13157"/>
                    <a:pt x="3288" y="13007"/>
                    <a:pt x="3282" y="12854"/>
                  </a:cubicBezTo>
                  <a:lnTo>
                    <a:pt x="3282" y="11539"/>
                  </a:lnTo>
                  <a:cubicBezTo>
                    <a:pt x="3282" y="11415"/>
                    <a:pt x="3184" y="11317"/>
                    <a:pt x="3060" y="11317"/>
                  </a:cubicBezTo>
                  <a:cubicBezTo>
                    <a:pt x="2936" y="11317"/>
                    <a:pt x="2838" y="11415"/>
                    <a:pt x="2838" y="11539"/>
                  </a:cubicBezTo>
                  <a:lnTo>
                    <a:pt x="2838" y="12854"/>
                  </a:lnTo>
                  <a:lnTo>
                    <a:pt x="2838" y="12860"/>
                  </a:lnTo>
                  <a:cubicBezTo>
                    <a:pt x="2847" y="13312"/>
                    <a:pt x="3103" y="14075"/>
                    <a:pt x="4016" y="14075"/>
                  </a:cubicBezTo>
                  <a:lnTo>
                    <a:pt x="4540" y="14075"/>
                  </a:lnTo>
                  <a:cubicBezTo>
                    <a:pt x="4666" y="14075"/>
                    <a:pt x="4770" y="14179"/>
                    <a:pt x="4770" y="14305"/>
                  </a:cubicBezTo>
                  <a:cubicBezTo>
                    <a:pt x="4770" y="14435"/>
                    <a:pt x="4666" y="14538"/>
                    <a:pt x="4540" y="14538"/>
                  </a:cubicBezTo>
                  <a:lnTo>
                    <a:pt x="662" y="14538"/>
                  </a:lnTo>
                  <a:cubicBezTo>
                    <a:pt x="535" y="14538"/>
                    <a:pt x="432" y="14435"/>
                    <a:pt x="432" y="14305"/>
                  </a:cubicBezTo>
                  <a:cubicBezTo>
                    <a:pt x="432" y="14179"/>
                    <a:pt x="535" y="14075"/>
                    <a:pt x="662" y="14075"/>
                  </a:cubicBezTo>
                  <a:lnTo>
                    <a:pt x="1186" y="14075"/>
                  </a:lnTo>
                  <a:cubicBezTo>
                    <a:pt x="2113" y="14075"/>
                    <a:pt x="2361" y="13303"/>
                    <a:pt x="2363" y="12849"/>
                  </a:cubicBezTo>
                  <a:lnTo>
                    <a:pt x="2363" y="10085"/>
                  </a:lnTo>
                  <a:cubicBezTo>
                    <a:pt x="2366" y="9863"/>
                    <a:pt x="2329" y="9642"/>
                    <a:pt x="2251" y="9434"/>
                  </a:cubicBezTo>
                  <a:lnTo>
                    <a:pt x="2251" y="9434"/>
                  </a:lnTo>
                  <a:cubicBezTo>
                    <a:pt x="2368" y="9453"/>
                    <a:pt x="2484" y="9462"/>
                    <a:pt x="2601" y="9462"/>
                  </a:cubicBezTo>
                  <a:cubicBezTo>
                    <a:pt x="2718" y="9462"/>
                    <a:pt x="2834" y="9453"/>
                    <a:pt x="2951" y="9434"/>
                  </a:cubicBezTo>
                  <a:lnTo>
                    <a:pt x="2951" y="9434"/>
                  </a:lnTo>
                  <a:cubicBezTo>
                    <a:pt x="2873" y="9642"/>
                    <a:pt x="2836" y="9863"/>
                    <a:pt x="2838" y="10085"/>
                  </a:cubicBezTo>
                  <a:lnTo>
                    <a:pt x="2838" y="10897"/>
                  </a:lnTo>
                  <a:cubicBezTo>
                    <a:pt x="2838" y="11018"/>
                    <a:pt x="2936" y="11118"/>
                    <a:pt x="3060" y="11118"/>
                  </a:cubicBezTo>
                  <a:cubicBezTo>
                    <a:pt x="3184" y="11118"/>
                    <a:pt x="3282" y="11018"/>
                    <a:pt x="3282" y="10897"/>
                  </a:cubicBezTo>
                  <a:lnTo>
                    <a:pt x="3282" y="10085"/>
                  </a:lnTo>
                  <a:cubicBezTo>
                    <a:pt x="3282" y="9423"/>
                    <a:pt x="3633" y="9207"/>
                    <a:pt x="3639" y="9198"/>
                  </a:cubicBezTo>
                  <a:cubicBezTo>
                    <a:pt x="4347" y="8818"/>
                    <a:pt x="4787" y="8079"/>
                    <a:pt x="4787" y="7275"/>
                  </a:cubicBezTo>
                  <a:lnTo>
                    <a:pt x="4787" y="605"/>
                  </a:lnTo>
                  <a:cubicBezTo>
                    <a:pt x="4787" y="271"/>
                    <a:pt x="4517" y="1"/>
                    <a:pt x="418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18" name="Google Shape;618;p23"/>
          <p:cNvGrpSpPr/>
          <p:nvPr/>
        </p:nvGrpSpPr>
        <p:grpSpPr>
          <a:xfrm>
            <a:off x="2333425" y="2952688"/>
            <a:ext cx="143400" cy="374625"/>
            <a:chOff x="2333425" y="2647888"/>
            <a:chExt cx="143400" cy="374625"/>
          </a:xfrm>
        </p:grpSpPr>
        <p:sp>
          <p:nvSpPr>
            <p:cNvPr id="619" name="Google Shape;619;p23"/>
            <p:cNvSpPr/>
            <p:nvPr/>
          </p:nvSpPr>
          <p:spPr>
            <a:xfrm>
              <a:off x="2352000" y="2729938"/>
              <a:ext cx="96100" cy="172750"/>
            </a:xfrm>
            <a:custGeom>
              <a:rect b="b" l="l" r="r" t="t"/>
              <a:pathLst>
                <a:path extrusionOk="0" h="6910" w="3844">
                  <a:moveTo>
                    <a:pt x="1921" y="447"/>
                  </a:moveTo>
                  <a:cubicBezTo>
                    <a:pt x="2300" y="447"/>
                    <a:pt x="2679" y="448"/>
                    <a:pt x="2681" y="449"/>
                  </a:cubicBezTo>
                  <a:cubicBezTo>
                    <a:pt x="3118" y="2010"/>
                    <a:pt x="3400" y="4002"/>
                    <a:pt x="3400" y="4687"/>
                  </a:cubicBezTo>
                  <a:cubicBezTo>
                    <a:pt x="3398" y="5669"/>
                    <a:pt x="2735" y="6466"/>
                    <a:pt x="1924" y="6466"/>
                  </a:cubicBezTo>
                  <a:lnTo>
                    <a:pt x="1921" y="6466"/>
                  </a:lnTo>
                  <a:cubicBezTo>
                    <a:pt x="1106" y="6466"/>
                    <a:pt x="444" y="5669"/>
                    <a:pt x="444" y="4687"/>
                  </a:cubicBezTo>
                  <a:cubicBezTo>
                    <a:pt x="444" y="4002"/>
                    <a:pt x="726" y="2010"/>
                    <a:pt x="1164" y="449"/>
                  </a:cubicBezTo>
                  <a:cubicBezTo>
                    <a:pt x="1164" y="448"/>
                    <a:pt x="1542" y="447"/>
                    <a:pt x="1921" y="447"/>
                  </a:cubicBezTo>
                  <a:close/>
                  <a:moveTo>
                    <a:pt x="1172" y="0"/>
                  </a:moveTo>
                  <a:cubicBezTo>
                    <a:pt x="971" y="0"/>
                    <a:pt x="792" y="136"/>
                    <a:pt x="738" y="331"/>
                  </a:cubicBezTo>
                  <a:cubicBezTo>
                    <a:pt x="289" y="1923"/>
                    <a:pt x="1" y="3976"/>
                    <a:pt x="1" y="4690"/>
                  </a:cubicBezTo>
                  <a:cubicBezTo>
                    <a:pt x="1" y="5913"/>
                    <a:pt x="864" y="6909"/>
                    <a:pt x="1924" y="6909"/>
                  </a:cubicBezTo>
                  <a:cubicBezTo>
                    <a:pt x="2980" y="6909"/>
                    <a:pt x="3844" y="5913"/>
                    <a:pt x="3844" y="4690"/>
                  </a:cubicBezTo>
                  <a:cubicBezTo>
                    <a:pt x="3844" y="3976"/>
                    <a:pt x="3556" y="1923"/>
                    <a:pt x="3107" y="331"/>
                  </a:cubicBezTo>
                  <a:cubicBezTo>
                    <a:pt x="3052" y="136"/>
                    <a:pt x="2874" y="0"/>
                    <a:pt x="2672"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20" name="Google Shape;620;p23"/>
            <p:cNvSpPr/>
            <p:nvPr/>
          </p:nvSpPr>
          <p:spPr>
            <a:xfrm>
              <a:off x="2387625" y="2820588"/>
              <a:ext cx="12475" cy="11250"/>
            </a:xfrm>
            <a:custGeom>
              <a:rect b="b" l="l" r="r" t="t"/>
              <a:pathLst>
                <a:path extrusionOk="0" h="450" w="499">
                  <a:moveTo>
                    <a:pt x="277" y="1"/>
                  </a:moveTo>
                  <a:cubicBezTo>
                    <a:pt x="133" y="1"/>
                    <a:pt x="1" y="146"/>
                    <a:pt x="70" y="310"/>
                  </a:cubicBezTo>
                  <a:cubicBezTo>
                    <a:pt x="109" y="406"/>
                    <a:pt x="191" y="449"/>
                    <a:pt x="274" y="449"/>
                  </a:cubicBezTo>
                  <a:cubicBezTo>
                    <a:pt x="386" y="449"/>
                    <a:pt x="499" y="367"/>
                    <a:pt x="499" y="226"/>
                  </a:cubicBezTo>
                  <a:cubicBezTo>
                    <a:pt x="499" y="166"/>
                    <a:pt x="473" y="111"/>
                    <a:pt x="432" y="68"/>
                  </a:cubicBezTo>
                  <a:cubicBezTo>
                    <a:pt x="386" y="21"/>
                    <a:pt x="330"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21" name="Google Shape;621;p23"/>
            <p:cNvSpPr/>
            <p:nvPr/>
          </p:nvSpPr>
          <p:spPr>
            <a:xfrm>
              <a:off x="2409275" y="2802988"/>
              <a:ext cx="12425" cy="11225"/>
            </a:xfrm>
            <a:custGeom>
              <a:rect b="b" l="l" r="r" t="t"/>
              <a:pathLst>
                <a:path extrusionOk="0" h="449" w="497">
                  <a:moveTo>
                    <a:pt x="276" y="1"/>
                  </a:moveTo>
                  <a:cubicBezTo>
                    <a:pt x="132" y="1"/>
                    <a:pt x="0" y="146"/>
                    <a:pt x="67" y="311"/>
                  </a:cubicBezTo>
                  <a:cubicBezTo>
                    <a:pt x="106" y="406"/>
                    <a:pt x="188" y="449"/>
                    <a:pt x="270" y="449"/>
                  </a:cubicBezTo>
                  <a:cubicBezTo>
                    <a:pt x="383" y="449"/>
                    <a:pt x="496" y="367"/>
                    <a:pt x="496" y="225"/>
                  </a:cubicBezTo>
                  <a:cubicBezTo>
                    <a:pt x="496" y="167"/>
                    <a:pt x="473" y="110"/>
                    <a:pt x="433" y="69"/>
                  </a:cubicBezTo>
                  <a:cubicBezTo>
                    <a:pt x="386" y="21"/>
                    <a:pt x="330" y="1"/>
                    <a:pt x="27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22" name="Google Shape;622;p23"/>
            <p:cNvSpPr/>
            <p:nvPr/>
          </p:nvSpPr>
          <p:spPr>
            <a:xfrm>
              <a:off x="2387250" y="2793963"/>
              <a:ext cx="12425" cy="11250"/>
            </a:xfrm>
            <a:custGeom>
              <a:rect b="b" l="l" r="r" t="t"/>
              <a:pathLst>
                <a:path extrusionOk="0" h="450" w="497">
                  <a:moveTo>
                    <a:pt x="277" y="1"/>
                  </a:moveTo>
                  <a:cubicBezTo>
                    <a:pt x="133" y="1"/>
                    <a:pt x="0" y="146"/>
                    <a:pt x="67" y="309"/>
                  </a:cubicBezTo>
                  <a:cubicBezTo>
                    <a:pt x="106" y="405"/>
                    <a:pt x="189" y="449"/>
                    <a:pt x="271" y="449"/>
                  </a:cubicBezTo>
                  <a:cubicBezTo>
                    <a:pt x="384" y="449"/>
                    <a:pt x="496" y="367"/>
                    <a:pt x="496" y="226"/>
                  </a:cubicBezTo>
                  <a:cubicBezTo>
                    <a:pt x="496" y="165"/>
                    <a:pt x="473"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23" name="Google Shape;623;p23"/>
            <p:cNvSpPr/>
            <p:nvPr/>
          </p:nvSpPr>
          <p:spPr>
            <a:xfrm>
              <a:off x="2402650" y="2774388"/>
              <a:ext cx="12425" cy="11175"/>
            </a:xfrm>
            <a:custGeom>
              <a:rect b="b" l="l" r="r" t="t"/>
              <a:pathLst>
                <a:path extrusionOk="0" h="447" w="497">
                  <a:moveTo>
                    <a:pt x="277" y="1"/>
                  </a:moveTo>
                  <a:cubicBezTo>
                    <a:pt x="133" y="1"/>
                    <a:pt x="0" y="146"/>
                    <a:pt x="68" y="309"/>
                  </a:cubicBezTo>
                  <a:cubicBezTo>
                    <a:pt x="107" y="404"/>
                    <a:pt x="190" y="447"/>
                    <a:pt x="271" y="447"/>
                  </a:cubicBezTo>
                  <a:cubicBezTo>
                    <a:pt x="384" y="447"/>
                    <a:pt x="496" y="365"/>
                    <a:pt x="496" y="223"/>
                  </a:cubicBezTo>
                  <a:cubicBezTo>
                    <a:pt x="496" y="165"/>
                    <a:pt x="473" y="108"/>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24" name="Google Shape;624;p23"/>
            <p:cNvSpPr/>
            <p:nvPr/>
          </p:nvSpPr>
          <p:spPr>
            <a:xfrm>
              <a:off x="2414250" y="2835363"/>
              <a:ext cx="11625" cy="15875"/>
            </a:xfrm>
            <a:custGeom>
              <a:rect b="b" l="l" r="r" t="t"/>
              <a:pathLst>
                <a:path extrusionOk="0" h="635" w="465">
                  <a:moveTo>
                    <a:pt x="232" y="0"/>
                  </a:moveTo>
                  <a:cubicBezTo>
                    <a:pt x="227" y="0"/>
                    <a:pt x="222" y="0"/>
                    <a:pt x="217" y="1"/>
                  </a:cubicBezTo>
                  <a:cubicBezTo>
                    <a:pt x="96" y="9"/>
                    <a:pt x="1" y="116"/>
                    <a:pt x="9" y="237"/>
                  </a:cubicBezTo>
                  <a:cubicBezTo>
                    <a:pt x="15" y="303"/>
                    <a:pt x="18" y="363"/>
                    <a:pt x="18" y="418"/>
                  </a:cubicBezTo>
                  <a:cubicBezTo>
                    <a:pt x="21" y="539"/>
                    <a:pt x="119" y="634"/>
                    <a:pt x="240" y="634"/>
                  </a:cubicBezTo>
                  <a:cubicBezTo>
                    <a:pt x="240" y="634"/>
                    <a:pt x="243" y="634"/>
                    <a:pt x="249" y="634"/>
                  </a:cubicBezTo>
                  <a:cubicBezTo>
                    <a:pt x="292" y="634"/>
                    <a:pt x="464" y="621"/>
                    <a:pt x="464" y="407"/>
                  </a:cubicBezTo>
                  <a:cubicBezTo>
                    <a:pt x="464" y="349"/>
                    <a:pt x="459" y="283"/>
                    <a:pt x="453" y="208"/>
                  </a:cubicBezTo>
                  <a:cubicBezTo>
                    <a:pt x="447" y="92"/>
                    <a:pt x="349" y="0"/>
                    <a:pt x="232"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25" name="Google Shape;625;p23"/>
            <p:cNvSpPr/>
            <p:nvPr/>
          </p:nvSpPr>
          <p:spPr>
            <a:xfrm>
              <a:off x="2394475" y="2855513"/>
              <a:ext cx="29300" cy="24925"/>
            </a:xfrm>
            <a:custGeom>
              <a:rect b="b" l="l" r="r" t="t"/>
              <a:pathLst>
                <a:path extrusionOk="0" h="997" w="1172">
                  <a:moveTo>
                    <a:pt x="915" y="1"/>
                  </a:moveTo>
                  <a:cubicBezTo>
                    <a:pt x="830" y="1"/>
                    <a:pt x="750" y="51"/>
                    <a:pt x="714" y="133"/>
                  </a:cubicBezTo>
                  <a:cubicBezTo>
                    <a:pt x="602" y="392"/>
                    <a:pt x="412" y="551"/>
                    <a:pt x="222" y="551"/>
                  </a:cubicBezTo>
                  <a:cubicBezTo>
                    <a:pt x="98" y="551"/>
                    <a:pt x="0" y="651"/>
                    <a:pt x="0" y="775"/>
                  </a:cubicBezTo>
                  <a:cubicBezTo>
                    <a:pt x="0" y="896"/>
                    <a:pt x="98" y="997"/>
                    <a:pt x="222" y="997"/>
                  </a:cubicBezTo>
                  <a:cubicBezTo>
                    <a:pt x="593" y="997"/>
                    <a:pt x="936" y="735"/>
                    <a:pt x="1123" y="312"/>
                  </a:cubicBezTo>
                  <a:cubicBezTo>
                    <a:pt x="1172" y="199"/>
                    <a:pt x="1120" y="67"/>
                    <a:pt x="1008" y="21"/>
                  </a:cubicBezTo>
                  <a:cubicBezTo>
                    <a:pt x="977" y="7"/>
                    <a:pt x="946" y="1"/>
                    <a:pt x="91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26" name="Google Shape;626;p23"/>
            <p:cNvSpPr/>
            <p:nvPr/>
          </p:nvSpPr>
          <p:spPr>
            <a:xfrm>
              <a:off x="2333425" y="2647888"/>
              <a:ext cx="143400" cy="374625"/>
            </a:xfrm>
            <a:custGeom>
              <a:rect b="b" l="l" r="r" t="t"/>
              <a:pathLst>
                <a:path extrusionOk="0" h="14985" w="5736">
                  <a:moveTo>
                    <a:pt x="3283" y="660"/>
                  </a:moveTo>
                  <a:lnTo>
                    <a:pt x="3818" y="922"/>
                  </a:lnTo>
                  <a:cubicBezTo>
                    <a:pt x="3700" y="951"/>
                    <a:pt x="3585" y="1000"/>
                    <a:pt x="3481" y="1066"/>
                  </a:cubicBezTo>
                  <a:lnTo>
                    <a:pt x="3283" y="660"/>
                  </a:lnTo>
                  <a:close/>
                  <a:moveTo>
                    <a:pt x="4060" y="1336"/>
                  </a:moveTo>
                  <a:cubicBezTo>
                    <a:pt x="4414" y="1336"/>
                    <a:pt x="4699" y="1624"/>
                    <a:pt x="4702" y="1978"/>
                  </a:cubicBezTo>
                  <a:cubicBezTo>
                    <a:pt x="4705" y="2194"/>
                    <a:pt x="4607" y="2514"/>
                    <a:pt x="4460" y="2761"/>
                  </a:cubicBezTo>
                  <a:cubicBezTo>
                    <a:pt x="4426" y="2638"/>
                    <a:pt x="4391" y="2517"/>
                    <a:pt x="4354" y="2399"/>
                  </a:cubicBezTo>
                  <a:cubicBezTo>
                    <a:pt x="4290" y="2194"/>
                    <a:pt x="4103" y="2056"/>
                    <a:pt x="3890" y="2056"/>
                  </a:cubicBezTo>
                  <a:lnTo>
                    <a:pt x="3424" y="2056"/>
                  </a:lnTo>
                  <a:cubicBezTo>
                    <a:pt x="3421" y="2030"/>
                    <a:pt x="3360" y="1336"/>
                    <a:pt x="4060" y="1336"/>
                  </a:cubicBezTo>
                  <a:close/>
                  <a:moveTo>
                    <a:pt x="2667" y="2517"/>
                  </a:moveTo>
                  <a:cubicBezTo>
                    <a:pt x="3297" y="2517"/>
                    <a:pt x="3928" y="2521"/>
                    <a:pt x="3930" y="2528"/>
                  </a:cubicBezTo>
                  <a:cubicBezTo>
                    <a:pt x="4503" y="4399"/>
                    <a:pt x="4883" y="7013"/>
                    <a:pt x="4883" y="7923"/>
                  </a:cubicBezTo>
                  <a:cubicBezTo>
                    <a:pt x="4883" y="9336"/>
                    <a:pt x="3887" y="10488"/>
                    <a:pt x="2667" y="10488"/>
                  </a:cubicBezTo>
                  <a:cubicBezTo>
                    <a:pt x="1443" y="10488"/>
                    <a:pt x="447" y="9336"/>
                    <a:pt x="447" y="7923"/>
                  </a:cubicBezTo>
                  <a:cubicBezTo>
                    <a:pt x="447" y="7013"/>
                    <a:pt x="827" y="4396"/>
                    <a:pt x="1403" y="2528"/>
                  </a:cubicBezTo>
                  <a:cubicBezTo>
                    <a:pt x="1406" y="2521"/>
                    <a:pt x="2036" y="2517"/>
                    <a:pt x="2667" y="2517"/>
                  </a:cubicBezTo>
                  <a:close/>
                  <a:moveTo>
                    <a:pt x="3812" y="1"/>
                  </a:moveTo>
                  <a:cubicBezTo>
                    <a:pt x="3654" y="1"/>
                    <a:pt x="3525" y="124"/>
                    <a:pt x="3519" y="280"/>
                  </a:cubicBezTo>
                  <a:lnTo>
                    <a:pt x="3363" y="205"/>
                  </a:lnTo>
                  <a:cubicBezTo>
                    <a:pt x="3303" y="175"/>
                    <a:pt x="3241" y="161"/>
                    <a:pt x="3183" y="161"/>
                  </a:cubicBezTo>
                  <a:cubicBezTo>
                    <a:pt x="2907" y="161"/>
                    <a:pt x="2686" y="461"/>
                    <a:pt x="2828" y="743"/>
                  </a:cubicBezTo>
                  <a:lnTo>
                    <a:pt x="2986" y="1063"/>
                  </a:lnTo>
                  <a:lnTo>
                    <a:pt x="2747" y="1149"/>
                  </a:lnTo>
                  <a:cubicBezTo>
                    <a:pt x="2405" y="1273"/>
                    <a:pt x="2390" y="1751"/>
                    <a:pt x="2724" y="1895"/>
                  </a:cubicBezTo>
                  <a:lnTo>
                    <a:pt x="2978" y="2016"/>
                  </a:lnTo>
                  <a:lnTo>
                    <a:pt x="2978" y="2059"/>
                  </a:lnTo>
                  <a:lnTo>
                    <a:pt x="1437" y="2059"/>
                  </a:lnTo>
                  <a:cubicBezTo>
                    <a:pt x="1224" y="2059"/>
                    <a:pt x="1037" y="2197"/>
                    <a:pt x="974" y="2401"/>
                  </a:cubicBezTo>
                  <a:cubicBezTo>
                    <a:pt x="390" y="4307"/>
                    <a:pt x="1" y="6987"/>
                    <a:pt x="1" y="7923"/>
                  </a:cubicBezTo>
                  <a:cubicBezTo>
                    <a:pt x="1" y="9094"/>
                    <a:pt x="594" y="10108"/>
                    <a:pt x="1458" y="10606"/>
                  </a:cubicBezTo>
                  <a:cubicBezTo>
                    <a:pt x="1463" y="10612"/>
                    <a:pt x="1947" y="10848"/>
                    <a:pt x="1947" y="11711"/>
                  </a:cubicBezTo>
                  <a:lnTo>
                    <a:pt x="1947" y="12103"/>
                  </a:lnTo>
                  <a:cubicBezTo>
                    <a:pt x="1947" y="12227"/>
                    <a:pt x="2045" y="12327"/>
                    <a:pt x="2169" y="12327"/>
                  </a:cubicBezTo>
                  <a:cubicBezTo>
                    <a:pt x="2290" y="12327"/>
                    <a:pt x="2390" y="12227"/>
                    <a:pt x="2390" y="12103"/>
                  </a:cubicBezTo>
                  <a:lnTo>
                    <a:pt x="2390" y="11711"/>
                  </a:lnTo>
                  <a:cubicBezTo>
                    <a:pt x="2393" y="11429"/>
                    <a:pt x="2336" y="11150"/>
                    <a:pt x="2220" y="10891"/>
                  </a:cubicBezTo>
                  <a:lnTo>
                    <a:pt x="2220" y="10891"/>
                  </a:lnTo>
                  <a:cubicBezTo>
                    <a:pt x="2366" y="10920"/>
                    <a:pt x="2514" y="10934"/>
                    <a:pt x="2662" y="10934"/>
                  </a:cubicBezTo>
                  <a:cubicBezTo>
                    <a:pt x="2811" y="10934"/>
                    <a:pt x="2959" y="10920"/>
                    <a:pt x="3104" y="10891"/>
                  </a:cubicBezTo>
                  <a:lnTo>
                    <a:pt x="3104" y="10891"/>
                  </a:lnTo>
                  <a:cubicBezTo>
                    <a:pt x="2992" y="11147"/>
                    <a:pt x="2934" y="11426"/>
                    <a:pt x="2937" y="11705"/>
                  </a:cubicBezTo>
                  <a:lnTo>
                    <a:pt x="2937" y="13853"/>
                  </a:lnTo>
                  <a:cubicBezTo>
                    <a:pt x="2937" y="13977"/>
                    <a:pt x="3038" y="14075"/>
                    <a:pt x="3162" y="14075"/>
                  </a:cubicBezTo>
                  <a:lnTo>
                    <a:pt x="4382" y="14075"/>
                  </a:lnTo>
                  <a:cubicBezTo>
                    <a:pt x="4509" y="14075"/>
                    <a:pt x="4613" y="14178"/>
                    <a:pt x="4613" y="14308"/>
                  </a:cubicBezTo>
                  <a:cubicBezTo>
                    <a:pt x="4613" y="14435"/>
                    <a:pt x="4509" y="14538"/>
                    <a:pt x="4382" y="14538"/>
                  </a:cubicBezTo>
                  <a:lnTo>
                    <a:pt x="948" y="14538"/>
                  </a:lnTo>
                  <a:cubicBezTo>
                    <a:pt x="821" y="14538"/>
                    <a:pt x="718" y="14435"/>
                    <a:pt x="718" y="14308"/>
                  </a:cubicBezTo>
                  <a:cubicBezTo>
                    <a:pt x="718" y="14178"/>
                    <a:pt x="821" y="14075"/>
                    <a:pt x="948" y="14075"/>
                  </a:cubicBezTo>
                  <a:lnTo>
                    <a:pt x="2169" y="14075"/>
                  </a:lnTo>
                  <a:cubicBezTo>
                    <a:pt x="2292" y="14075"/>
                    <a:pt x="2390" y="13974"/>
                    <a:pt x="2390" y="13853"/>
                  </a:cubicBezTo>
                  <a:lnTo>
                    <a:pt x="2390" y="12710"/>
                  </a:lnTo>
                  <a:cubicBezTo>
                    <a:pt x="2390" y="12586"/>
                    <a:pt x="2292" y="12489"/>
                    <a:pt x="2169" y="12489"/>
                  </a:cubicBezTo>
                  <a:cubicBezTo>
                    <a:pt x="2045" y="12489"/>
                    <a:pt x="1947" y="12586"/>
                    <a:pt x="1947" y="12710"/>
                  </a:cubicBezTo>
                  <a:lnTo>
                    <a:pt x="1947" y="13631"/>
                  </a:lnTo>
                  <a:lnTo>
                    <a:pt x="948" y="13631"/>
                  </a:lnTo>
                  <a:cubicBezTo>
                    <a:pt x="574" y="13631"/>
                    <a:pt x="272" y="13934"/>
                    <a:pt x="272" y="14308"/>
                  </a:cubicBezTo>
                  <a:cubicBezTo>
                    <a:pt x="272" y="14679"/>
                    <a:pt x="574" y="14984"/>
                    <a:pt x="948" y="14984"/>
                  </a:cubicBezTo>
                  <a:lnTo>
                    <a:pt x="4382" y="14984"/>
                  </a:lnTo>
                  <a:cubicBezTo>
                    <a:pt x="4754" y="14984"/>
                    <a:pt x="5059" y="14679"/>
                    <a:pt x="5059" y="14308"/>
                  </a:cubicBezTo>
                  <a:cubicBezTo>
                    <a:pt x="5059" y="13934"/>
                    <a:pt x="4754" y="13631"/>
                    <a:pt x="4382" y="13631"/>
                  </a:cubicBezTo>
                  <a:lnTo>
                    <a:pt x="3383" y="13631"/>
                  </a:lnTo>
                  <a:lnTo>
                    <a:pt x="3383" y="11708"/>
                  </a:lnTo>
                  <a:cubicBezTo>
                    <a:pt x="3383" y="10897"/>
                    <a:pt x="3861" y="10614"/>
                    <a:pt x="3867" y="10609"/>
                  </a:cubicBezTo>
                  <a:cubicBezTo>
                    <a:pt x="4734" y="10111"/>
                    <a:pt x="5327" y="9094"/>
                    <a:pt x="5327" y="7923"/>
                  </a:cubicBezTo>
                  <a:cubicBezTo>
                    <a:pt x="5327" y="7128"/>
                    <a:pt x="5047" y="5076"/>
                    <a:pt x="4604" y="3308"/>
                  </a:cubicBezTo>
                  <a:cubicBezTo>
                    <a:pt x="4924" y="2983"/>
                    <a:pt x="5137" y="2413"/>
                    <a:pt x="5148" y="2016"/>
                  </a:cubicBezTo>
                  <a:lnTo>
                    <a:pt x="5401" y="1895"/>
                  </a:lnTo>
                  <a:cubicBezTo>
                    <a:pt x="5735" y="1751"/>
                    <a:pt x="5721" y="1270"/>
                    <a:pt x="5378" y="1149"/>
                  </a:cubicBezTo>
                  <a:lnTo>
                    <a:pt x="5137" y="1060"/>
                  </a:lnTo>
                  <a:cubicBezTo>
                    <a:pt x="5179" y="896"/>
                    <a:pt x="5048" y="782"/>
                    <a:pt x="4917" y="782"/>
                  </a:cubicBezTo>
                  <a:cubicBezTo>
                    <a:pt x="4841" y="782"/>
                    <a:pt x="4765" y="820"/>
                    <a:pt x="4722" y="907"/>
                  </a:cubicBezTo>
                  <a:lnTo>
                    <a:pt x="4644" y="1063"/>
                  </a:lnTo>
                  <a:cubicBezTo>
                    <a:pt x="4541" y="1000"/>
                    <a:pt x="4426" y="951"/>
                    <a:pt x="4308" y="922"/>
                  </a:cubicBezTo>
                  <a:lnTo>
                    <a:pt x="4958" y="602"/>
                  </a:lnTo>
                  <a:cubicBezTo>
                    <a:pt x="5068" y="550"/>
                    <a:pt x="5114" y="415"/>
                    <a:pt x="5059" y="306"/>
                  </a:cubicBezTo>
                  <a:cubicBezTo>
                    <a:pt x="5022" y="228"/>
                    <a:pt x="4943" y="182"/>
                    <a:pt x="4860" y="182"/>
                  </a:cubicBezTo>
                  <a:cubicBezTo>
                    <a:pt x="4827" y="182"/>
                    <a:pt x="4794" y="189"/>
                    <a:pt x="4762" y="205"/>
                  </a:cubicBezTo>
                  <a:lnTo>
                    <a:pt x="4607" y="280"/>
                  </a:lnTo>
                  <a:cubicBezTo>
                    <a:pt x="4601" y="124"/>
                    <a:pt x="4472" y="1"/>
                    <a:pt x="431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27" name="Google Shape;627;p23"/>
          <p:cNvGrpSpPr/>
          <p:nvPr/>
        </p:nvGrpSpPr>
        <p:grpSpPr>
          <a:xfrm>
            <a:off x="1649450" y="2952688"/>
            <a:ext cx="253700" cy="374625"/>
            <a:chOff x="1649450" y="2647888"/>
            <a:chExt cx="253700" cy="374625"/>
          </a:xfrm>
        </p:grpSpPr>
        <p:sp>
          <p:nvSpPr>
            <p:cNvPr id="628" name="Google Shape;628;p23"/>
            <p:cNvSpPr/>
            <p:nvPr/>
          </p:nvSpPr>
          <p:spPr>
            <a:xfrm>
              <a:off x="1649450" y="2647888"/>
              <a:ext cx="253700" cy="374625"/>
            </a:xfrm>
            <a:custGeom>
              <a:rect b="b" l="l" r="r" t="t"/>
              <a:pathLst>
                <a:path extrusionOk="0" h="14985" w="10148">
                  <a:moveTo>
                    <a:pt x="2815" y="2528"/>
                  </a:moveTo>
                  <a:cubicBezTo>
                    <a:pt x="2982" y="2528"/>
                    <a:pt x="3146" y="2548"/>
                    <a:pt x="3308" y="2591"/>
                  </a:cubicBezTo>
                  <a:lnTo>
                    <a:pt x="2911" y="3757"/>
                  </a:lnTo>
                  <a:lnTo>
                    <a:pt x="2755" y="3757"/>
                  </a:lnTo>
                  <a:lnTo>
                    <a:pt x="2257" y="2609"/>
                  </a:lnTo>
                  <a:cubicBezTo>
                    <a:pt x="2427" y="2557"/>
                    <a:pt x="2603" y="2531"/>
                    <a:pt x="2781" y="2528"/>
                  </a:cubicBezTo>
                  <a:cubicBezTo>
                    <a:pt x="2792" y="2528"/>
                    <a:pt x="2803" y="2528"/>
                    <a:pt x="2815" y="2528"/>
                  </a:cubicBezTo>
                  <a:close/>
                  <a:moveTo>
                    <a:pt x="3723" y="2756"/>
                  </a:moveTo>
                  <a:cubicBezTo>
                    <a:pt x="3982" y="2897"/>
                    <a:pt x="4206" y="3095"/>
                    <a:pt x="4379" y="3337"/>
                  </a:cubicBezTo>
                  <a:cubicBezTo>
                    <a:pt x="4385" y="3478"/>
                    <a:pt x="4405" y="3619"/>
                    <a:pt x="4439" y="3757"/>
                  </a:cubicBezTo>
                  <a:lnTo>
                    <a:pt x="3383" y="3757"/>
                  </a:lnTo>
                  <a:lnTo>
                    <a:pt x="3723" y="2756"/>
                  </a:lnTo>
                  <a:close/>
                  <a:moveTo>
                    <a:pt x="5456" y="1679"/>
                  </a:moveTo>
                  <a:cubicBezTo>
                    <a:pt x="5959" y="2134"/>
                    <a:pt x="6224" y="2640"/>
                    <a:pt x="6244" y="3187"/>
                  </a:cubicBezTo>
                  <a:cubicBezTo>
                    <a:pt x="6250" y="3377"/>
                    <a:pt x="6227" y="3570"/>
                    <a:pt x="6178" y="3757"/>
                  </a:cubicBezTo>
                  <a:lnTo>
                    <a:pt x="4900" y="3757"/>
                  </a:lnTo>
                  <a:cubicBezTo>
                    <a:pt x="4851" y="3602"/>
                    <a:pt x="4825" y="3444"/>
                    <a:pt x="4819" y="3282"/>
                  </a:cubicBezTo>
                  <a:cubicBezTo>
                    <a:pt x="4785" y="2384"/>
                    <a:pt x="5453" y="1679"/>
                    <a:pt x="5456" y="1679"/>
                  </a:cubicBezTo>
                  <a:close/>
                  <a:moveTo>
                    <a:pt x="6950" y="1949"/>
                  </a:moveTo>
                  <a:lnTo>
                    <a:pt x="6950" y="1949"/>
                  </a:lnTo>
                  <a:cubicBezTo>
                    <a:pt x="7370" y="2905"/>
                    <a:pt x="6955" y="3723"/>
                    <a:pt x="6938" y="3757"/>
                  </a:cubicBezTo>
                  <a:lnTo>
                    <a:pt x="6636" y="3757"/>
                  </a:lnTo>
                  <a:cubicBezTo>
                    <a:pt x="6676" y="3564"/>
                    <a:pt x="6696" y="3366"/>
                    <a:pt x="6691" y="3170"/>
                  </a:cubicBezTo>
                  <a:cubicBezTo>
                    <a:pt x="6676" y="2839"/>
                    <a:pt x="6593" y="2514"/>
                    <a:pt x="6440" y="2220"/>
                  </a:cubicBezTo>
                  <a:cubicBezTo>
                    <a:pt x="6598" y="2108"/>
                    <a:pt x="6768" y="2019"/>
                    <a:pt x="6950" y="1949"/>
                  </a:cubicBezTo>
                  <a:close/>
                  <a:moveTo>
                    <a:pt x="8627" y="446"/>
                  </a:moveTo>
                  <a:cubicBezTo>
                    <a:pt x="8641" y="446"/>
                    <a:pt x="8654" y="447"/>
                    <a:pt x="8668" y="450"/>
                  </a:cubicBezTo>
                  <a:cubicBezTo>
                    <a:pt x="8812" y="473"/>
                    <a:pt x="8910" y="605"/>
                    <a:pt x="8887" y="749"/>
                  </a:cubicBezTo>
                  <a:lnTo>
                    <a:pt x="8406" y="3757"/>
                  </a:lnTo>
                  <a:lnTo>
                    <a:pt x="7874" y="3757"/>
                  </a:lnTo>
                  <a:lnTo>
                    <a:pt x="8369" y="666"/>
                  </a:lnTo>
                  <a:cubicBezTo>
                    <a:pt x="8390" y="538"/>
                    <a:pt x="8502" y="446"/>
                    <a:pt x="8627" y="446"/>
                  </a:cubicBezTo>
                  <a:close/>
                  <a:moveTo>
                    <a:pt x="1849" y="2784"/>
                  </a:moveTo>
                  <a:lnTo>
                    <a:pt x="2321" y="3872"/>
                  </a:lnTo>
                  <a:cubicBezTo>
                    <a:pt x="2264" y="3906"/>
                    <a:pt x="2216" y="3948"/>
                    <a:pt x="2171" y="3996"/>
                  </a:cubicBezTo>
                  <a:lnTo>
                    <a:pt x="2171" y="3996"/>
                  </a:lnTo>
                  <a:lnTo>
                    <a:pt x="1120" y="3539"/>
                  </a:lnTo>
                  <a:cubicBezTo>
                    <a:pt x="1290" y="3225"/>
                    <a:pt x="1541" y="2966"/>
                    <a:pt x="1849" y="2784"/>
                  </a:cubicBezTo>
                  <a:close/>
                  <a:moveTo>
                    <a:pt x="5913" y="4201"/>
                  </a:moveTo>
                  <a:cubicBezTo>
                    <a:pt x="5902" y="4209"/>
                    <a:pt x="5697" y="4414"/>
                    <a:pt x="5697" y="4414"/>
                  </a:cubicBezTo>
                  <a:cubicBezTo>
                    <a:pt x="5697" y="4414"/>
                    <a:pt x="5490" y="4212"/>
                    <a:pt x="5482" y="4201"/>
                  </a:cubicBezTo>
                  <a:close/>
                  <a:moveTo>
                    <a:pt x="7353" y="4201"/>
                  </a:moveTo>
                  <a:lnTo>
                    <a:pt x="7298" y="4532"/>
                  </a:lnTo>
                  <a:cubicBezTo>
                    <a:pt x="7298" y="4532"/>
                    <a:pt x="6976" y="4209"/>
                    <a:pt x="6967" y="4201"/>
                  </a:cubicBezTo>
                  <a:close/>
                  <a:moveTo>
                    <a:pt x="8334" y="4201"/>
                  </a:moveTo>
                  <a:lnTo>
                    <a:pt x="8239" y="4788"/>
                  </a:lnTo>
                  <a:lnTo>
                    <a:pt x="7710" y="4788"/>
                  </a:lnTo>
                  <a:lnTo>
                    <a:pt x="7802" y="4201"/>
                  </a:lnTo>
                  <a:close/>
                  <a:moveTo>
                    <a:pt x="959" y="3953"/>
                  </a:moveTo>
                  <a:lnTo>
                    <a:pt x="1975" y="4399"/>
                  </a:lnTo>
                  <a:cubicBezTo>
                    <a:pt x="1964" y="4454"/>
                    <a:pt x="1964" y="4512"/>
                    <a:pt x="1967" y="4572"/>
                  </a:cubicBezTo>
                  <a:lnTo>
                    <a:pt x="973" y="5001"/>
                  </a:lnTo>
                  <a:cubicBezTo>
                    <a:pt x="873" y="4658"/>
                    <a:pt x="867" y="4296"/>
                    <a:pt x="959" y="3953"/>
                  </a:cubicBezTo>
                  <a:close/>
                  <a:moveTo>
                    <a:pt x="2010" y="5035"/>
                  </a:moveTo>
                  <a:lnTo>
                    <a:pt x="2128" y="6239"/>
                  </a:lnTo>
                  <a:cubicBezTo>
                    <a:pt x="1716" y="6080"/>
                    <a:pt x="1371" y="5790"/>
                    <a:pt x="1149" y="5410"/>
                  </a:cubicBezTo>
                  <a:lnTo>
                    <a:pt x="1152" y="5410"/>
                  </a:lnTo>
                  <a:lnTo>
                    <a:pt x="2010" y="5035"/>
                  </a:lnTo>
                  <a:close/>
                  <a:moveTo>
                    <a:pt x="6439" y="4444"/>
                  </a:moveTo>
                  <a:cubicBezTo>
                    <a:pt x="6526" y="4444"/>
                    <a:pt x="6614" y="4477"/>
                    <a:pt x="6682" y="4543"/>
                  </a:cubicBezTo>
                  <a:lnTo>
                    <a:pt x="7304" y="5165"/>
                  </a:lnTo>
                  <a:cubicBezTo>
                    <a:pt x="7436" y="5297"/>
                    <a:pt x="7436" y="5513"/>
                    <a:pt x="7304" y="5649"/>
                  </a:cubicBezTo>
                  <a:lnTo>
                    <a:pt x="6682" y="6270"/>
                  </a:lnTo>
                  <a:cubicBezTo>
                    <a:pt x="6614" y="6337"/>
                    <a:pt x="6526" y="6370"/>
                    <a:pt x="6439" y="6370"/>
                  </a:cubicBezTo>
                  <a:cubicBezTo>
                    <a:pt x="6352" y="6370"/>
                    <a:pt x="6265" y="6337"/>
                    <a:pt x="6198" y="6270"/>
                  </a:cubicBezTo>
                  <a:lnTo>
                    <a:pt x="6014" y="6083"/>
                  </a:lnTo>
                  <a:lnTo>
                    <a:pt x="6135" y="5962"/>
                  </a:lnTo>
                  <a:cubicBezTo>
                    <a:pt x="6195" y="5902"/>
                    <a:pt x="6244" y="5830"/>
                    <a:pt x="6285" y="5755"/>
                  </a:cubicBezTo>
                  <a:cubicBezTo>
                    <a:pt x="6336" y="5643"/>
                    <a:pt x="6290" y="5510"/>
                    <a:pt x="6181" y="5456"/>
                  </a:cubicBezTo>
                  <a:cubicBezTo>
                    <a:pt x="6150" y="5440"/>
                    <a:pt x="6116" y="5433"/>
                    <a:pt x="6084" y="5433"/>
                  </a:cubicBezTo>
                  <a:cubicBezTo>
                    <a:pt x="6001" y="5433"/>
                    <a:pt x="5922" y="5479"/>
                    <a:pt x="5885" y="5559"/>
                  </a:cubicBezTo>
                  <a:cubicBezTo>
                    <a:pt x="5867" y="5591"/>
                    <a:pt x="5844" y="5623"/>
                    <a:pt x="5818" y="5649"/>
                  </a:cubicBezTo>
                  <a:lnTo>
                    <a:pt x="5197" y="6270"/>
                  </a:lnTo>
                  <a:cubicBezTo>
                    <a:pt x="5130" y="6337"/>
                    <a:pt x="5043" y="6370"/>
                    <a:pt x="4956" y="6370"/>
                  </a:cubicBezTo>
                  <a:cubicBezTo>
                    <a:pt x="4869" y="6370"/>
                    <a:pt x="4782" y="6337"/>
                    <a:pt x="4716" y="6270"/>
                  </a:cubicBezTo>
                  <a:lnTo>
                    <a:pt x="4094" y="5649"/>
                  </a:lnTo>
                  <a:cubicBezTo>
                    <a:pt x="3959" y="5513"/>
                    <a:pt x="3959" y="5297"/>
                    <a:pt x="4094" y="5165"/>
                  </a:cubicBezTo>
                  <a:lnTo>
                    <a:pt x="4716" y="4543"/>
                  </a:lnTo>
                  <a:cubicBezTo>
                    <a:pt x="4782" y="4477"/>
                    <a:pt x="4869" y="4444"/>
                    <a:pt x="4956" y="4444"/>
                  </a:cubicBezTo>
                  <a:cubicBezTo>
                    <a:pt x="5043" y="4444"/>
                    <a:pt x="5130" y="4477"/>
                    <a:pt x="5197" y="4543"/>
                  </a:cubicBezTo>
                  <a:lnTo>
                    <a:pt x="5818" y="5165"/>
                  </a:lnTo>
                  <a:cubicBezTo>
                    <a:pt x="5867" y="5214"/>
                    <a:pt x="5922" y="5235"/>
                    <a:pt x="5975" y="5235"/>
                  </a:cubicBezTo>
                  <a:cubicBezTo>
                    <a:pt x="6147" y="5235"/>
                    <a:pt x="6296" y="5012"/>
                    <a:pt x="6135" y="4851"/>
                  </a:cubicBezTo>
                  <a:lnTo>
                    <a:pt x="6014" y="4730"/>
                  </a:lnTo>
                  <a:lnTo>
                    <a:pt x="6198" y="4543"/>
                  </a:lnTo>
                  <a:cubicBezTo>
                    <a:pt x="6265" y="4477"/>
                    <a:pt x="6352" y="4444"/>
                    <a:pt x="6439" y="4444"/>
                  </a:cubicBezTo>
                  <a:close/>
                  <a:moveTo>
                    <a:pt x="6716" y="7222"/>
                  </a:moveTo>
                  <a:cubicBezTo>
                    <a:pt x="6804" y="7222"/>
                    <a:pt x="6891" y="7255"/>
                    <a:pt x="6958" y="7321"/>
                  </a:cubicBezTo>
                  <a:lnTo>
                    <a:pt x="7580" y="7943"/>
                  </a:lnTo>
                  <a:cubicBezTo>
                    <a:pt x="7713" y="8078"/>
                    <a:pt x="7713" y="8291"/>
                    <a:pt x="7580" y="8427"/>
                  </a:cubicBezTo>
                  <a:lnTo>
                    <a:pt x="6958" y="9048"/>
                  </a:lnTo>
                  <a:cubicBezTo>
                    <a:pt x="6892" y="9113"/>
                    <a:pt x="6805" y="9148"/>
                    <a:pt x="6716" y="9148"/>
                  </a:cubicBezTo>
                  <a:cubicBezTo>
                    <a:pt x="6673" y="9148"/>
                    <a:pt x="6631" y="9140"/>
                    <a:pt x="6590" y="9123"/>
                  </a:cubicBezTo>
                  <a:cubicBezTo>
                    <a:pt x="6561" y="9113"/>
                    <a:pt x="6534" y="9109"/>
                    <a:pt x="6508" y="9109"/>
                  </a:cubicBezTo>
                  <a:cubicBezTo>
                    <a:pt x="6291" y="9109"/>
                    <a:pt x="6191" y="9435"/>
                    <a:pt x="6426" y="9538"/>
                  </a:cubicBezTo>
                  <a:cubicBezTo>
                    <a:pt x="6518" y="9575"/>
                    <a:pt x="6616" y="9593"/>
                    <a:pt x="6716" y="9593"/>
                  </a:cubicBezTo>
                  <a:cubicBezTo>
                    <a:pt x="6720" y="9593"/>
                    <a:pt x="6723" y="9593"/>
                    <a:pt x="6727" y="9593"/>
                  </a:cubicBezTo>
                  <a:cubicBezTo>
                    <a:pt x="6945" y="9593"/>
                    <a:pt x="7153" y="9501"/>
                    <a:pt x="7298" y="9339"/>
                  </a:cubicBezTo>
                  <a:lnTo>
                    <a:pt x="7298" y="9339"/>
                  </a:lnTo>
                  <a:cubicBezTo>
                    <a:pt x="7353" y="9466"/>
                    <a:pt x="7324" y="9613"/>
                    <a:pt x="7226" y="9713"/>
                  </a:cubicBezTo>
                  <a:lnTo>
                    <a:pt x="6604" y="10335"/>
                  </a:lnTo>
                  <a:cubicBezTo>
                    <a:pt x="6537" y="10401"/>
                    <a:pt x="6449" y="10435"/>
                    <a:pt x="6361" y="10435"/>
                  </a:cubicBezTo>
                  <a:cubicBezTo>
                    <a:pt x="6274" y="10435"/>
                    <a:pt x="6187" y="10401"/>
                    <a:pt x="6121" y="10335"/>
                  </a:cubicBezTo>
                  <a:lnTo>
                    <a:pt x="5499" y="9713"/>
                  </a:lnTo>
                  <a:cubicBezTo>
                    <a:pt x="5366" y="9578"/>
                    <a:pt x="5366" y="9362"/>
                    <a:pt x="5499" y="9230"/>
                  </a:cubicBezTo>
                  <a:lnTo>
                    <a:pt x="5764" y="8965"/>
                  </a:lnTo>
                  <a:lnTo>
                    <a:pt x="5885" y="9089"/>
                  </a:lnTo>
                  <a:cubicBezTo>
                    <a:pt x="5933" y="9137"/>
                    <a:pt x="5987" y="9158"/>
                    <a:pt x="6040" y="9158"/>
                  </a:cubicBezTo>
                  <a:cubicBezTo>
                    <a:pt x="6212" y="9158"/>
                    <a:pt x="6360" y="8934"/>
                    <a:pt x="6201" y="8772"/>
                  </a:cubicBezTo>
                  <a:lnTo>
                    <a:pt x="5853" y="8427"/>
                  </a:lnTo>
                  <a:cubicBezTo>
                    <a:pt x="5720" y="8291"/>
                    <a:pt x="5720" y="8078"/>
                    <a:pt x="5853" y="7943"/>
                  </a:cubicBezTo>
                  <a:lnTo>
                    <a:pt x="6475" y="7321"/>
                  </a:lnTo>
                  <a:cubicBezTo>
                    <a:pt x="6542" y="7255"/>
                    <a:pt x="6629" y="7222"/>
                    <a:pt x="6716" y="7222"/>
                  </a:cubicBezTo>
                  <a:close/>
                  <a:moveTo>
                    <a:pt x="3542" y="5233"/>
                  </a:moveTo>
                  <a:cubicBezTo>
                    <a:pt x="3558" y="5233"/>
                    <a:pt x="3567" y="5234"/>
                    <a:pt x="3567" y="5234"/>
                  </a:cubicBezTo>
                  <a:cubicBezTo>
                    <a:pt x="3510" y="5496"/>
                    <a:pt x="3587" y="5770"/>
                    <a:pt x="3777" y="5962"/>
                  </a:cubicBezTo>
                  <a:lnTo>
                    <a:pt x="4399" y="6584"/>
                  </a:lnTo>
                  <a:cubicBezTo>
                    <a:pt x="4553" y="6737"/>
                    <a:pt x="4755" y="6813"/>
                    <a:pt x="4956" y="6813"/>
                  </a:cubicBezTo>
                  <a:cubicBezTo>
                    <a:pt x="5158" y="6813"/>
                    <a:pt x="5359" y="6737"/>
                    <a:pt x="5513" y="6584"/>
                  </a:cubicBezTo>
                  <a:lnTo>
                    <a:pt x="5697" y="6397"/>
                  </a:lnTo>
                  <a:lnTo>
                    <a:pt x="5885" y="6584"/>
                  </a:lnTo>
                  <a:cubicBezTo>
                    <a:pt x="6049" y="6728"/>
                    <a:pt x="6262" y="6812"/>
                    <a:pt x="6483" y="6815"/>
                  </a:cubicBezTo>
                  <a:cubicBezTo>
                    <a:pt x="6360" y="6852"/>
                    <a:pt x="6250" y="6918"/>
                    <a:pt x="6161" y="7007"/>
                  </a:cubicBezTo>
                  <a:lnTo>
                    <a:pt x="5539" y="7629"/>
                  </a:lnTo>
                  <a:cubicBezTo>
                    <a:pt x="5268" y="7903"/>
                    <a:pt x="5231" y="8329"/>
                    <a:pt x="5456" y="8643"/>
                  </a:cubicBezTo>
                  <a:lnTo>
                    <a:pt x="5182" y="8916"/>
                  </a:lnTo>
                  <a:cubicBezTo>
                    <a:pt x="4877" y="9221"/>
                    <a:pt x="4877" y="9719"/>
                    <a:pt x="5182" y="10027"/>
                  </a:cubicBezTo>
                  <a:lnTo>
                    <a:pt x="5804" y="10649"/>
                  </a:lnTo>
                  <a:cubicBezTo>
                    <a:pt x="5958" y="10802"/>
                    <a:pt x="6159" y="10878"/>
                    <a:pt x="6361" y="10878"/>
                  </a:cubicBezTo>
                  <a:cubicBezTo>
                    <a:pt x="6562" y="10878"/>
                    <a:pt x="6764" y="10802"/>
                    <a:pt x="6918" y="10649"/>
                  </a:cubicBezTo>
                  <a:lnTo>
                    <a:pt x="7540" y="10027"/>
                  </a:lnTo>
                  <a:cubicBezTo>
                    <a:pt x="7810" y="9754"/>
                    <a:pt x="7845" y="9325"/>
                    <a:pt x="7623" y="9014"/>
                  </a:cubicBezTo>
                  <a:lnTo>
                    <a:pt x="7894" y="8740"/>
                  </a:lnTo>
                  <a:cubicBezTo>
                    <a:pt x="8199" y="8432"/>
                    <a:pt x="8199" y="7937"/>
                    <a:pt x="7894" y="7629"/>
                  </a:cubicBezTo>
                  <a:lnTo>
                    <a:pt x="7275" y="7007"/>
                  </a:lnTo>
                  <a:cubicBezTo>
                    <a:pt x="7116" y="6863"/>
                    <a:pt x="6909" y="6780"/>
                    <a:pt x="6695" y="6780"/>
                  </a:cubicBezTo>
                  <a:cubicBezTo>
                    <a:pt x="6688" y="6780"/>
                    <a:pt x="6680" y="6780"/>
                    <a:pt x="6673" y="6780"/>
                  </a:cubicBezTo>
                  <a:cubicBezTo>
                    <a:pt x="6797" y="6743"/>
                    <a:pt x="6906" y="6673"/>
                    <a:pt x="6999" y="6584"/>
                  </a:cubicBezTo>
                  <a:lnTo>
                    <a:pt x="7618" y="5962"/>
                  </a:lnTo>
                  <a:cubicBezTo>
                    <a:pt x="7764" y="5816"/>
                    <a:pt x="7848" y="5614"/>
                    <a:pt x="7848" y="5407"/>
                  </a:cubicBezTo>
                  <a:cubicBezTo>
                    <a:pt x="7848" y="5349"/>
                    <a:pt x="7842" y="5292"/>
                    <a:pt x="7828" y="5234"/>
                  </a:cubicBezTo>
                  <a:lnTo>
                    <a:pt x="8596" y="5234"/>
                  </a:lnTo>
                  <a:cubicBezTo>
                    <a:pt x="8642" y="5234"/>
                    <a:pt x="8775" y="5263"/>
                    <a:pt x="8758" y="5415"/>
                  </a:cubicBezTo>
                  <a:lnTo>
                    <a:pt x="8179" y="11449"/>
                  </a:lnTo>
                  <a:cubicBezTo>
                    <a:pt x="8170" y="11533"/>
                    <a:pt x="8098" y="11596"/>
                    <a:pt x="8015" y="11596"/>
                  </a:cubicBezTo>
                  <a:lnTo>
                    <a:pt x="4080" y="11596"/>
                  </a:lnTo>
                  <a:cubicBezTo>
                    <a:pt x="3993" y="11596"/>
                    <a:pt x="3924" y="11533"/>
                    <a:pt x="3915" y="11449"/>
                  </a:cubicBezTo>
                  <a:lnTo>
                    <a:pt x="3334" y="5413"/>
                  </a:lnTo>
                  <a:cubicBezTo>
                    <a:pt x="3334" y="5250"/>
                    <a:pt x="3482" y="5233"/>
                    <a:pt x="3542" y="5233"/>
                  </a:cubicBezTo>
                  <a:close/>
                  <a:moveTo>
                    <a:pt x="9368" y="4204"/>
                  </a:moveTo>
                  <a:cubicBezTo>
                    <a:pt x="9555" y="4204"/>
                    <a:pt x="9702" y="4365"/>
                    <a:pt x="9684" y="4549"/>
                  </a:cubicBezTo>
                  <a:lnTo>
                    <a:pt x="8749" y="14256"/>
                  </a:lnTo>
                  <a:cubicBezTo>
                    <a:pt x="8734" y="14417"/>
                    <a:pt x="8596" y="14541"/>
                    <a:pt x="8435" y="14541"/>
                  </a:cubicBezTo>
                  <a:lnTo>
                    <a:pt x="3659" y="14541"/>
                  </a:lnTo>
                  <a:cubicBezTo>
                    <a:pt x="3495" y="14541"/>
                    <a:pt x="3357" y="14417"/>
                    <a:pt x="3343" y="14256"/>
                  </a:cubicBezTo>
                  <a:lnTo>
                    <a:pt x="2410" y="4549"/>
                  </a:lnTo>
                  <a:cubicBezTo>
                    <a:pt x="2393" y="4365"/>
                    <a:pt x="2537" y="4204"/>
                    <a:pt x="2724" y="4204"/>
                  </a:cubicBezTo>
                  <a:lnTo>
                    <a:pt x="4428" y="4204"/>
                  </a:lnTo>
                  <a:cubicBezTo>
                    <a:pt x="4419" y="4212"/>
                    <a:pt x="3841" y="4791"/>
                    <a:pt x="3841" y="4791"/>
                  </a:cubicBezTo>
                  <a:lnTo>
                    <a:pt x="3498" y="4791"/>
                  </a:lnTo>
                  <a:cubicBezTo>
                    <a:pt x="3138" y="4791"/>
                    <a:pt x="2856" y="5102"/>
                    <a:pt x="2891" y="5459"/>
                  </a:cubicBezTo>
                  <a:lnTo>
                    <a:pt x="3472" y="11492"/>
                  </a:lnTo>
                  <a:cubicBezTo>
                    <a:pt x="3501" y="11806"/>
                    <a:pt x="3763" y="12045"/>
                    <a:pt x="4080" y="12045"/>
                  </a:cubicBezTo>
                  <a:lnTo>
                    <a:pt x="8015" y="12045"/>
                  </a:lnTo>
                  <a:cubicBezTo>
                    <a:pt x="8329" y="12045"/>
                    <a:pt x="8591" y="11806"/>
                    <a:pt x="8619" y="11492"/>
                  </a:cubicBezTo>
                  <a:lnTo>
                    <a:pt x="9201" y="5459"/>
                  </a:lnTo>
                  <a:cubicBezTo>
                    <a:pt x="9233" y="5136"/>
                    <a:pt x="9008" y="4848"/>
                    <a:pt x="8688" y="4799"/>
                  </a:cubicBezTo>
                  <a:lnTo>
                    <a:pt x="8783" y="4204"/>
                  </a:lnTo>
                  <a:close/>
                  <a:moveTo>
                    <a:pt x="8629" y="1"/>
                  </a:moveTo>
                  <a:cubicBezTo>
                    <a:pt x="8287" y="1"/>
                    <a:pt x="7986" y="248"/>
                    <a:pt x="7931" y="596"/>
                  </a:cubicBezTo>
                  <a:lnTo>
                    <a:pt x="7589" y="2730"/>
                  </a:lnTo>
                  <a:cubicBezTo>
                    <a:pt x="7563" y="2404"/>
                    <a:pt x="7488" y="2088"/>
                    <a:pt x="7364" y="1785"/>
                  </a:cubicBezTo>
                  <a:cubicBezTo>
                    <a:pt x="7295" y="1611"/>
                    <a:pt x="7126" y="1502"/>
                    <a:pt x="6947" y="1502"/>
                  </a:cubicBezTo>
                  <a:cubicBezTo>
                    <a:pt x="6896" y="1502"/>
                    <a:pt x="6845" y="1511"/>
                    <a:pt x="6794" y="1529"/>
                  </a:cubicBezTo>
                  <a:cubicBezTo>
                    <a:pt x="6587" y="1610"/>
                    <a:pt x="6388" y="1716"/>
                    <a:pt x="6204" y="1840"/>
                  </a:cubicBezTo>
                  <a:cubicBezTo>
                    <a:pt x="6072" y="1662"/>
                    <a:pt x="5919" y="1498"/>
                    <a:pt x="5752" y="1348"/>
                  </a:cubicBezTo>
                  <a:cubicBezTo>
                    <a:pt x="5667" y="1270"/>
                    <a:pt x="5560" y="1232"/>
                    <a:pt x="5453" y="1232"/>
                  </a:cubicBezTo>
                  <a:cubicBezTo>
                    <a:pt x="5334" y="1232"/>
                    <a:pt x="5215" y="1279"/>
                    <a:pt x="5127" y="1371"/>
                  </a:cubicBezTo>
                  <a:cubicBezTo>
                    <a:pt x="5102" y="1400"/>
                    <a:pt x="4595" y="1938"/>
                    <a:pt x="4428" y="2721"/>
                  </a:cubicBezTo>
                  <a:cubicBezTo>
                    <a:pt x="3966" y="2289"/>
                    <a:pt x="3389" y="2083"/>
                    <a:pt x="2816" y="2083"/>
                  </a:cubicBezTo>
                  <a:cubicBezTo>
                    <a:pt x="1999" y="2083"/>
                    <a:pt x="1193" y="2503"/>
                    <a:pt x="752" y="3288"/>
                  </a:cubicBezTo>
                  <a:cubicBezTo>
                    <a:pt x="0" y="4624"/>
                    <a:pt x="697" y="6311"/>
                    <a:pt x="2174" y="6722"/>
                  </a:cubicBezTo>
                  <a:lnTo>
                    <a:pt x="2902" y="14296"/>
                  </a:lnTo>
                  <a:cubicBezTo>
                    <a:pt x="2937" y="14686"/>
                    <a:pt x="3262" y="14984"/>
                    <a:pt x="3654" y="14984"/>
                  </a:cubicBezTo>
                  <a:cubicBezTo>
                    <a:pt x="3655" y="14984"/>
                    <a:pt x="3657" y="14984"/>
                    <a:pt x="3659" y="14984"/>
                  </a:cubicBezTo>
                  <a:lnTo>
                    <a:pt x="8435" y="14984"/>
                  </a:lnTo>
                  <a:cubicBezTo>
                    <a:pt x="8437" y="14984"/>
                    <a:pt x="8439" y="14984"/>
                    <a:pt x="8441" y="14984"/>
                  </a:cubicBezTo>
                  <a:cubicBezTo>
                    <a:pt x="8830" y="14984"/>
                    <a:pt x="9155" y="14686"/>
                    <a:pt x="9192" y="14296"/>
                  </a:cubicBezTo>
                  <a:lnTo>
                    <a:pt x="10125" y="4592"/>
                  </a:lnTo>
                  <a:cubicBezTo>
                    <a:pt x="10148" y="4376"/>
                    <a:pt x="10076" y="4166"/>
                    <a:pt x="9932" y="4005"/>
                  </a:cubicBezTo>
                  <a:cubicBezTo>
                    <a:pt x="9788" y="3847"/>
                    <a:pt x="9584" y="3757"/>
                    <a:pt x="9368" y="3757"/>
                  </a:cubicBezTo>
                  <a:lnTo>
                    <a:pt x="8858" y="3757"/>
                  </a:lnTo>
                  <a:lnTo>
                    <a:pt x="9328" y="818"/>
                  </a:lnTo>
                  <a:cubicBezTo>
                    <a:pt x="9388" y="435"/>
                    <a:pt x="9126" y="73"/>
                    <a:pt x="8740" y="9"/>
                  </a:cubicBezTo>
                  <a:cubicBezTo>
                    <a:pt x="8703" y="3"/>
                    <a:pt x="8666" y="1"/>
                    <a:pt x="862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29" name="Google Shape;629;p23"/>
            <p:cNvSpPr/>
            <p:nvPr/>
          </p:nvSpPr>
          <p:spPr>
            <a:xfrm>
              <a:off x="1833600" y="2909413"/>
              <a:ext cx="12500" cy="11175"/>
            </a:xfrm>
            <a:custGeom>
              <a:rect b="b" l="l" r="r" t="t"/>
              <a:pathLst>
                <a:path extrusionOk="0" h="447" w="500">
                  <a:moveTo>
                    <a:pt x="277" y="0"/>
                  </a:moveTo>
                  <a:cubicBezTo>
                    <a:pt x="133" y="0"/>
                    <a:pt x="1" y="145"/>
                    <a:pt x="70" y="309"/>
                  </a:cubicBezTo>
                  <a:cubicBezTo>
                    <a:pt x="109" y="404"/>
                    <a:pt x="191" y="446"/>
                    <a:pt x="273" y="446"/>
                  </a:cubicBezTo>
                  <a:cubicBezTo>
                    <a:pt x="386" y="446"/>
                    <a:pt x="499" y="365"/>
                    <a:pt x="499" y="225"/>
                  </a:cubicBezTo>
                  <a:cubicBezTo>
                    <a:pt x="499" y="165"/>
                    <a:pt x="476" y="107"/>
                    <a:pt x="433" y="67"/>
                  </a:cubicBezTo>
                  <a:cubicBezTo>
                    <a:pt x="386" y="20"/>
                    <a:pt x="331"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30" name="Google Shape;630;p23"/>
            <p:cNvSpPr/>
            <p:nvPr/>
          </p:nvSpPr>
          <p:spPr>
            <a:xfrm>
              <a:off x="1778550" y="2822113"/>
              <a:ext cx="12475" cy="11250"/>
            </a:xfrm>
            <a:custGeom>
              <a:rect b="b" l="l" r="r" t="t"/>
              <a:pathLst>
                <a:path extrusionOk="0" h="450" w="499">
                  <a:moveTo>
                    <a:pt x="277" y="0"/>
                  </a:moveTo>
                  <a:cubicBezTo>
                    <a:pt x="133" y="0"/>
                    <a:pt x="1" y="146"/>
                    <a:pt x="70" y="312"/>
                  </a:cubicBezTo>
                  <a:cubicBezTo>
                    <a:pt x="109" y="406"/>
                    <a:pt x="191" y="449"/>
                    <a:pt x="273" y="449"/>
                  </a:cubicBezTo>
                  <a:cubicBezTo>
                    <a:pt x="386" y="449"/>
                    <a:pt x="499" y="367"/>
                    <a:pt x="499" y="226"/>
                  </a:cubicBezTo>
                  <a:cubicBezTo>
                    <a:pt x="499" y="168"/>
                    <a:pt x="473" y="110"/>
                    <a:pt x="433" y="67"/>
                  </a:cubicBezTo>
                  <a:cubicBezTo>
                    <a:pt x="386" y="20"/>
                    <a:pt x="331"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31" name="Google Shape;631;p23"/>
            <p:cNvSpPr/>
            <p:nvPr/>
          </p:nvSpPr>
          <p:spPr>
            <a:xfrm>
              <a:off x="1845475" y="2805038"/>
              <a:ext cx="12425" cy="11250"/>
            </a:xfrm>
            <a:custGeom>
              <a:rect b="b" l="l" r="r" t="t"/>
              <a:pathLst>
                <a:path extrusionOk="0" h="450" w="497">
                  <a:moveTo>
                    <a:pt x="277" y="1"/>
                  </a:moveTo>
                  <a:cubicBezTo>
                    <a:pt x="133" y="1"/>
                    <a:pt x="0" y="146"/>
                    <a:pt x="67" y="310"/>
                  </a:cubicBezTo>
                  <a:cubicBezTo>
                    <a:pt x="107" y="406"/>
                    <a:pt x="190" y="449"/>
                    <a:pt x="272" y="449"/>
                  </a:cubicBezTo>
                  <a:cubicBezTo>
                    <a:pt x="385" y="449"/>
                    <a:pt x="496" y="368"/>
                    <a:pt x="496" y="226"/>
                  </a:cubicBezTo>
                  <a:cubicBezTo>
                    <a:pt x="496" y="166"/>
                    <a:pt x="473"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32" name="Google Shape;632;p23"/>
            <p:cNvSpPr/>
            <p:nvPr/>
          </p:nvSpPr>
          <p:spPr>
            <a:xfrm>
              <a:off x="1740475" y="2960088"/>
              <a:ext cx="119500" cy="40175"/>
            </a:xfrm>
            <a:custGeom>
              <a:rect b="b" l="l" r="r" t="t"/>
              <a:pathLst>
                <a:path extrusionOk="0" h="1607" w="4780">
                  <a:moveTo>
                    <a:pt x="626" y="1"/>
                  </a:moveTo>
                  <a:cubicBezTo>
                    <a:pt x="274" y="1"/>
                    <a:pt x="1" y="303"/>
                    <a:pt x="36" y="651"/>
                  </a:cubicBezTo>
                  <a:lnTo>
                    <a:pt x="73" y="1069"/>
                  </a:lnTo>
                  <a:cubicBezTo>
                    <a:pt x="102" y="1374"/>
                    <a:pt x="358" y="1607"/>
                    <a:pt x="666" y="1607"/>
                  </a:cubicBezTo>
                  <a:lnTo>
                    <a:pt x="4132" y="1607"/>
                  </a:lnTo>
                  <a:cubicBezTo>
                    <a:pt x="4440" y="1607"/>
                    <a:pt x="4699" y="1374"/>
                    <a:pt x="4725" y="1069"/>
                  </a:cubicBezTo>
                  <a:lnTo>
                    <a:pt x="4765" y="651"/>
                  </a:lnTo>
                  <a:cubicBezTo>
                    <a:pt x="4780" y="484"/>
                    <a:pt x="4725" y="317"/>
                    <a:pt x="4613" y="193"/>
                  </a:cubicBezTo>
                  <a:cubicBezTo>
                    <a:pt x="4500" y="70"/>
                    <a:pt x="4339" y="1"/>
                    <a:pt x="4172" y="1"/>
                  </a:cubicBezTo>
                  <a:lnTo>
                    <a:pt x="3038" y="1"/>
                  </a:lnTo>
                  <a:cubicBezTo>
                    <a:pt x="2914" y="1"/>
                    <a:pt x="2816" y="98"/>
                    <a:pt x="2816" y="222"/>
                  </a:cubicBezTo>
                  <a:cubicBezTo>
                    <a:pt x="2816" y="346"/>
                    <a:pt x="2914" y="444"/>
                    <a:pt x="3038" y="444"/>
                  </a:cubicBezTo>
                  <a:lnTo>
                    <a:pt x="4172" y="444"/>
                  </a:lnTo>
                  <a:cubicBezTo>
                    <a:pt x="4262" y="444"/>
                    <a:pt x="4331" y="522"/>
                    <a:pt x="4322" y="608"/>
                  </a:cubicBezTo>
                  <a:lnTo>
                    <a:pt x="4282" y="1025"/>
                  </a:lnTo>
                  <a:cubicBezTo>
                    <a:pt x="4276" y="1103"/>
                    <a:pt x="4210" y="1161"/>
                    <a:pt x="4132" y="1161"/>
                  </a:cubicBezTo>
                  <a:lnTo>
                    <a:pt x="666" y="1161"/>
                  </a:lnTo>
                  <a:cubicBezTo>
                    <a:pt x="588" y="1161"/>
                    <a:pt x="525" y="1103"/>
                    <a:pt x="516" y="1025"/>
                  </a:cubicBezTo>
                  <a:lnTo>
                    <a:pt x="476" y="608"/>
                  </a:lnTo>
                  <a:cubicBezTo>
                    <a:pt x="467" y="522"/>
                    <a:pt x="536" y="444"/>
                    <a:pt x="626" y="444"/>
                  </a:cubicBezTo>
                  <a:lnTo>
                    <a:pt x="2399" y="444"/>
                  </a:lnTo>
                  <a:cubicBezTo>
                    <a:pt x="2523" y="444"/>
                    <a:pt x="2621" y="346"/>
                    <a:pt x="2621" y="222"/>
                  </a:cubicBezTo>
                  <a:cubicBezTo>
                    <a:pt x="2621" y="98"/>
                    <a:pt x="2523" y="1"/>
                    <a:pt x="239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33" name="Google Shape;633;p23"/>
          <p:cNvGrpSpPr/>
          <p:nvPr/>
        </p:nvGrpSpPr>
        <p:grpSpPr>
          <a:xfrm>
            <a:off x="1060250" y="2952688"/>
            <a:ext cx="200800" cy="374625"/>
            <a:chOff x="1060250" y="2647888"/>
            <a:chExt cx="200800" cy="374625"/>
          </a:xfrm>
        </p:grpSpPr>
        <p:sp>
          <p:nvSpPr>
            <p:cNvPr id="634" name="Google Shape;634;p23"/>
            <p:cNvSpPr/>
            <p:nvPr/>
          </p:nvSpPr>
          <p:spPr>
            <a:xfrm>
              <a:off x="1100900" y="2965638"/>
              <a:ext cx="94525" cy="34550"/>
            </a:xfrm>
            <a:custGeom>
              <a:rect b="b" l="l" r="r" t="t"/>
              <a:pathLst>
                <a:path extrusionOk="0" h="1382" w="3781">
                  <a:moveTo>
                    <a:pt x="3245" y="446"/>
                  </a:moveTo>
                  <a:cubicBezTo>
                    <a:pt x="3291" y="446"/>
                    <a:pt x="3331" y="487"/>
                    <a:pt x="3326" y="536"/>
                  </a:cubicBezTo>
                  <a:lnTo>
                    <a:pt x="3302" y="861"/>
                  </a:lnTo>
                  <a:cubicBezTo>
                    <a:pt x="3300" y="904"/>
                    <a:pt x="3262" y="939"/>
                    <a:pt x="3219" y="939"/>
                  </a:cubicBezTo>
                  <a:lnTo>
                    <a:pt x="576" y="939"/>
                  </a:lnTo>
                  <a:cubicBezTo>
                    <a:pt x="533" y="939"/>
                    <a:pt x="496" y="904"/>
                    <a:pt x="493" y="861"/>
                  </a:cubicBezTo>
                  <a:lnTo>
                    <a:pt x="470" y="536"/>
                  </a:lnTo>
                  <a:cubicBezTo>
                    <a:pt x="464" y="487"/>
                    <a:pt x="504" y="446"/>
                    <a:pt x="553" y="446"/>
                  </a:cubicBezTo>
                  <a:close/>
                  <a:moveTo>
                    <a:pt x="550" y="0"/>
                  </a:moveTo>
                  <a:cubicBezTo>
                    <a:pt x="245" y="0"/>
                    <a:pt x="1" y="262"/>
                    <a:pt x="24" y="570"/>
                  </a:cubicBezTo>
                  <a:lnTo>
                    <a:pt x="50" y="895"/>
                  </a:lnTo>
                  <a:cubicBezTo>
                    <a:pt x="73" y="1169"/>
                    <a:pt x="300" y="1382"/>
                    <a:pt x="576" y="1382"/>
                  </a:cubicBezTo>
                  <a:lnTo>
                    <a:pt x="3219" y="1382"/>
                  </a:lnTo>
                  <a:cubicBezTo>
                    <a:pt x="3495" y="1382"/>
                    <a:pt x="3723" y="1172"/>
                    <a:pt x="3746" y="898"/>
                  </a:cubicBezTo>
                  <a:lnTo>
                    <a:pt x="3772" y="570"/>
                  </a:lnTo>
                  <a:cubicBezTo>
                    <a:pt x="3780" y="423"/>
                    <a:pt x="3731" y="279"/>
                    <a:pt x="3631" y="170"/>
                  </a:cubicBezTo>
                  <a:cubicBezTo>
                    <a:pt x="3530" y="64"/>
                    <a:pt x="3389" y="0"/>
                    <a:pt x="3242"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35" name="Google Shape;635;p23"/>
            <p:cNvSpPr/>
            <p:nvPr/>
          </p:nvSpPr>
          <p:spPr>
            <a:xfrm>
              <a:off x="1137575" y="2877663"/>
              <a:ext cx="12425" cy="11175"/>
            </a:xfrm>
            <a:custGeom>
              <a:rect b="b" l="l" r="r" t="t"/>
              <a:pathLst>
                <a:path extrusionOk="0" h="447" w="497">
                  <a:moveTo>
                    <a:pt x="278" y="1"/>
                  </a:moveTo>
                  <a:cubicBezTo>
                    <a:pt x="134" y="1"/>
                    <a:pt x="1" y="146"/>
                    <a:pt x="68" y="309"/>
                  </a:cubicBezTo>
                  <a:cubicBezTo>
                    <a:pt x="108" y="404"/>
                    <a:pt x="190" y="447"/>
                    <a:pt x="272" y="447"/>
                  </a:cubicBezTo>
                  <a:cubicBezTo>
                    <a:pt x="385" y="447"/>
                    <a:pt x="497" y="365"/>
                    <a:pt x="497" y="223"/>
                  </a:cubicBezTo>
                  <a:cubicBezTo>
                    <a:pt x="497" y="165"/>
                    <a:pt x="474" y="108"/>
                    <a:pt x="434" y="68"/>
                  </a:cubicBezTo>
                  <a:cubicBezTo>
                    <a:pt x="387" y="21"/>
                    <a:pt x="332" y="1"/>
                    <a:pt x="27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36" name="Google Shape;636;p23"/>
            <p:cNvSpPr/>
            <p:nvPr/>
          </p:nvSpPr>
          <p:spPr>
            <a:xfrm>
              <a:off x="1148175" y="2857213"/>
              <a:ext cx="12475" cy="11200"/>
            </a:xfrm>
            <a:custGeom>
              <a:rect b="b" l="l" r="r" t="t"/>
              <a:pathLst>
                <a:path extrusionOk="0" h="448" w="499">
                  <a:moveTo>
                    <a:pt x="277" y="1"/>
                  </a:moveTo>
                  <a:cubicBezTo>
                    <a:pt x="133" y="1"/>
                    <a:pt x="0" y="146"/>
                    <a:pt x="67" y="310"/>
                  </a:cubicBezTo>
                  <a:cubicBezTo>
                    <a:pt x="107" y="404"/>
                    <a:pt x="190" y="447"/>
                    <a:pt x="272" y="447"/>
                  </a:cubicBezTo>
                  <a:cubicBezTo>
                    <a:pt x="385" y="447"/>
                    <a:pt x="497" y="366"/>
                    <a:pt x="499" y="226"/>
                  </a:cubicBezTo>
                  <a:cubicBezTo>
                    <a:pt x="496" y="166"/>
                    <a:pt x="473" y="108"/>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37" name="Google Shape;637;p23"/>
            <p:cNvSpPr/>
            <p:nvPr/>
          </p:nvSpPr>
          <p:spPr>
            <a:xfrm>
              <a:off x="1132050" y="2842763"/>
              <a:ext cx="12425" cy="11250"/>
            </a:xfrm>
            <a:custGeom>
              <a:rect b="b" l="l" r="r" t="t"/>
              <a:pathLst>
                <a:path extrusionOk="0" h="450" w="497">
                  <a:moveTo>
                    <a:pt x="275" y="0"/>
                  </a:moveTo>
                  <a:cubicBezTo>
                    <a:pt x="132" y="0"/>
                    <a:pt x="0" y="146"/>
                    <a:pt x="67" y="312"/>
                  </a:cubicBezTo>
                  <a:cubicBezTo>
                    <a:pt x="106" y="406"/>
                    <a:pt x="188" y="449"/>
                    <a:pt x="270" y="449"/>
                  </a:cubicBezTo>
                  <a:cubicBezTo>
                    <a:pt x="383" y="449"/>
                    <a:pt x="496" y="368"/>
                    <a:pt x="496" y="226"/>
                  </a:cubicBezTo>
                  <a:cubicBezTo>
                    <a:pt x="496" y="165"/>
                    <a:pt x="473" y="111"/>
                    <a:pt x="430" y="67"/>
                  </a:cubicBezTo>
                  <a:cubicBezTo>
                    <a:pt x="383" y="21"/>
                    <a:pt x="328" y="0"/>
                    <a:pt x="27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38" name="Google Shape;638;p23"/>
            <p:cNvSpPr/>
            <p:nvPr/>
          </p:nvSpPr>
          <p:spPr>
            <a:xfrm>
              <a:off x="1148175" y="2823988"/>
              <a:ext cx="12475" cy="11225"/>
            </a:xfrm>
            <a:custGeom>
              <a:rect b="b" l="l" r="r" t="t"/>
              <a:pathLst>
                <a:path extrusionOk="0" h="449" w="499">
                  <a:moveTo>
                    <a:pt x="277" y="0"/>
                  </a:moveTo>
                  <a:cubicBezTo>
                    <a:pt x="133" y="0"/>
                    <a:pt x="0" y="145"/>
                    <a:pt x="67" y="309"/>
                  </a:cubicBezTo>
                  <a:cubicBezTo>
                    <a:pt x="107" y="405"/>
                    <a:pt x="190" y="449"/>
                    <a:pt x="272" y="449"/>
                  </a:cubicBezTo>
                  <a:cubicBezTo>
                    <a:pt x="385" y="449"/>
                    <a:pt x="497" y="367"/>
                    <a:pt x="499" y="225"/>
                  </a:cubicBezTo>
                  <a:cubicBezTo>
                    <a:pt x="496" y="165"/>
                    <a:pt x="473" y="110"/>
                    <a:pt x="433" y="67"/>
                  </a:cubicBezTo>
                  <a:cubicBezTo>
                    <a:pt x="386" y="20"/>
                    <a:pt x="331"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39" name="Google Shape;639;p23"/>
            <p:cNvSpPr/>
            <p:nvPr/>
          </p:nvSpPr>
          <p:spPr>
            <a:xfrm>
              <a:off x="1170425" y="2868738"/>
              <a:ext cx="12125" cy="17825"/>
            </a:xfrm>
            <a:custGeom>
              <a:rect b="b" l="l" r="r" t="t"/>
              <a:pathLst>
                <a:path extrusionOk="0" h="713" w="485">
                  <a:moveTo>
                    <a:pt x="255" y="1"/>
                  </a:moveTo>
                  <a:cubicBezTo>
                    <a:pt x="138" y="1"/>
                    <a:pt x="40" y="90"/>
                    <a:pt x="32" y="209"/>
                  </a:cubicBezTo>
                  <a:lnTo>
                    <a:pt x="12" y="474"/>
                  </a:lnTo>
                  <a:cubicBezTo>
                    <a:pt x="0" y="597"/>
                    <a:pt x="93" y="712"/>
                    <a:pt x="216" y="712"/>
                  </a:cubicBezTo>
                  <a:cubicBezTo>
                    <a:pt x="363" y="712"/>
                    <a:pt x="447" y="626"/>
                    <a:pt x="455" y="508"/>
                  </a:cubicBezTo>
                  <a:lnTo>
                    <a:pt x="475" y="240"/>
                  </a:lnTo>
                  <a:cubicBezTo>
                    <a:pt x="484" y="119"/>
                    <a:pt x="392" y="10"/>
                    <a:pt x="271" y="1"/>
                  </a:cubicBezTo>
                  <a:cubicBezTo>
                    <a:pt x="266" y="1"/>
                    <a:pt x="260" y="1"/>
                    <a:pt x="25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40" name="Google Shape;640;p23"/>
            <p:cNvSpPr/>
            <p:nvPr/>
          </p:nvSpPr>
          <p:spPr>
            <a:xfrm>
              <a:off x="1166975" y="2891838"/>
              <a:ext cx="13825" cy="40450"/>
            </a:xfrm>
            <a:custGeom>
              <a:rect b="b" l="l" r="r" t="t"/>
              <a:pathLst>
                <a:path extrusionOk="0" h="1618" w="553">
                  <a:moveTo>
                    <a:pt x="321" y="1"/>
                  </a:moveTo>
                  <a:cubicBezTo>
                    <a:pt x="207" y="1"/>
                    <a:pt x="109" y="88"/>
                    <a:pt x="98" y="206"/>
                  </a:cubicBezTo>
                  <a:lnTo>
                    <a:pt x="9" y="1380"/>
                  </a:lnTo>
                  <a:cubicBezTo>
                    <a:pt x="0" y="1501"/>
                    <a:pt x="92" y="1608"/>
                    <a:pt x="216" y="1616"/>
                  </a:cubicBezTo>
                  <a:cubicBezTo>
                    <a:pt x="225" y="1617"/>
                    <a:pt x="234" y="1617"/>
                    <a:pt x="242" y="1617"/>
                  </a:cubicBezTo>
                  <a:cubicBezTo>
                    <a:pt x="387" y="1617"/>
                    <a:pt x="447" y="1524"/>
                    <a:pt x="455" y="1412"/>
                  </a:cubicBezTo>
                  <a:lnTo>
                    <a:pt x="541" y="240"/>
                  </a:lnTo>
                  <a:cubicBezTo>
                    <a:pt x="553" y="117"/>
                    <a:pt x="461" y="10"/>
                    <a:pt x="337" y="1"/>
                  </a:cubicBezTo>
                  <a:cubicBezTo>
                    <a:pt x="332" y="1"/>
                    <a:pt x="326" y="1"/>
                    <a:pt x="32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41" name="Google Shape;641;p23"/>
            <p:cNvSpPr/>
            <p:nvPr/>
          </p:nvSpPr>
          <p:spPr>
            <a:xfrm>
              <a:off x="1060250" y="2647888"/>
              <a:ext cx="200800" cy="374625"/>
            </a:xfrm>
            <a:custGeom>
              <a:rect b="b" l="l" r="r" t="t"/>
              <a:pathLst>
                <a:path extrusionOk="0" h="14985" w="8032">
                  <a:moveTo>
                    <a:pt x="4805" y="1316"/>
                  </a:moveTo>
                  <a:lnTo>
                    <a:pt x="3878" y="2528"/>
                  </a:lnTo>
                  <a:lnTo>
                    <a:pt x="3077" y="2401"/>
                  </a:lnTo>
                  <a:cubicBezTo>
                    <a:pt x="3077" y="2401"/>
                    <a:pt x="3014" y="2393"/>
                    <a:pt x="3011" y="2338"/>
                  </a:cubicBezTo>
                  <a:cubicBezTo>
                    <a:pt x="3011" y="2306"/>
                    <a:pt x="3026" y="2278"/>
                    <a:pt x="3054" y="2260"/>
                  </a:cubicBezTo>
                  <a:lnTo>
                    <a:pt x="4805" y="1316"/>
                  </a:lnTo>
                  <a:close/>
                  <a:moveTo>
                    <a:pt x="5444" y="1210"/>
                  </a:moveTo>
                  <a:lnTo>
                    <a:pt x="6028" y="2871"/>
                  </a:lnTo>
                  <a:lnTo>
                    <a:pt x="4376" y="2609"/>
                  </a:lnTo>
                  <a:lnTo>
                    <a:pt x="5444" y="1210"/>
                  </a:lnTo>
                  <a:close/>
                  <a:moveTo>
                    <a:pt x="6022" y="1509"/>
                  </a:moveTo>
                  <a:lnTo>
                    <a:pt x="7396" y="2954"/>
                  </a:lnTo>
                  <a:cubicBezTo>
                    <a:pt x="7419" y="2977"/>
                    <a:pt x="7421" y="3012"/>
                    <a:pt x="7407" y="3041"/>
                  </a:cubicBezTo>
                  <a:cubicBezTo>
                    <a:pt x="7395" y="3063"/>
                    <a:pt x="7369" y="3079"/>
                    <a:pt x="7342" y="3079"/>
                  </a:cubicBezTo>
                  <a:cubicBezTo>
                    <a:pt x="7338" y="3079"/>
                    <a:pt x="7333" y="3079"/>
                    <a:pt x="7329" y="3078"/>
                  </a:cubicBezTo>
                  <a:lnTo>
                    <a:pt x="6526" y="2951"/>
                  </a:lnTo>
                  <a:cubicBezTo>
                    <a:pt x="6526" y="2948"/>
                    <a:pt x="6526" y="2943"/>
                    <a:pt x="6523" y="2940"/>
                  </a:cubicBezTo>
                  <a:lnTo>
                    <a:pt x="6022" y="1509"/>
                  </a:lnTo>
                  <a:close/>
                  <a:moveTo>
                    <a:pt x="2355" y="3847"/>
                  </a:moveTo>
                  <a:lnTo>
                    <a:pt x="2387" y="4028"/>
                  </a:lnTo>
                  <a:cubicBezTo>
                    <a:pt x="2332" y="4060"/>
                    <a:pt x="2125" y="4252"/>
                    <a:pt x="2125" y="4252"/>
                  </a:cubicBezTo>
                  <a:lnTo>
                    <a:pt x="2053" y="3847"/>
                  </a:lnTo>
                  <a:close/>
                  <a:moveTo>
                    <a:pt x="4801" y="3849"/>
                  </a:moveTo>
                  <a:lnTo>
                    <a:pt x="4721" y="4342"/>
                  </a:lnTo>
                  <a:lnTo>
                    <a:pt x="4528" y="4149"/>
                  </a:lnTo>
                  <a:cubicBezTo>
                    <a:pt x="4382" y="4002"/>
                    <a:pt x="4180" y="3921"/>
                    <a:pt x="3973" y="3919"/>
                  </a:cubicBezTo>
                  <a:cubicBezTo>
                    <a:pt x="3745" y="3919"/>
                    <a:pt x="3529" y="4014"/>
                    <a:pt x="3380" y="4186"/>
                  </a:cubicBezTo>
                  <a:cubicBezTo>
                    <a:pt x="3380" y="4186"/>
                    <a:pt x="3173" y="3921"/>
                    <a:pt x="2842" y="3921"/>
                  </a:cubicBezTo>
                  <a:cubicBezTo>
                    <a:pt x="2835" y="3921"/>
                    <a:pt x="2828" y="3921"/>
                    <a:pt x="2821" y="3921"/>
                  </a:cubicBezTo>
                  <a:lnTo>
                    <a:pt x="2807" y="3849"/>
                  </a:lnTo>
                  <a:close/>
                  <a:moveTo>
                    <a:pt x="3972" y="4363"/>
                  </a:moveTo>
                  <a:cubicBezTo>
                    <a:pt x="4059" y="4363"/>
                    <a:pt x="4147" y="4396"/>
                    <a:pt x="4215" y="4463"/>
                  </a:cubicBezTo>
                  <a:lnTo>
                    <a:pt x="4836" y="5084"/>
                  </a:lnTo>
                  <a:cubicBezTo>
                    <a:pt x="4969" y="5220"/>
                    <a:pt x="4969" y="5433"/>
                    <a:pt x="4836" y="5568"/>
                  </a:cubicBezTo>
                  <a:lnTo>
                    <a:pt x="4215" y="6190"/>
                  </a:lnTo>
                  <a:cubicBezTo>
                    <a:pt x="4147" y="6256"/>
                    <a:pt x="4059" y="6289"/>
                    <a:pt x="3972" y="6289"/>
                  </a:cubicBezTo>
                  <a:cubicBezTo>
                    <a:pt x="3884" y="6289"/>
                    <a:pt x="3797" y="6256"/>
                    <a:pt x="3731" y="6190"/>
                  </a:cubicBezTo>
                  <a:lnTo>
                    <a:pt x="3109" y="5568"/>
                  </a:lnTo>
                  <a:cubicBezTo>
                    <a:pt x="3031" y="5487"/>
                    <a:pt x="2994" y="5375"/>
                    <a:pt x="3014" y="5266"/>
                  </a:cubicBezTo>
                  <a:cubicBezTo>
                    <a:pt x="3037" y="5145"/>
                    <a:pt x="2957" y="5030"/>
                    <a:pt x="2836" y="5007"/>
                  </a:cubicBezTo>
                  <a:cubicBezTo>
                    <a:pt x="2823" y="5005"/>
                    <a:pt x="2811" y="5004"/>
                    <a:pt x="2798" y="5004"/>
                  </a:cubicBezTo>
                  <a:cubicBezTo>
                    <a:pt x="2691" y="5004"/>
                    <a:pt x="2595" y="5080"/>
                    <a:pt x="2577" y="5188"/>
                  </a:cubicBezTo>
                  <a:cubicBezTo>
                    <a:pt x="2531" y="5441"/>
                    <a:pt x="2611" y="5700"/>
                    <a:pt x="2792" y="5882"/>
                  </a:cubicBezTo>
                  <a:lnTo>
                    <a:pt x="3063" y="6152"/>
                  </a:lnTo>
                  <a:cubicBezTo>
                    <a:pt x="3063" y="6152"/>
                    <a:pt x="2985" y="6288"/>
                    <a:pt x="2787" y="6288"/>
                  </a:cubicBezTo>
                  <a:cubicBezTo>
                    <a:pt x="2695" y="6288"/>
                    <a:pt x="2608" y="6253"/>
                    <a:pt x="2545" y="6190"/>
                  </a:cubicBezTo>
                  <a:lnTo>
                    <a:pt x="1923" y="5568"/>
                  </a:lnTo>
                  <a:cubicBezTo>
                    <a:pt x="1791" y="5433"/>
                    <a:pt x="1791" y="5220"/>
                    <a:pt x="1923" y="5084"/>
                  </a:cubicBezTo>
                  <a:lnTo>
                    <a:pt x="2545" y="4463"/>
                  </a:lnTo>
                  <a:cubicBezTo>
                    <a:pt x="2611" y="4399"/>
                    <a:pt x="2697" y="4365"/>
                    <a:pt x="2787" y="4365"/>
                  </a:cubicBezTo>
                  <a:cubicBezTo>
                    <a:pt x="2896" y="4365"/>
                    <a:pt x="2997" y="4414"/>
                    <a:pt x="3066" y="4500"/>
                  </a:cubicBezTo>
                  <a:lnTo>
                    <a:pt x="2994" y="4572"/>
                  </a:lnTo>
                  <a:cubicBezTo>
                    <a:pt x="2833" y="4733"/>
                    <a:pt x="2980" y="4955"/>
                    <a:pt x="3152" y="4955"/>
                  </a:cubicBezTo>
                  <a:cubicBezTo>
                    <a:pt x="3204" y="4955"/>
                    <a:pt x="3259" y="4935"/>
                    <a:pt x="3308" y="4886"/>
                  </a:cubicBezTo>
                  <a:lnTo>
                    <a:pt x="3731" y="4463"/>
                  </a:lnTo>
                  <a:cubicBezTo>
                    <a:pt x="3797" y="4396"/>
                    <a:pt x="3884" y="4363"/>
                    <a:pt x="3972" y="4363"/>
                  </a:cubicBezTo>
                  <a:close/>
                  <a:moveTo>
                    <a:pt x="5526" y="5139"/>
                  </a:moveTo>
                  <a:cubicBezTo>
                    <a:pt x="5581" y="5139"/>
                    <a:pt x="5622" y="5187"/>
                    <a:pt x="5619" y="5243"/>
                  </a:cubicBezTo>
                  <a:lnTo>
                    <a:pt x="5127" y="11731"/>
                  </a:lnTo>
                  <a:cubicBezTo>
                    <a:pt x="5121" y="11783"/>
                    <a:pt x="5081" y="11821"/>
                    <a:pt x="5029" y="11821"/>
                  </a:cubicBezTo>
                  <a:lnTo>
                    <a:pt x="2030" y="11821"/>
                  </a:lnTo>
                  <a:cubicBezTo>
                    <a:pt x="1978" y="11821"/>
                    <a:pt x="1937" y="11783"/>
                    <a:pt x="1932" y="11731"/>
                  </a:cubicBezTo>
                  <a:lnTo>
                    <a:pt x="1477" y="5703"/>
                  </a:lnTo>
                  <a:lnTo>
                    <a:pt x="1477" y="5703"/>
                  </a:lnTo>
                  <a:cubicBezTo>
                    <a:pt x="1511" y="5770"/>
                    <a:pt x="1557" y="5830"/>
                    <a:pt x="1609" y="5885"/>
                  </a:cubicBezTo>
                  <a:lnTo>
                    <a:pt x="2231" y="6507"/>
                  </a:lnTo>
                  <a:cubicBezTo>
                    <a:pt x="2375" y="6651"/>
                    <a:pt x="2573" y="6734"/>
                    <a:pt x="2776" y="6734"/>
                  </a:cubicBezTo>
                  <a:cubicBezTo>
                    <a:pt x="2780" y="6734"/>
                    <a:pt x="2783" y="6734"/>
                    <a:pt x="2787" y="6734"/>
                  </a:cubicBezTo>
                  <a:cubicBezTo>
                    <a:pt x="3129" y="6734"/>
                    <a:pt x="3380" y="6469"/>
                    <a:pt x="3380" y="6469"/>
                  </a:cubicBezTo>
                  <a:cubicBezTo>
                    <a:pt x="3380" y="6469"/>
                    <a:pt x="3624" y="6734"/>
                    <a:pt x="3973" y="6734"/>
                  </a:cubicBezTo>
                  <a:cubicBezTo>
                    <a:pt x="3976" y="6734"/>
                    <a:pt x="3980" y="6734"/>
                    <a:pt x="3983" y="6734"/>
                  </a:cubicBezTo>
                  <a:cubicBezTo>
                    <a:pt x="4187" y="6734"/>
                    <a:pt x="4384" y="6651"/>
                    <a:pt x="4528" y="6507"/>
                  </a:cubicBezTo>
                  <a:lnTo>
                    <a:pt x="5150" y="5882"/>
                  </a:lnTo>
                  <a:cubicBezTo>
                    <a:pt x="5297" y="5735"/>
                    <a:pt x="5380" y="5534"/>
                    <a:pt x="5378" y="5326"/>
                  </a:cubicBezTo>
                  <a:cubicBezTo>
                    <a:pt x="5378" y="5263"/>
                    <a:pt x="5372" y="5200"/>
                    <a:pt x="5357" y="5139"/>
                  </a:cubicBezTo>
                  <a:lnTo>
                    <a:pt x="5522" y="5139"/>
                  </a:lnTo>
                  <a:cubicBezTo>
                    <a:pt x="5523" y="5139"/>
                    <a:pt x="5525" y="5139"/>
                    <a:pt x="5526" y="5139"/>
                  </a:cubicBezTo>
                  <a:close/>
                  <a:moveTo>
                    <a:pt x="6215" y="3847"/>
                  </a:moveTo>
                  <a:cubicBezTo>
                    <a:pt x="6400" y="3847"/>
                    <a:pt x="6549" y="4005"/>
                    <a:pt x="6535" y="4192"/>
                  </a:cubicBezTo>
                  <a:lnTo>
                    <a:pt x="5772" y="14242"/>
                  </a:lnTo>
                  <a:cubicBezTo>
                    <a:pt x="5758" y="14409"/>
                    <a:pt x="5619" y="14538"/>
                    <a:pt x="5452" y="14538"/>
                  </a:cubicBezTo>
                  <a:lnTo>
                    <a:pt x="1606" y="14538"/>
                  </a:lnTo>
                  <a:cubicBezTo>
                    <a:pt x="1439" y="14538"/>
                    <a:pt x="1301" y="14409"/>
                    <a:pt x="1287" y="14242"/>
                  </a:cubicBezTo>
                  <a:lnTo>
                    <a:pt x="524" y="4192"/>
                  </a:lnTo>
                  <a:cubicBezTo>
                    <a:pt x="510" y="4005"/>
                    <a:pt x="659" y="3847"/>
                    <a:pt x="846" y="3847"/>
                  </a:cubicBezTo>
                  <a:lnTo>
                    <a:pt x="1604" y="3847"/>
                  </a:lnTo>
                  <a:lnTo>
                    <a:pt x="1739" y="4638"/>
                  </a:lnTo>
                  <a:lnTo>
                    <a:pt x="1687" y="4693"/>
                  </a:lnTo>
                  <a:lnTo>
                    <a:pt x="1537" y="4693"/>
                  </a:lnTo>
                  <a:cubicBezTo>
                    <a:pt x="1224" y="4693"/>
                    <a:pt x="973" y="4961"/>
                    <a:pt x="999" y="5274"/>
                  </a:cubicBezTo>
                  <a:lnTo>
                    <a:pt x="1491" y="11763"/>
                  </a:lnTo>
                  <a:cubicBezTo>
                    <a:pt x="1511" y="12045"/>
                    <a:pt x="1747" y="12264"/>
                    <a:pt x="2030" y="12264"/>
                  </a:cubicBezTo>
                  <a:lnTo>
                    <a:pt x="5029" y="12264"/>
                  </a:lnTo>
                  <a:cubicBezTo>
                    <a:pt x="5311" y="12264"/>
                    <a:pt x="5547" y="12045"/>
                    <a:pt x="5570" y="11763"/>
                  </a:cubicBezTo>
                  <a:lnTo>
                    <a:pt x="6063" y="5274"/>
                  </a:lnTo>
                  <a:cubicBezTo>
                    <a:pt x="6086" y="4961"/>
                    <a:pt x="5835" y="4693"/>
                    <a:pt x="5522" y="4693"/>
                  </a:cubicBezTo>
                  <a:lnTo>
                    <a:pt x="5116" y="4693"/>
                  </a:lnTo>
                  <a:lnTo>
                    <a:pt x="5251" y="3847"/>
                  </a:lnTo>
                  <a:close/>
                  <a:moveTo>
                    <a:pt x="645" y="1"/>
                  </a:moveTo>
                  <a:cubicBezTo>
                    <a:pt x="487" y="1"/>
                    <a:pt x="334" y="67"/>
                    <a:pt x="228" y="182"/>
                  </a:cubicBezTo>
                  <a:cubicBezTo>
                    <a:pt x="0" y="415"/>
                    <a:pt x="6" y="792"/>
                    <a:pt x="242" y="1020"/>
                  </a:cubicBezTo>
                  <a:lnTo>
                    <a:pt x="1290" y="2033"/>
                  </a:lnTo>
                  <a:lnTo>
                    <a:pt x="1526" y="3400"/>
                  </a:lnTo>
                  <a:lnTo>
                    <a:pt x="846" y="3400"/>
                  </a:lnTo>
                  <a:cubicBezTo>
                    <a:pt x="397" y="3400"/>
                    <a:pt x="46" y="3780"/>
                    <a:pt x="81" y="4224"/>
                  </a:cubicBezTo>
                  <a:lnTo>
                    <a:pt x="844" y="14273"/>
                  </a:lnTo>
                  <a:cubicBezTo>
                    <a:pt x="875" y="14673"/>
                    <a:pt x="1206" y="14981"/>
                    <a:pt x="1606" y="14984"/>
                  </a:cubicBezTo>
                  <a:lnTo>
                    <a:pt x="5452" y="14984"/>
                  </a:lnTo>
                  <a:cubicBezTo>
                    <a:pt x="5853" y="14981"/>
                    <a:pt x="6187" y="14673"/>
                    <a:pt x="6218" y="14273"/>
                  </a:cubicBezTo>
                  <a:lnTo>
                    <a:pt x="6978" y="4224"/>
                  </a:lnTo>
                  <a:cubicBezTo>
                    <a:pt x="7013" y="3780"/>
                    <a:pt x="6662" y="3400"/>
                    <a:pt x="6215" y="3400"/>
                  </a:cubicBezTo>
                  <a:lnTo>
                    <a:pt x="5323" y="3400"/>
                  </a:lnTo>
                  <a:lnTo>
                    <a:pt x="5352" y="3213"/>
                  </a:lnTo>
                  <a:cubicBezTo>
                    <a:pt x="5352" y="3213"/>
                    <a:pt x="7315" y="3524"/>
                    <a:pt x="7344" y="3524"/>
                  </a:cubicBezTo>
                  <a:cubicBezTo>
                    <a:pt x="7799" y="3521"/>
                    <a:pt x="8032" y="2977"/>
                    <a:pt x="7718" y="2646"/>
                  </a:cubicBezTo>
                  <a:lnTo>
                    <a:pt x="5847" y="680"/>
                  </a:lnTo>
                  <a:cubicBezTo>
                    <a:pt x="5772" y="602"/>
                    <a:pt x="5674" y="550"/>
                    <a:pt x="5568" y="530"/>
                  </a:cubicBezTo>
                  <a:cubicBezTo>
                    <a:pt x="5563" y="529"/>
                    <a:pt x="5523" y="522"/>
                    <a:pt x="5469" y="522"/>
                  </a:cubicBezTo>
                  <a:cubicBezTo>
                    <a:pt x="5399" y="522"/>
                    <a:pt x="5304" y="533"/>
                    <a:pt x="5225" y="582"/>
                  </a:cubicBezTo>
                  <a:lnTo>
                    <a:pt x="2853" y="1860"/>
                  </a:lnTo>
                  <a:cubicBezTo>
                    <a:pt x="2401" y="2085"/>
                    <a:pt x="2499" y="2758"/>
                    <a:pt x="2997" y="2839"/>
                  </a:cubicBezTo>
                  <a:lnTo>
                    <a:pt x="4911" y="3144"/>
                  </a:lnTo>
                  <a:lnTo>
                    <a:pt x="4871" y="3403"/>
                  </a:lnTo>
                  <a:lnTo>
                    <a:pt x="2729" y="3403"/>
                  </a:lnTo>
                  <a:lnTo>
                    <a:pt x="2424" y="1639"/>
                  </a:lnTo>
                  <a:cubicBezTo>
                    <a:pt x="2404" y="1515"/>
                    <a:pt x="2343" y="1403"/>
                    <a:pt x="2251" y="1316"/>
                  </a:cubicBezTo>
                  <a:lnTo>
                    <a:pt x="1581" y="668"/>
                  </a:lnTo>
                  <a:cubicBezTo>
                    <a:pt x="1532" y="621"/>
                    <a:pt x="1478" y="601"/>
                    <a:pt x="1427" y="601"/>
                  </a:cubicBezTo>
                  <a:cubicBezTo>
                    <a:pt x="1253" y="601"/>
                    <a:pt x="1106" y="828"/>
                    <a:pt x="1272" y="988"/>
                  </a:cubicBezTo>
                  <a:lnTo>
                    <a:pt x="1943" y="1636"/>
                  </a:lnTo>
                  <a:cubicBezTo>
                    <a:pt x="1966" y="1656"/>
                    <a:pt x="1981" y="1685"/>
                    <a:pt x="1986" y="1716"/>
                  </a:cubicBezTo>
                  <a:lnTo>
                    <a:pt x="2280" y="3400"/>
                  </a:lnTo>
                  <a:lnTo>
                    <a:pt x="1978" y="3400"/>
                  </a:lnTo>
                  <a:lnTo>
                    <a:pt x="1716" y="1886"/>
                  </a:lnTo>
                  <a:cubicBezTo>
                    <a:pt x="1707" y="1840"/>
                    <a:pt x="1684" y="1797"/>
                    <a:pt x="1650" y="1765"/>
                  </a:cubicBezTo>
                  <a:lnTo>
                    <a:pt x="550" y="700"/>
                  </a:lnTo>
                  <a:cubicBezTo>
                    <a:pt x="455" y="608"/>
                    <a:pt x="518" y="447"/>
                    <a:pt x="651" y="447"/>
                  </a:cubicBezTo>
                  <a:cubicBezTo>
                    <a:pt x="654" y="447"/>
                    <a:pt x="657" y="446"/>
                    <a:pt x="661" y="446"/>
                  </a:cubicBezTo>
                  <a:cubicBezTo>
                    <a:pt x="697" y="446"/>
                    <a:pt x="731" y="461"/>
                    <a:pt x="757" y="487"/>
                  </a:cubicBezTo>
                  <a:lnTo>
                    <a:pt x="832" y="559"/>
                  </a:lnTo>
                  <a:cubicBezTo>
                    <a:pt x="881" y="606"/>
                    <a:pt x="934" y="626"/>
                    <a:pt x="986" y="626"/>
                  </a:cubicBezTo>
                  <a:cubicBezTo>
                    <a:pt x="1159" y="626"/>
                    <a:pt x="1304" y="399"/>
                    <a:pt x="1140" y="240"/>
                  </a:cubicBezTo>
                  <a:cubicBezTo>
                    <a:pt x="1016" y="90"/>
                    <a:pt x="835" y="3"/>
                    <a:pt x="64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sp>
        <p:nvSpPr>
          <p:cNvPr id="642" name="Google Shape;642;p23"/>
          <p:cNvSpPr/>
          <p:nvPr/>
        </p:nvSpPr>
        <p:spPr>
          <a:xfrm>
            <a:off x="1670550" y="2370938"/>
            <a:ext cx="192600" cy="374725"/>
          </a:xfrm>
          <a:custGeom>
            <a:rect b="b" l="l" r="r" t="t"/>
            <a:pathLst>
              <a:path extrusionOk="0" h="14989" w="7704">
                <a:moveTo>
                  <a:pt x="3238" y="796"/>
                </a:moveTo>
                <a:lnTo>
                  <a:pt x="4980" y="1735"/>
                </a:lnTo>
                <a:cubicBezTo>
                  <a:pt x="5003" y="1749"/>
                  <a:pt x="5020" y="1769"/>
                  <a:pt x="5032" y="1795"/>
                </a:cubicBezTo>
                <a:cubicBezTo>
                  <a:pt x="5046" y="1867"/>
                  <a:pt x="4969" y="1882"/>
                  <a:pt x="4966" y="1882"/>
                </a:cubicBezTo>
                <a:lnTo>
                  <a:pt x="4165" y="2008"/>
                </a:lnTo>
                <a:lnTo>
                  <a:pt x="3238" y="796"/>
                </a:lnTo>
                <a:close/>
                <a:moveTo>
                  <a:pt x="2596" y="690"/>
                </a:moveTo>
                <a:lnTo>
                  <a:pt x="3667" y="2089"/>
                </a:lnTo>
                <a:lnTo>
                  <a:pt x="2015" y="2351"/>
                </a:lnTo>
                <a:lnTo>
                  <a:pt x="2596" y="690"/>
                </a:lnTo>
                <a:close/>
                <a:moveTo>
                  <a:pt x="5326" y="2175"/>
                </a:moveTo>
                <a:lnTo>
                  <a:pt x="5170" y="2573"/>
                </a:lnTo>
                <a:lnTo>
                  <a:pt x="3454" y="2573"/>
                </a:lnTo>
                <a:lnTo>
                  <a:pt x="5038" y="2322"/>
                </a:lnTo>
                <a:lnTo>
                  <a:pt x="5041" y="2322"/>
                </a:lnTo>
                <a:cubicBezTo>
                  <a:pt x="5150" y="2302"/>
                  <a:pt x="5248" y="2253"/>
                  <a:pt x="5326" y="2175"/>
                </a:cubicBezTo>
                <a:close/>
                <a:moveTo>
                  <a:pt x="6513" y="598"/>
                </a:moveTo>
                <a:cubicBezTo>
                  <a:pt x="6611" y="598"/>
                  <a:pt x="6709" y="686"/>
                  <a:pt x="6667" y="808"/>
                </a:cubicBezTo>
                <a:lnTo>
                  <a:pt x="5982" y="2573"/>
                </a:lnTo>
                <a:lnTo>
                  <a:pt x="5648" y="2573"/>
                </a:lnTo>
                <a:lnTo>
                  <a:pt x="6376" y="693"/>
                </a:lnTo>
                <a:cubicBezTo>
                  <a:pt x="6404" y="626"/>
                  <a:pt x="6459" y="598"/>
                  <a:pt x="6513" y="598"/>
                </a:cubicBezTo>
                <a:close/>
                <a:moveTo>
                  <a:pt x="4997" y="3019"/>
                </a:moveTo>
                <a:cubicBezTo>
                  <a:pt x="4997" y="3019"/>
                  <a:pt x="4681" y="3833"/>
                  <a:pt x="4681" y="3833"/>
                </a:cubicBezTo>
                <a:cubicBezTo>
                  <a:pt x="4540" y="3833"/>
                  <a:pt x="4401" y="3871"/>
                  <a:pt x="4281" y="3943"/>
                </a:cubicBezTo>
                <a:cubicBezTo>
                  <a:pt x="4155" y="3869"/>
                  <a:pt x="4017" y="3833"/>
                  <a:pt x="3879" y="3833"/>
                </a:cubicBezTo>
                <a:cubicBezTo>
                  <a:pt x="3689" y="3833"/>
                  <a:pt x="3502" y="3901"/>
                  <a:pt x="3354" y="4032"/>
                </a:cubicBezTo>
                <a:lnTo>
                  <a:pt x="3192" y="3019"/>
                </a:lnTo>
                <a:close/>
                <a:moveTo>
                  <a:pt x="5809" y="3019"/>
                </a:moveTo>
                <a:lnTo>
                  <a:pt x="5357" y="4185"/>
                </a:lnTo>
                <a:cubicBezTo>
                  <a:pt x="5357" y="4185"/>
                  <a:pt x="5156" y="3989"/>
                  <a:pt x="5110" y="3960"/>
                </a:cubicBezTo>
                <a:lnTo>
                  <a:pt x="5475" y="3019"/>
                </a:lnTo>
                <a:close/>
                <a:moveTo>
                  <a:pt x="3879" y="4278"/>
                </a:moveTo>
                <a:cubicBezTo>
                  <a:pt x="3966" y="4278"/>
                  <a:pt x="4053" y="4311"/>
                  <a:pt x="4119" y="4378"/>
                </a:cubicBezTo>
                <a:lnTo>
                  <a:pt x="4531" y="4789"/>
                </a:lnTo>
                <a:cubicBezTo>
                  <a:pt x="4600" y="4858"/>
                  <a:pt x="4635" y="4953"/>
                  <a:pt x="4629" y="5051"/>
                </a:cubicBezTo>
                <a:cubicBezTo>
                  <a:pt x="4620" y="5175"/>
                  <a:pt x="4712" y="5281"/>
                  <a:pt x="4836" y="5290"/>
                </a:cubicBezTo>
                <a:cubicBezTo>
                  <a:pt x="4840" y="5290"/>
                  <a:pt x="4843" y="5290"/>
                  <a:pt x="4847" y="5290"/>
                </a:cubicBezTo>
                <a:cubicBezTo>
                  <a:pt x="4966" y="5290"/>
                  <a:pt x="5064" y="5200"/>
                  <a:pt x="5072" y="5083"/>
                </a:cubicBezTo>
                <a:cubicBezTo>
                  <a:pt x="5089" y="4855"/>
                  <a:pt x="5006" y="4634"/>
                  <a:pt x="4848" y="4473"/>
                </a:cubicBezTo>
                <a:lnTo>
                  <a:pt x="4652" y="4280"/>
                </a:lnTo>
                <a:lnTo>
                  <a:pt x="4681" y="4280"/>
                </a:lnTo>
                <a:cubicBezTo>
                  <a:pt x="4773" y="4280"/>
                  <a:pt x="4859" y="4314"/>
                  <a:pt x="4923" y="4380"/>
                </a:cubicBezTo>
                <a:lnTo>
                  <a:pt x="5334" y="4789"/>
                </a:lnTo>
                <a:cubicBezTo>
                  <a:pt x="5467" y="4922"/>
                  <a:pt x="5467" y="5137"/>
                  <a:pt x="5334" y="5273"/>
                </a:cubicBezTo>
                <a:lnTo>
                  <a:pt x="4923" y="5682"/>
                </a:lnTo>
                <a:cubicBezTo>
                  <a:pt x="4858" y="5746"/>
                  <a:pt x="4772" y="5781"/>
                  <a:pt x="4682" y="5781"/>
                </a:cubicBezTo>
                <a:cubicBezTo>
                  <a:pt x="4672" y="5781"/>
                  <a:pt x="4662" y="5780"/>
                  <a:pt x="4652" y="5779"/>
                </a:cubicBezTo>
                <a:cubicBezTo>
                  <a:pt x="4652" y="5779"/>
                  <a:pt x="4853" y="5612"/>
                  <a:pt x="4675" y="5443"/>
                </a:cubicBezTo>
                <a:cubicBezTo>
                  <a:pt x="4632" y="5399"/>
                  <a:pt x="4575" y="5378"/>
                  <a:pt x="4518" y="5378"/>
                </a:cubicBezTo>
                <a:cubicBezTo>
                  <a:pt x="4460" y="5378"/>
                  <a:pt x="4403" y="5399"/>
                  <a:pt x="4358" y="5443"/>
                </a:cubicBezTo>
                <a:lnTo>
                  <a:pt x="4119" y="5682"/>
                </a:lnTo>
                <a:cubicBezTo>
                  <a:pt x="4053" y="5748"/>
                  <a:pt x="3966" y="5781"/>
                  <a:pt x="3879" y="5781"/>
                </a:cubicBezTo>
                <a:cubicBezTo>
                  <a:pt x="3792" y="5781"/>
                  <a:pt x="3705" y="5748"/>
                  <a:pt x="3639" y="5682"/>
                </a:cubicBezTo>
                <a:lnTo>
                  <a:pt x="3227" y="5270"/>
                </a:lnTo>
                <a:cubicBezTo>
                  <a:pt x="3094" y="5137"/>
                  <a:pt x="3094" y="4922"/>
                  <a:pt x="3227" y="4789"/>
                </a:cubicBezTo>
                <a:lnTo>
                  <a:pt x="3639" y="4378"/>
                </a:lnTo>
                <a:cubicBezTo>
                  <a:pt x="3705" y="4311"/>
                  <a:pt x="3792" y="4278"/>
                  <a:pt x="3879" y="4278"/>
                </a:cubicBezTo>
                <a:close/>
                <a:moveTo>
                  <a:pt x="5418" y="5817"/>
                </a:moveTo>
                <a:cubicBezTo>
                  <a:pt x="5395" y="6395"/>
                  <a:pt x="5446" y="6980"/>
                  <a:pt x="5567" y="7547"/>
                </a:cubicBezTo>
                <a:cubicBezTo>
                  <a:pt x="5657" y="7982"/>
                  <a:pt x="5841" y="8393"/>
                  <a:pt x="6016" y="8791"/>
                </a:cubicBezTo>
                <a:cubicBezTo>
                  <a:pt x="6255" y="9326"/>
                  <a:pt x="6480" y="9833"/>
                  <a:pt x="6480" y="10345"/>
                </a:cubicBezTo>
                <a:cubicBezTo>
                  <a:pt x="6480" y="11520"/>
                  <a:pt x="5498" y="12475"/>
                  <a:pt x="4289" y="12475"/>
                </a:cubicBezTo>
                <a:cubicBezTo>
                  <a:pt x="3083" y="12475"/>
                  <a:pt x="2101" y="11520"/>
                  <a:pt x="2101" y="10345"/>
                </a:cubicBezTo>
                <a:cubicBezTo>
                  <a:pt x="2101" y="9833"/>
                  <a:pt x="2326" y="9326"/>
                  <a:pt x="2562" y="8791"/>
                </a:cubicBezTo>
                <a:cubicBezTo>
                  <a:pt x="2740" y="8390"/>
                  <a:pt x="2922" y="7982"/>
                  <a:pt x="3014" y="7547"/>
                </a:cubicBezTo>
                <a:cubicBezTo>
                  <a:pt x="3132" y="6986"/>
                  <a:pt x="3184" y="6413"/>
                  <a:pt x="3166" y="5837"/>
                </a:cubicBezTo>
                <a:lnTo>
                  <a:pt x="3166" y="5837"/>
                </a:lnTo>
                <a:lnTo>
                  <a:pt x="3325" y="5995"/>
                </a:lnTo>
                <a:cubicBezTo>
                  <a:pt x="3476" y="6147"/>
                  <a:pt x="3677" y="6225"/>
                  <a:pt x="3880" y="6225"/>
                </a:cubicBezTo>
                <a:cubicBezTo>
                  <a:pt x="4017" y="6225"/>
                  <a:pt x="4155" y="6189"/>
                  <a:pt x="4281" y="6116"/>
                </a:cubicBezTo>
                <a:cubicBezTo>
                  <a:pt x="4405" y="6189"/>
                  <a:pt x="4543" y="6225"/>
                  <a:pt x="4680" y="6225"/>
                </a:cubicBezTo>
                <a:cubicBezTo>
                  <a:pt x="4883" y="6225"/>
                  <a:pt x="5085" y="6147"/>
                  <a:pt x="5236" y="5995"/>
                </a:cubicBezTo>
                <a:lnTo>
                  <a:pt x="5418" y="5817"/>
                </a:lnTo>
                <a:close/>
                <a:moveTo>
                  <a:pt x="4744" y="13782"/>
                </a:moveTo>
                <a:cubicBezTo>
                  <a:pt x="4764" y="13854"/>
                  <a:pt x="4776" y="13926"/>
                  <a:pt x="4776" y="14001"/>
                </a:cubicBezTo>
                <a:cubicBezTo>
                  <a:pt x="4767" y="14131"/>
                  <a:pt x="4868" y="14243"/>
                  <a:pt x="4997" y="14243"/>
                </a:cubicBezTo>
                <a:lnTo>
                  <a:pt x="5847" y="14243"/>
                </a:lnTo>
                <a:cubicBezTo>
                  <a:pt x="6045" y="14243"/>
                  <a:pt x="6045" y="14539"/>
                  <a:pt x="5847" y="14539"/>
                </a:cubicBezTo>
                <a:lnTo>
                  <a:pt x="2792" y="14539"/>
                </a:lnTo>
                <a:cubicBezTo>
                  <a:pt x="2594" y="14539"/>
                  <a:pt x="2594" y="14243"/>
                  <a:pt x="2792" y="14243"/>
                </a:cubicBezTo>
                <a:lnTo>
                  <a:pt x="3581" y="14243"/>
                </a:lnTo>
                <a:cubicBezTo>
                  <a:pt x="3711" y="14243"/>
                  <a:pt x="3811" y="14131"/>
                  <a:pt x="3803" y="14001"/>
                </a:cubicBezTo>
                <a:cubicBezTo>
                  <a:pt x="3803" y="13926"/>
                  <a:pt x="3814" y="13854"/>
                  <a:pt x="3834" y="13782"/>
                </a:cubicBezTo>
                <a:cubicBezTo>
                  <a:pt x="3985" y="13802"/>
                  <a:pt x="4137" y="13813"/>
                  <a:pt x="4289" y="13813"/>
                </a:cubicBezTo>
                <a:cubicBezTo>
                  <a:pt x="4441" y="13813"/>
                  <a:pt x="4593" y="13802"/>
                  <a:pt x="4744" y="13782"/>
                </a:cubicBezTo>
                <a:close/>
                <a:moveTo>
                  <a:pt x="2573" y="0"/>
                </a:moveTo>
                <a:cubicBezTo>
                  <a:pt x="2432" y="0"/>
                  <a:pt x="2294" y="57"/>
                  <a:pt x="2193" y="163"/>
                </a:cubicBezTo>
                <a:lnTo>
                  <a:pt x="815" y="1643"/>
                </a:lnTo>
                <a:cubicBezTo>
                  <a:pt x="662" y="1808"/>
                  <a:pt x="812" y="2022"/>
                  <a:pt x="981" y="2022"/>
                </a:cubicBezTo>
                <a:cubicBezTo>
                  <a:pt x="1035" y="2022"/>
                  <a:pt x="1091" y="2000"/>
                  <a:pt x="1140" y="1948"/>
                </a:cubicBezTo>
                <a:lnTo>
                  <a:pt x="2015" y="1007"/>
                </a:lnTo>
                <a:lnTo>
                  <a:pt x="1517" y="2431"/>
                </a:lnTo>
                <a:lnTo>
                  <a:pt x="711" y="2558"/>
                </a:lnTo>
                <a:cubicBezTo>
                  <a:pt x="707" y="2559"/>
                  <a:pt x="702" y="2559"/>
                  <a:pt x="698" y="2559"/>
                </a:cubicBezTo>
                <a:cubicBezTo>
                  <a:pt x="636" y="2559"/>
                  <a:pt x="599" y="2483"/>
                  <a:pt x="648" y="2434"/>
                </a:cubicBezTo>
                <a:cubicBezTo>
                  <a:pt x="803" y="2271"/>
                  <a:pt x="653" y="2055"/>
                  <a:pt x="482" y="2055"/>
                </a:cubicBezTo>
                <a:cubicBezTo>
                  <a:pt x="428" y="2055"/>
                  <a:pt x="372" y="2077"/>
                  <a:pt x="322" y="2129"/>
                </a:cubicBezTo>
                <a:cubicBezTo>
                  <a:pt x="0" y="2465"/>
                  <a:pt x="255" y="3006"/>
                  <a:pt x="693" y="3006"/>
                </a:cubicBezTo>
                <a:cubicBezTo>
                  <a:pt x="721" y="3006"/>
                  <a:pt x="750" y="3003"/>
                  <a:pt x="780" y="2999"/>
                </a:cubicBezTo>
                <a:lnTo>
                  <a:pt x="1788" y="2837"/>
                </a:lnTo>
                <a:lnTo>
                  <a:pt x="1788" y="2837"/>
                </a:lnTo>
                <a:cubicBezTo>
                  <a:pt x="1767" y="2860"/>
                  <a:pt x="1747" y="2886"/>
                  <a:pt x="1727" y="2909"/>
                </a:cubicBezTo>
                <a:cubicBezTo>
                  <a:pt x="1575" y="3122"/>
                  <a:pt x="1537" y="3399"/>
                  <a:pt x="1629" y="3643"/>
                </a:cubicBezTo>
                <a:cubicBezTo>
                  <a:pt x="2052" y="4789"/>
                  <a:pt x="2139" y="6033"/>
                  <a:pt x="1880" y="7227"/>
                </a:cubicBezTo>
                <a:cubicBezTo>
                  <a:pt x="1805" y="7584"/>
                  <a:pt x="1638" y="7959"/>
                  <a:pt x="1462" y="8356"/>
                </a:cubicBezTo>
                <a:cubicBezTo>
                  <a:pt x="1186" y="8978"/>
                  <a:pt x="875" y="9683"/>
                  <a:pt x="875" y="10460"/>
                </a:cubicBezTo>
                <a:cubicBezTo>
                  <a:pt x="875" y="10552"/>
                  <a:pt x="878" y="10644"/>
                  <a:pt x="887" y="10734"/>
                </a:cubicBezTo>
                <a:cubicBezTo>
                  <a:pt x="895" y="10852"/>
                  <a:pt x="992" y="10939"/>
                  <a:pt x="1109" y="10939"/>
                </a:cubicBezTo>
                <a:cubicBezTo>
                  <a:pt x="1114" y="10939"/>
                  <a:pt x="1120" y="10939"/>
                  <a:pt x="1125" y="10938"/>
                </a:cubicBezTo>
                <a:cubicBezTo>
                  <a:pt x="1246" y="10927"/>
                  <a:pt x="1338" y="10820"/>
                  <a:pt x="1330" y="10699"/>
                </a:cubicBezTo>
                <a:cubicBezTo>
                  <a:pt x="1324" y="10619"/>
                  <a:pt x="1318" y="10541"/>
                  <a:pt x="1318" y="10460"/>
                </a:cubicBezTo>
                <a:cubicBezTo>
                  <a:pt x="1318" y="9778"/>
                  <a:pt x="1600" y="9145"/>
                  <a:pt x="1871" y="8537"/>
                </a:cubicBezTo>
                <a:cubicBezTo>
                  <a:pt x="2055" y="8117"/>
                  <a:pt x="2231" y="7723"/>
                  <a:pt x="2317" y="7320"/>
                </a:cubicBezTo>
                <a:cubicBezTo>
                  <a:pt x="2591" y="6013"/>
                  <a:pt x="2501" y="4726"/>
                  <a:pt x="2047" y="3491"/>
                </a:cubicBezTo>
                <a:cubicBezTo>
                  <a:pt x="2006" y="3381"/>
                  <a:pt x="2024" y="3263"/>
                  <a:pt x="2093" y="3171"/>
                </a:cubicBezTo>
                <a:cubicBezTo>
                  <a:pt x="2160" y="3076"/>
                  <a:pt x="2269" y="3019"/>
                  <a:pt x="2384" y="3019"/>
                </a:cubicBezTo>
                <a:cubicBezTo>
                  <a:pt x="2386" y="3019"/>
                  <a:pt x="2389" y="3019"/>
                  <a:pt x="2392" y="3019"/>
                </a:cubicBezTo>
                <a:lnTo>
                  <a:pt x="2743" y="3019"/>
                </a:lnTo>
                <a:lnTo>
                  <a:pt x="2965" y="4421"/>
                </a:lnTo>
                <a:cubicBezTo>
                  <a:pt x="2965" y="4421"/>
                  <a:pt x="2651" y="4648"/>
                  <a:pt x="2697" y="5181"/>
                </a:cubicBezTo>
                <a:cubicBezTo>
                  <a:pt x="2683" y="5241"/>
                  <a:pt x="2677" y="5302"/>
                  <a:pt x="2686" y="5362"/>
                </a:cubicBezTo>
                <a:cubicBezTo>
                  <a:pt x="2761" y="6062"/>
                  <a:pt x="2723" y="6770"/>
                  <a:pt x="2576" y="7458"/>
                </a:cubicBezTo>
                <a:cubicBezTo>
                  <a:pt x="2496" y="7843"/>
                  <a:pt x="2323" y="8235"/>
                  <a:pt x="2156" y="8612"/>
                </a:cubicBezTo>
                <a:cubicBezTo>
                  <a:pt x="1897" y="9191"/>
                  <a:pt x="1655" y="9738"/>
                  <a:pt x="1655" y="10348"/>
                </a:cubicBezTo>
                <a:cubicBezTo>
                  <a:pt x="1655" y="11767"/>
                  <a:pt x="2835" y="12922"/>
                  <a:pt x="4289" y="12922"/>
                </a:cubicBezTo>
                <a:cubicBezTo>
                  <a:pt x="5743" y="12922"/>
                  <a:pt x="6923" y="11767"/>
                  <a:pt x="6923" y="10348"/>
                </a:cubicBezTo>
                <a:cubicBezTo>
                  <a:pt x="6923" y="9738"/>
                  <a:pt x="6681" y="9191"/>
                  <a:pt x="6422" y="8609"/>
                </a:cubicBezTo>
                <a:cubicBezTo>
                  <a:pt x="6255" y="8235"/>
                  <a:pt x="6083" y="7843"/>
                  <a:pt x="6002" y="7458"/>
                </a:cubicBezTo>
                <a:cubicBezTo>
                  <a:pt x="5852" y="6770"/>
                  <a:pt x="5818" y="6062"/>
                  <a:pt x="5893" y="5362"/>
                </a:cubicBezTo>
                <a:cubicBezTo>
                  <a:pt x="5901" y="5287"/>
                  <a:pt x="5893" y="5212"/>
                  <a:pt x="5870" y="5143"/>
                </a:cubicBezTo>
                <a:cubicBezTo>
                  <a:pt x="5898" y="4924"/>
                  <a:pt x="5838" y="4706"/>
                  <a:pt x="5700" y="4536"/>
                </a:cubicBezTo>
                <a:lnTo>
                  <a:pt x="6281" y="3033"/>
                </a:lnTo>
                <a:cubicBezTo>
                  <a:pt x="6365" y="3056"/>
                  <a:pt x="6437" y="3105"/>
                  <a:pt x="6486" y="3174"/>
                </a:cubicBezTo>
                <a:cubicBezTo>
                  <a:pt x="6555" y="3266"/>
                  <a:pt x="6569" y="3387"/>
                  <a:pt x="6532" y="3494"/>
                </a:cubicBezTo>
                <a:cubicBezTo>
                  <a:pt x="6077" y="4729"/>
                  <a:pt x="5988" y="6016"/>
                  <a:pt x="6261" y="7322"/>
                </a:cubicBezTo>
                <a:cubicBezTo>
                  <a:pt x="6347" y="7725"/>
                  <a:pt x="6523" y="8120"/>
                  <a:pt x="6707" y="8540"/>
                </a:cubicBezTo>
                <a:cubicBezTo>
                  <a:pt x="6978" y="9150"/>
                  <a:pt x="7260" y="9781"/>
                  <a:pt x="7260" y="10463"/>
                </a:cubicBezTo>
                <a:cubicBezTo>
                  <a:pt x="7260" y="12067"/>
                  <a:pt x="5927" y="13368"/>
                  <a:pt x="4289" y="13368"/>
                </a:cubicBezTo>
                <a:cubicBezTo>
                  <a:pt x="2113" y="13368"/>
                  <a:pt x="1445" y="11309"/>
                  <a:pt x="1442" y="11286"/>
                </a:cubicBezTo>
                <a:cubicBezTo>
                  <a:pt x="1442" y="11286"/>
                  <a:pt x="1377" y="11121"/>
                  <a:pt x="1238" y="11121"/>
                </a:cubicBezTo>
                <a:cubicBezTo>
                  <a:pt x="1215" y="11121"/>
                  <a:pt x="1190" y="11126"/>
                  <a:pt x="1163" y="11137"/>
                </a:cubicBezTo>
                <a:cubicBezTo>
                  <a:pt x="1051" y="11183"/>
                  <a:pt x="979" y="11298"/>
                  <a:pt x="1013" y="11416"/>
                </a:cubicBezTo>
                <a:cubicBezTo>
                  <a:pt x="1028" y="11459"/>
                  <a:pt x="1382" y="13143"/>
                  <a:pt x="3394" y="13696"/>
                </a:cubicBezTo>
                <a:cubicBezTo>
                  <a:pt x="3382" y="13730"/>
                  <a:pt x="3374" y="13765"/>
                  <a:pt x="3368" y="13800"/>
                </a:cubicBezTo>
                <a:lnTo>
                  <a:pt x="2792" y="13800"/>
                </a:lnTo>
                <a:cubicBezTo>
                  <a:pt x="2464" y="13800"/>
                  <a:pt x="2196" y="14064"/>
                  <a:pt x="2196" y="14393"/>
                </a:cubicBezTo>
                <a:cubicBezTo>
                  <a:pt x="2196" y="14721"/>
                  <a:pt x="2464" y="14988"/>
                  <a:pt x="2792" y="14988"/>
                </a:cubicBezTo>
                <a:lnTo>
                  <a:pt x="5847" y="14988"/>
                </a:lnTo>
                <a:cubicBezTo>
                  <a:pt x="6175" y="14988"/>
                  <a:pt x="6440" y="14721"/>
                  <a:pt x="6440" y="14393"/>
                </a:cubicBezTo>
                <a:cubicBezTo>
                  <a:pt x="6440" y="14064"/>
                  <a:pt x="6175" y="13800"/>
                  <a:pt x="5847" y="13800"/>
                </a:cubicBezTo>
                <a:lnTo>
                  <a:pt x="5210" y="13800"/>
                </a:lnTo>
                <a:cubicBezTo>
                  <a:pt x="5205" y="13765"/>
                  <a:pt x="5196" y="13730"/>
                  <a:pt x="5184" y="13696"/>
                </a:cubicBezTo>
                <a:cubicBezTo>
                  <a:pt x="6635" y="13307"/>
                  <a:pt x="7703" y="12003"/>
                  <a:pt x="7703" y="10460"/>
                </a:cubicBezTo>
                <a:cubicBezTo>
                  <a:pt x="7703" y="9683"/>
                  <a:pt x="7392" y="8978"/>
                  <a:pt x="7116" y="8356"/>
                </a:cubicBezTo>
                <a:cubicBezTo>
                  <a:pt x="6941" y="7959"/>
                  <a:pt x="6774" y="7584"/>
                  <a:pt x="6699" y="7227"/>
                </a:cubicBezTo>
                <a:cubicBezTo>
                  <a:pt x="6440" y="6033"/>
                  <a:pt x="6526" y="4792"/>
                  <a:pt x="6949" y="3643"/>
                </a:cubicBezTo>
                <a:cubicBezTo>
                  <a:pt x="7041" y="3399"/>
                  <a:pt x="7004" y="3125"/>
                  <a:pt x="6851" y="2912"/>
                </a:cubicBezTo>
                <a:cubicBezTo>
                  <a:pt x="6751" y="2771"/>
                  <a:pt x="6607" y="2668"/>
                  <a:pt x="6445" y="2616"/>
                </a:cubicBezTo>
                <a:lnTo>
                  <a:pt x="7082" y="969"/>
                </a:lnTo>
                <a:cubicBezTo>
                  <a:pt x="7202" y="658"/>
                  <a:pt x="7050" y="310"/>
                  <a:pt x="6739" y="189"/>
                </a:cubicBezTo>
                <a:cubicBezTo>
                  <a:pt x="6668" y="162"/>
                  <a:pt x="6596" y="149"/>
                  <a:pt x="6524" y="149"/>
                </a:cubicBezTo>
                <a:cubicBezTo>
                  <a:pt x="6283" y="149"/>
                  <a:pt x="6055" y="295"/>
                  <a:pt x="5962" y="534"/>
                </a:cubicBezTo>
                <a:lnTo>
                  <a:pt x="5478" y="1784"/>
                </a:lnTo>
                <a:cubicBezTo>
                  <a:pt x="5478" y="1764"/>
                  <a:pt x="5492" y="1502"/>
                  <a:pt x="5190" y="1340"/>
                </a:cubicBezTo>
                <a:lnTo>
                  <a:pt x="2818" y="62"/>
                </a:lnTo>
                <a:cubicBezTo>
                  <a:pt x="2741" y="20"/>
                  <a:pt x="2656" y="0"/>
                  <a:pt x="2573"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nvGrpSpPr>
          <p:cNvPr id="643" name="Google Shape;643;p23"/>
          <p:cNvGrpSpPr/>
          <p:nvPr/>
        </p:nvGrpSpPr>
        <p:grpSpPr>
          <a:xfrm>
            <a:off x="7869900" y="2370213"/>
            <a:ext cx="254725" cy="374525"/>
            <a:chOff x="7869900" y="2065413"/>
            <a:chExt cx="254725" cy="374525"/>
          </a:xfrm>
        </p:grpSpPr>
        <p:sp>
          <p:nvSpPr>
            <p:cNvPr id="644" name="Google Shape;644;p23"/>
            <p:cNvSpPr/>
            <p:nvPr/>
          </p:nvSpPr>
          <p:spPr>
            <a:xfrm>
              <a:off x="8003350" y="2240063"/>
              <a:ext cx="12025" cy="18350"/>
            </a:xfrm>
            <a:custGeom>
              <a:rect b="b" l="l" r="r" t="t"/>
              <a:pathLst>
                <a:path extrusionOk="0" h="734" w="481">
                  <a:moveTo>
                    <a:pt x="236" y="0"/>
                  </a:moveTo>
                  <a:cubicBezTo>
                    <a:pt x="226" y="0"/>
                    <a:pt x="215" y="1"/>
                    <a:pt x="205" y="3"/>
                  </a:cubicBezTo>
                  <a:cubicBezTo>
                    <a:pt x="84" y="20"/>
                    <a:pt x="0" y="135"/>
                    <a:pt x="17" y="256"/>
                  </a:cubicBezTo>
                  <a:cubicBezTo>
                    <a:pt x="29" y="340"/>
                    <a:pt x="35" y="426"/>
                    <a:pt x="35" y="509"/>
                  </a:cubicBezTo>
                  <a:cubicBezTo>
                    <a:pt x="35" y="633"/>
                    <a:pt x="135" y="734"/>
                    <a:pt x="256" y="734"/>
                  </a:cubicBezTo>
                  <a:cubicBezTo>
                    <a:pt x="380" y="734"/>
                    <a:pt x="481" y="633"/>
                    <a:pt x="481" y="509"/>
                  </a:cubicBezTo>
                  <a:cubicBezTo>
                    <a:pt x="481" y="403"/>
                    <a:pt x="472" y="296"/>
                    <a:pt x="458" y="193"/>
                  </a:cubicBezTo>
                  <a:cubicBezTo>
                    <a:pt x="442" y="80"/>
                    <a:pt x="345" y="0"/>
                    <a:pt x="23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45" name="Google Shape;645;p23"/>
            <p:cNvSpPr/>
            <p:nvPr/>
          </p:nvSpPr>
          <p:spPr>
            <a:xfrm>
              <a:off x="7986350" y="2264413"/>
              <a:ext cx="26600" cy="30650"/>
            </a:xfrm>
            <a:custGeom>
              <a:rect b="b" l="l" r="r" t="t"/>
              <a:pathLst>
                <a:path extrusionOk="0" h="1226" w="1064">
                  <a:moveTo>
                    <a:pt x="811" y="0"/>
                  </a:moveTo>
                  <a:cubicBezTo>
                    <a:pt x="722" y="0"/>
                    <a:pt x="638" y="55"/>
                    <a:pt x="605" y="146"/>
                  </a:cubicBezTo>
                  <a:cubicBezTo>
                    <a:pt x="507" y="408"/>
                    <a:pt x="340" y="638"/>
                    <a:pt x="119" y="811"/>
                  </a:cubicBezTo>
                  <a:cubicBezTo>
                    <a:pt x="21" y="886"/>
                    <a:pt x="1" y="1027"/>
                    <a:pt x="79" y="1124"/>
                  </a:cubicBezTo>
                  <a:cubicBezTo>
                    <a:pt x="142" y="1201"/>
                    <a:pt x="200" y="1225"/>
                    <a:pt x="250" y="1225"/>
                  </a:cubicBezTo>
                  <a:cubicBezTo>
                    <a:pt x="316" y="1225"/>
                    <a:pt x="366" y="1183"/>
                    <a:pt x="389" y="1165"/>
                  </a:cubicBezTo>
                  <a:cubicBezTo>
                    <a:pt x="677" y="940"/>
                    <a:pt x="896" y="641"/>
                    <a:pt x="1020" y="301"/>
                  </a:cubicBezTo>
                  <a:cubicBezTo>
                    <a:pt x="1063" y="186"/>
                    <a:pt x="1005" y="59"/>
                    <a:pt x="893" y="16"/>
                  </a:cubicBezTo>
                  <a:cubicBezTo>
                    <a:pt x="866" y="5"/>
                    <a:pt x="839" y="0"/>
                    <a:pt x="811"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46" name="Google Shape;646;p23"/>
            <p:cNvSpPr/>
            <p:nvPr/>
          </p:nvSpPr>
          <p:spPr>
            <a:xfrm>
              <a:off x="7869900" y="2065413"/>
              <a:ext cx="254725" cy="374525"/>
            </a:xfrm>
            <a:custGeom>
              <a:rect b="b" l="l" r="r" t="t"/>
              <a:pathLst>
                <a:path extrusionOk="0" h="14981" w="10189">
                  <a:moveTo>
                    <a:pt x="5292" y="514"/>
                  </a:moveTo>
                  <a:cubicBezTo>
                    <a:pt x="5298" y="526"/>
                    <a:pt x="5681" y="1341"/>
                    <a:pt x="5571" y="1876"/>
                  </a:cubicBezTo>
                  <a:cubicBezTo>
                    <a:pt x="5459" y="1839"/>
                    <a:pt x="5341" y="1821"/>
                    <a:pt x="5223" y="1821"/>
                  </a:cubicBezTo>
                  <a:cubicBezTo>
                    <a:pt x="5099" y="1821"/>
                    <a:pt x="5001" y="1919"/>
                    <a:pt x="5001" y="2043"/>
                  </a:cubicBezTo>
                  <a:cubicBezTo>
                    <a:pt x="5001" y="2167"/>
                    <a:pt x="5099" y="2265"/>
                    <a:pt x="5223" y="2268"/>
                  </a:cubicBezTo>
                  <a:cubicBezTo>
                    <a:pt x="5992" y="2268"/>
                    <a:pt x="5897" y="3025"/>
                    <a:pt x="5888" y="3062"/>
                  </a:cubicBezTo>
                  <a:lnTo>
                    <a:pt x="2200" y="3062"/>
                  </a:lnTo>
                  <a:cubicBezTo>
                    <a:pt x="2195" y="3025"/>
                    <a:pt x="2163" y="2268"/>
                    <a:pt x="2868" y="2268"/>
                  </a:cubicBezTo>
                  <a:lnTo>
                    <a:pt x="2868" y="2265"/>
                  </a:lnTo>
                  <a:lnTo>
                    <a:pt x="3156" y="2265"/>
                  </a:lnTo>
                  <a:cubicBezTo>
                    <a:pt x="3277" y="2265"/>
                    <a:pt x="3378" y="2167"/>
                    <a:pt x="3378" y="2043"/>
                  </a:cubicBezTo>
                  <a:cubicBezTo>
                    <a:pt x="3378" y="1919"/>
                    <a:pt x="3277" y="1821"/>
                    <a:pt x="3156" y="1821"/>
                  </a:cubicBezTo>
                  <a:lnTo>
                    <a:pt x="2868" y="1821"/>
                  </a:lnTo>
                  <a:cubicBezTo>
                    <a:pt x="2742" y="1821"/>
                    <a:pt x="2618" y="1842"/>
                    <a:pt x="2503" y="1882"/>
                  </a:cubicBezTo>
                  <a:cubicBezTo>
                    <a:pt x="2503" y="1873"/>
                    <a:pt x="2520" y="1174"/>
                    <a:pt x="3176" y="1174"/>
                  </a:cubicBezTo>
                  <a:lnTo>
                    <a:pt x="3959" y="1174"/>
                  </a:lnTo>
                  <a:cubicBezTo>
                    <a:pt x="4748" y="1174"/>
                    <a:pt x="5183" y="687"/>
                    <a:pt x="5292" y="514"/>
                  </a:cubicBezTo>
                  <a:close/>
                  <a:moveTo>
                    <a:pt x="7797" y="5300"/>
                  </a:moveTo>
                  <a:cubicBezTo>
                    <a:pt x="8357" y="5300"/>
                    <a:pt x="8856" y="5753"/>
                    <a:pt x="8856" y="6364"/>
                  </a:cubicBezTo>
                  <a:cubicBezTo>
                    <a:pt x="8856" y="7335"/>
                    <a:pt x="7774" y="7423"/>
                    <a:pt x="7710" y="7423"/>
                  </a:cubicBezTo>
                  <a:cubicBezTo>
                    <a:pt x="7709" y="7423"/>
                    <a:pt x="7708" y="7423"/>
                    <a:pt x="7707" y="7423"/>
                  </a:cubicBezTo>
                  <a:cubicBezTo>
                    <a:pt x="7702" y="7092"/>
                    <a:pt x="7650" y="6764"/>
                    <a:pt x="7555" y="6450"/>
                  </a:cubicBezTo>
                  <a:lnTo>
                    <a:pt x="7555" y="6448"/>
                  </a:lnTo>
                  <a:cubicBezTo>
                    <a:pt x="7463" y="6099"/>
                    <a:pt x="7405" y="5745"/>
                    <a:pt x="7382" y="5385"/>
                  </a:cubicBezTo>
                  <a:cubicBezTo>
                    <a:pt x="7520" y="5327"/>
                    <a:pt x="7660" y="5300"/>
                    <a:pt x="7797" y="5300"/>
                  </a:cubicBezTo>
                  <a:close/>
                  <a:moveTo>
                    <a:pt x="7797" y="4412"/>
                  </a:moveTo>
                  <a:cubicBezTo>
                    <a:pt x="8848" y="4412"/>
                    <a:pt x="9746" y="5266"/>
                    <a:pt x="9746" y="6364"/>
                  </a:cubicBezTo>
                  <a:cubicBezTo>
                    <a:pt x="9746" y="8201"/>
                    <a:pt x="7810" y="8310"/>
                    <a:pt x="7630" y="8310"/>
                  </a:cubicBezTo>
                  <a:cubicBezTo>
                    <a:pt x="7624" y="8310"/>
                    <a:pt x="7620" y="8310"/>
                    <a:pt x="7618" y="8310"/>
                  </a:cubicBezTo>
                  <a:cubicBezTo>
                    <a:pt x="7653" y="8163"/>
                    <a:pt x="7676" y="8016"/>
                    <a:pt x="7690" y="7870"/>
                  </a:cubicBezTo>
                  <a:cubicBezTo>
                    <a:pt x="7728" y="7870"/>
                    <a:pt x="9302" y="7855"/>
                    <a:pt x="9302" y="6364"/>
                  </a:cubicBezTo>
                  <a:cubicBezTo>
                    <a:pt x="9302" y="5507"/>
                    <a:pt x="8603" y="4856"/>
                    <a:pt x="7799" y="4856"/>
                  </a:cubicBezTo>
                  <a:cubicBezTo>
                    <a:pt x="7660" y="4856"/>
                    <a:pt x="7518" y="4875"/>
                    <a:pt x="7376" y="4916"/>
                  </a:cubicBezTo>
                  <a:cubicBezTo>
                    <a:pt x="7382" y="4752"/>
                    <a:pt x="7396" y="4597"/>
                    <a:pt x="7414" y="4450"/>
                  </a:cubicBezTo>
                  <a:cubicBezTo>
                    <a:pt x="7543" y="4424"/>
                    <a:pt x="7671" y="4412"/>
                    <a:pt x="7797" y="4412"/>
                  </a:cubicBezTo>
                  <a:close/>
                  <a:moveTo>
                    <a:pt x="6124" y="3508"/>
                  </a:moveTo>
                  <a:cubicBezTo>
                    <a:pt x="6176" y="3508"/>
                    <a:pt x="6222" y="3537"/>
                    <a:pt x="6251" y="3580"/>
                  </a:cubicBezTo>
                  <a:cubicBezTo>
                    <a:pt x="6282" y="3635"/>
                    <a:pt x="6291" y="3701"/>
                    <a:pt x="6271" y="3762"/>
                  </a:cubicBezTo>
                  <a:cubicBezTo>
                    <a:pt x="5948" y="4738"/>
                    <a:pt x="5911" y="5783"/>
                    <a:pt x="6161" y="6779"/>
                  </a:cubicBezTo>
                  <a:cubicBezTo>
                    <a:pt x="6190" y="6917"/>
                    <a:pt x="6262" y="7305"/>
                    <a:pt x="6262" y="7495"/>
                  </a:cubicBezTo>
                  <a:cubicBezTo>
                    <a:pt x="6262" y="8828"/>
                    <a:pt x="5266" y="9916"/>
                    <a:pt x="4043" y="9916"/>
                  </a:cubicBezTo>
                  <a:cubicBezTo>
                    <a:pt x="2819" y="9916"/>
                    <a:pt x="1823" y="8831"/>
                    <a:pt x="1823" y="7495"/>
                  </a:cubicBezTo>
                  <a:cubicBezTo>
                    <a:pt x="1823" y="7256"/>
                    <a:pt x="1921" y="6784"/>
                    <a:pt x="1921" y="6784"/>
                  </a:cubicBezTo>
                  <a:cubicBezTo>
                    <a:pt x="2261" y="5411"/>
                    <a:pt x="2002" y="4303"/>
                    <a:pt x="1817" y="3762"/>
                  </a:cubicBezTo>
                  <a:cubicBezTo>
                    <a:pt x="1797" y="3701"/>
                    <a:pt x="1803" y="3635"/>
                    <a:pt x="1838" y="3580"/>
                  </a:cubicBezTo>
                  <a:cubicBezTo>
                    <a:pt x="1864" y="3537"/>
                    <a:pt x="1910" y="3511"/>
                    <a:pt x="1961" y="3508"/>
                  </a:cubicBezTo>
                  <a:close/>
                  <a:moveTo>
                    <a:pt x="2871" y="10970"/>
                  </a:moveTo>
                  <a:cubicBezTo>
                    <a:pt x="3253" y="11098"/>
                    <a:pt x="3649" y="11162"/>
                    <a:pt x="4045" y="11162"/>
                  </a:cubicBezTo>
                  <a:cubicBezTo>
                    <a:pt x="4441" y="11162"/>
                    <a:pt x="4837" y="11098"/>
                    <a:pt x="5217" y="10970"/>
                  </a:cubicBezTo>
                  <a:lnTo>
                    <a:pt x="5217" y="10970"/>
                  </a:lnTo>
                  <a:cubicBezTo>
                    <a:pt x="5272" y="11276"/>
                    <a:pt x="5035" y="11557"/>
                    <a:pt x="4727" y="11557"/>
                  </a:cubicBezTo>
                  <a:cubicBezTo>
                    <a:pt x="4725" y="11557"/>
                    <a:pt x="4724" y="11557"/>
                    <a:pt x="4722" y="11557"/>
                  </a:cubicBezTo>
                  <a:lnTo>
                    <a:pt x="3369" y="11557"/>
                  </a:lnTo>
                  <a:cubicBezTo>
                    <a:pt x="3368" y="11557"/>
                    <a:pt x="3366" y="11557"/>
                    <a:pt x="3364" y="11557"/>
                  </a:cubicBezTo>
                  <a:cubicBezTo>
                    <a:pt x="3053" y="11557"/>
                    <a:pt x="2817" y="11276"/>
                    <a:pt x="2871" y="10970"/>
                  </a:cubicBezTo>
                  <a:close/>
                  <a:moveTo>
                    <a:pt x="5211" y="11868"/>
                  </a:moveTo>
                  <a:cubicBezTo>
                    <a:pt x="5223" y="11908"/>
                    <a:pt x="5226" y="11949"/>
                    <a:pt x="5226" y="11989"/>
                  </a:cubicBezTo>
                  <a:cubicBezTo>
                    <a:pt x="5226" y="12268"/>
                    <a:pt x="4998" y="12496"/>
                    <a:pt x="4719" y="12496"/>
                  </a:cubicBezTo>
                  <a:lnTo>
                    <a:pt x="4722" y="12493"/>
                  </a:lnTo>
                  <a:lnTo>
                    <a:pt x="3369" y="12493"/>
                  </a:lnTo>
                  <a:cubicBezTo>
                    <a:pt x="3090" y="12493"/>
                    <a:pt x="2865" y="12268"/>
                    <a:pt x="2865" y="11989"/>
                  </a:cubicBezTo>
                  <a:cubicBezTo>
                    <a:pt x="2865" y="11949"/>
                    <a:pt x="2871" y="11908"/>
                    <a:pt x="2880" y="11868"/>
                  </a:cubicBezTo>
                  <a:cubicBezTo>
                    <a:pt x="3029" y="11957"/>
                    <a:pt x="3199" y="12006"/>
                    <a:pt x="3372" y="12006"/>
                  </a:cubicBezTo>
                  <a:lnTo>
                    <a:pt x="4722" y="12006"/>
                  </a:lnTo>
                  <a:cubicBezTo>
                    <a:pt x="4895" y="12006"/>
                    <a:pt x="5065" y="11957"/>
                    <a:pt x="5211" y="11868"/>
                  </a:cubicBezTo>
                  <a:close/>
                  <a:moveTo>
                    <a:pt x="5299" y="0"/>
                  </a:moveTo>
                  <a:cubicBezTo>
                    <a:pt x="5115" y="0"/>
                    <a:pt x="4994" y="163"/>
                    <a:pt x="4929" y="253"/>
                  </a:cubicBezTo>
                  <a:cubicBezTo>
                    <a:pt x="4703" y="553"/>
                    <a:pt x="4351" y="728"/>
                    <a:pt x="3977" y="728"/>
                  </a:cubicBezTo>
                  <a:cubicBezTo>
                    <a:pt x="3971" y="728"/>
                    <a:pt x="3965" y="728"/>
                    <a:pt x="3959" y="727"/>
                  </a:cubicBezTo>
                  <a:lnTo>
                    <a:pt x="3176" y="727"/>
                  </a:lnTo>
                  <a:cubicBezTo>
                    <a:pt x="2010" y="727"/>
                    <a:pt x="2056" y="1937"/>
                    <a:pt x="2059" y="1983"/>
                  </a:cubicBezTo>
                  <a:lnTo>
                    <a:pt x="842" y="1983"/>
                  </a:lnTo>
                  <a:cubicBezTo>
                    <a:pt x="323" y="1983"/>
                    <a:pt x="1" y="2541"/>
                    <a:pt x="257" y="2990"/>
                  </a:cubicBezTo>
                  <a:cubicBezTo>
                    <a:pt x="548" y="3543"/>
                    <a:pt x="703" y="4156"/>
                    <a:pt x="709" y="4784"/>
                  </a:cubicBezTo>
                  <a:cubicBezTo>
                    <a:pt x="709" y="4905"/>
                    <a:pt x="810" y="5002"/>
                    <a:pt x="931" y="5002"/>
                  </a:cubicBezTo>
                  <a:cubicBezTo>
                    <a:pt x="931" y="5002"/>
                    <a:pt x="943" y="5005"/>
                    <a:pt x="963" y="5005"/>
                  </a:cubicBezTo>
                  <a:cubicBezTo>
                    <a:pt x="1023" y="5005"/>
                    <a:pt x="1147" y="4980"/>
                    <a:pt x="1155" y="4778"/>
                  </a:cubicBezTo>
                  <a:cubicBezTo>
                    <a:pt x="1167" y="4490"/>
                    <a:pt x="1104" y="3742"/>
                    <a:pt x="643" y="2769"/>
                  </a:cubicBezTo>
                  <a:cubicBezTo>
                    <a:pt x="606" y="2697"/>
                    <a:pt x="606" y="2610"/>
                    <a:pt x="643" y="2538"/>
                  </a:cubicBezTo>
                  <a:cubicBezTo>
                    <a:pt x="683" y="2469"/>
                    <a:pt x="758" y="2426"/>
                    <a:pt x="842" y="2426"/>
                  </a:cubicBezTo>
                  <a:lnTo>
                    <a:pt x="1869" y="2420"/>
                  </a:lnTo>
                  <a:lnTo>
                    <a:pt x="1869" y="2420"/>
                  </a:lnTo>
                  <a:cubicBezTo>
                    <a:pt x="1737" y="2622"/>
                    <a:pt x="1697" y="2866"/>
                    <a:pt x="1754" y="3100"/>
                  </a:cubicBezTo>
                  <a:cubicBezTo>
                    <a:pt x="1633" y="3146"/>
                    <a:pt x="1532" y="3229"/>
                    <a:pt x="1463" y="3338"/>
                  </a:cubicBezTo>
                  <a:cubicBezTo>
                    <a:pt x="1357" y="3505"/>
                    <a:pt x="1331" y="3716"/>
                    <a:pt x="1397" y="3906"/>
                  </a:cubicBezTo>
                  <a:cubicBezTo>
                    <a:pt x="1564" y="4398"/>
                    <a:pt x="1803" y="5414"/>
                    <a:pt x="1489" y="6672"/>
                  </a:cubicBezTo>
                  <a:cubicBezTo>
                    <a:pt x="1489" y="6672"/>
                    <a:pt x="1377" y="7216"/>
                    <a:pt x="1377" y="7493"/>
                  </a:cubicBezTo>
                  <a:cubicBezTo>
                    <a:pt x="1377" y="9073"/>
                    <a:pt x="2572" y="10357"/>
                    <a:pt x="4040" y="10357"/>
                  </a:cubicBezTo>
                  <a:cubicBezTo>
                    <a:pt x="5508" y="10357"/>
                    <a:pt x="6703" y="9073"/>
                    <a:pt x="6703" y="7493"/>
                  </a:cubicBezTo>
                  <a:cubicBezTo>
                    <a:pt x="6703" y="7216"/>
                    <a:pt x="6590" y="6675"/>
                    <a:pt x="6590" y="6672"/>
                  </a:cubicBezTo>
                  <a:cubicBezTo>
                    <a:pt x="6357" y="5760"/>
                    <a:pt x="6392" y="4798"/>
                    <a:pt x="6685" y="3903"/>
                  </a:cubicBezTo>
                  <a:cubicBezTo>
                    <a:pt x="6749" y="3713"/>
                    <a:pt x="6726" y="3503"/>
                    <a:pt x="6616" y="3336"/>
                  </a:cubicBezTo>
                  <a:cubicBezTo>
                    <a:pt x="6547" y="3226"/>
                    <a:pt x="6446" y="3143"/>
                    <a:pt x="6326" y="3097"/>
                  </a:cubicBezTo>
                  <a:cubicBezTo>
                    <a:pt x="6334" y="3045"/>
                    <a:pt x="6386" y="2682"/>
                    <a:pt x="6213" y="2423"/>
                  </a:cubicBezTo>
                  <a:lnTo>
                    <a:pt x="7241" y="2423"/>
                  </a:lnTo>
                  <a:cubicBezTo>
                    <a:pt x="7417" y="2423"/>
                    <a:pt x="7526" y="2616"/>
                    <a:pt x="7437" y="2769"/>
                  </a:cubicBezTo>
                  <a:cubicBezTo>
                    <a:pt x="7428" y="2783"/>
                    <a:pt x="6536" y="4401"/>
                    <a:pt x="7120" y="6563"/>
                  </a:cubicBezTo>
                  <a:cubicBezTo>
                    <a:pt x="7120" y="6566"/>
                    <a:pt x="7276" y="7104"/>
                    <a:pt x="7258" y="7495"/>
                  </a:cubicBezTo>
                  <a:cubicBezTo>
                    <a:pt x="7178" y="9269"/>
                    <a:pt x="5813" y="10714"/>
                    <a:pt x="4040" y="10714"/>
                  </a:cubicBezTo>
                  <a:cubicBezTo>
                    <a:pt x="1884" y="10714"/>
                    <a:pt x="335" y="8635"/>
                    <a:pt x="954" y="6571"/>
                  </a:cubicBezTo>
                  <a:cubicBezTo>
                    <a:pt x="954" y="6568"/>
                    <a:pt x="1115" y="5840"/>
                    <a:pt x="1144" y="5477"/>
                  </a:cubicBezTo>
                  <a:cubicBezTo>
                    <a:pt x="1152" y="5354"/>
                    <a:pt x="1060" y="5247"/>
                    <a:pt x="937" y="5238"/>
                  </a:cubicBezTo>
                  <a:cubicBezTo>
                    <a:pt x="931" y="5238"/>
                    <a:pt x="926" y="5238"/>
                    <a:pt x="921" y="5238"/>
                  </a:cubicBezTo>
                  <a:cubicBezTo>
                    <a:pt x="807" y="5238"/>
                    <a:pt x="709" y="5327"/>
                    <a:pt x="698" y="5446"/>
                  </a:cubicBezTo>
                  <a:cubicBezTo>
                    <a:pt x="675" y="5783"/>
                    <a:pt x="617" y="6116"/>
                    <a:pt x="528" y="6445"/>
                  </a:cubicBezTo>
                  <a:cubicBezTo>
                    <a:pt x="12" y="8169"/>
                    <a:pt x="827" y="10014"/>
                    <a:pt x="2448" y="10797"/>
                  </a:cubicBezTo>
                  <a:cubicBezTo>
                    <a:pt x="2379" y="11039"/>
                    <a:pt x="2410" y="11298"/>
                    <a:pt x="2537" y="11517"/>
                  </a:cubicBezTo>
                  <a:cubicBezTo>
                    <a:pt x="2197" y="12116"/>
                    <a:pt x="2583" y="12864"/>
                    <a:pt x="3268" y="12930"/>
                  </a:cubicBezTo>
                  <a:cubicBezTo>
                    <a:pt x="3211" y="13172"/>
                    <a:pt x="3038" y="13518"/>
                    <a:pt x="2526" y="13518"/>
                  </a:cubicBezTo>
                  <a:cubicBezTo>
                    <a:pt x="2128" y="13526"/>
                    <a:pt x="1812" y="13852"/>
                    <a:pt x="1812" y="14249"/>
                  </a:cubicBezTo>
                  <a:cubicBezTo>
                    <a:pt x="1812" y="14646"/>
                    <a:pt x="2128" y="14971"/>
                    <a:pt x="2526" y="14980"/>
                  </a:cubicBezTo>
                  <a:lnTo>
                    <a:pt x="5551" y="14980"/>
                  </a:lnTo>
                  <a:cubicBezTo>
                    <a:pt x="6032" y="14980"/>
                    <a:pt x="6380" y="14525"/>
                    <a:pt x="6256" y="14062"/>
                  </a:cubicBezTo>
                  <a:cubicBezTo>
                    <a:pt x="6230" y="13961"/>
                    <a:pt x="6141" y="13896"/>
                    <a:pt x="6042" y="13896"/>
                  </a:cubicBezTo>
                  <a:cubicBezTo>
                    <a:pt x="6023" y="13896"/>
                    <a:pt x="6003" y="13898"/>
                    <a:pt x="5983" y="13903"/>
                  </a:cubicBezTo>
                  <a:cubicBezTo>
                    <a:pt x="5865" y="13935"/>
                    <a:pt x="5793" y="14056"/>
                    <a:pt x="5825" y="14177"/>
                  </a:cubicBezTo>
                  <a:cubicBezTo>
                    <a:pt x="5833" y="14200"/>
                    <a:pt x="5836" y="14223"/>
                    <a:pt x="5836" y="14249"/>
                  </a:cubicBezTo>
                  <a:cubicBezTo>
                    <a:pt x="5833" y="14404"/>
                    <a:pt x="5707" y="14534"/>
                    <a:pt x="5548" y="14534"/>
                  </a:cubicBezTo>
                  <a:lnTo>
                    <a:pt x="2523" y="14534"/>
                  </a:lnTo>
                  <a:cubicBezTo>
                    <a:pt x="2364" y="14534"/>
                    <a:pt x="2238" y="14407"/>
                    <a:pt x="2238" y="14249"/>
                  </a:cubicBezTo>
                  <a:cubicBezTo>
                    <a:pt x="2238" y="14091"/>
                    <a:pt x="2364" y="13964"/>
                    <a:pt x="2523" y="13964"/>
                  </a:cubicBezTo>
                  <a:cubicBezTo>
                    <a:pt x="3153" y="13964"/>
                    <a:pt x="3453" y="13616"/>
                    <a:pt x="3594" y="13322"/>
                  </a:cubicBezTo>
                  <a:cubicBezTo>
                    <a:pt x="3654" y="13201"/>
                    <a:pt x="3697" y="13074"/>
                    <a:pt x="3726" y="12942"/>
                  </a:cubicBezTo>
                  <a:lnTo>
                    <a:pt x="4362" y="12942"/>
                  </a:lnTo>
                  <a:cubicBezTo>
                    <a:pt x="4440" y="13394"/>
                    <a:pt x="4751" y="13970"/>
                    <a:pt x="5557" y="13970"/>
                  </a:cubicBezTo>
                  <a:cubicBezTo>
                    <a:pt x="5681" y="13970"/>
                    <a:pt x="5781" y="13869"/>
                    <a:pt x="5781" y="13745"/>
                  </a:cubicBezTo>
                  <a:cubicBezTo>
                    <a:pt x="5781" y="13624"/>
                    <a:pt x="5681" y="13523"/>
                    <a:pt x="5557" y="13523"/>
                  </a:cubicBezTo>
                  <a:cubicBezTo>
                    <a:pt x="5045" y="13523"/>
                    <a:pt x="4875" y="13181"/>
                    <a:pt x="4814" y="12936"/>
                  </a:cubicBezTo>
                  <a:cubicBezTo>
                    <a:pt x="5499" y="12867"/>
                    <a:pt x="5885" y="12119"/>
                    <a:pt x="5548" y="11523"/>
                  </a:cubicBezTo>
                  <a:cubicBezTo>
                    <a:pt x="5672" y="11304"/>
                    <a:pt x="5704" y="11045"/>
                    <a:pt x="5635" y="10800"/>
                  </a:cubicBezTo>
                  <a:cubicBezTo>
                    <a:pt x="6498" y="10383"/>
                    <a:pt x="7163" y="9646"/>
                    <a:pt x="7491" y="8745"/>
                  </a:cubicBezTo>
                  <a:cubicBezTo>
                    <a:pt x="7502" y="8746"/>
                    <a:pt x="7537" y="8748"/>
                    <a:pt x="7592" y="8748"/>
                  </a:cubicBezTo>
                  <a:cubicBezTo>
                    <a:pt x="8087" y="8748"/>
                    <a:pt x="10189" y="8594"/>
                    <a:pt x="10189" y="6367"/>
                  </a:cubicBezTo>
                  <a:cubicBezTo>
                    <a:pt x="10189" y="5043"/>
                    <a:pt x="9118" y="3969"/>
                    <a:pt x="7794" y="3966"/>
                  </a:cubicBezTo>
                  <a:cubicBezTo>
                    <a:pt x="7693" y="3966"/>
                    <a:pt x="7592" y="3972"/>
                    <a:pt x="7491" y="3986"/>
                  </a:cubicBezTo>
                  <a:cubicBezTo>
                    <a:pt x="7624" y="3379"/>
                    <a:pt x="7820" y="3010"/>
                    <a:pt x="7831" y="2990"/>
                  </a:cubicBezTo>
                  <a:cubicBezTo>
                    <a:pt x="8087" y="2541"/>
                    <a:pt x="7762" y="1983"/>
                    <a:pt x="7247" y="1983"/>
                  </a:cubicBezTo>
                  <a:lnTo>
                    <a:pt x="6003" y="1983"/>
                  </a:lnTo>
                  <a:cubicBezTo>
                    <a:pt x="6110" y="1456"/>
                    <a:pt x="5920" y="834"/>
                    <a:pt x="5718" y="373"/>
                  </a:cubicBezTo>
                  <a:cubicBezTo>
                    <a:pt x="5652" y="224"/>
                    <a:pt x="5540" y="22"/>
                    <a:pt x="5335" y="2"/>
                  </a:cubicBezTo>
                  <a:cubicBezTo>
                    <a:pt x="5323" y="1"/>
                    <a:pt x="5311" y="0"/>
                    <a:pt x="529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47" name="Google Shape;647;p23"/>
          <p:cNvGrpSpPr/>
          <p:nvPr/>
        </p:nvGrpSpPr>
        <p:grpSpPr>
          <a:xfrm>
            <a:off x="6633625" y="2370913"/>
            <a:ext cx="237600" cy="374675"/>
            <a:chOff x="6633625" y="2066113"/>
            <a:chExt cx="237600" cy="374675"/>
          </a:xfrm>
        </p:grpSpPr>
        <p:sp>
          <p:nvSpPr>
            <p:cNvPr id="648" name="Google Shape;648;p23"/>
            <p:cNvSpPr/>
            <p:nvPr/>
          </p:nvSpPr>
          <p:spPr>
            <a:xfrm>
              <a:off x="6689550" y="2386213"/>
              <a:ext cx="81075" cy="36000"/>
            </a:xfrm>
            <a:custGeom>
              <a:rect b="b" l="l" r="r" t="t"/>
              <a:pathLst>
                <a:path extrusionOk="0" h="1440" w="3243">
                  <a:moveTo>
                    <a:pt x="2678" y="444"/>
                  </a:moveTo>
                  <a:cubicBezTo>
                    <a:pt x="2744" y="444"/>
                    <a:pt x="2796" y="499"/>
                    <a:pt x="2796" y="562"/>
                  </a:cubicBezTo>
                  <a:cubicBezTo>
                    <a:pt x="2793" y="668"/>
                    <a:pt x="2793" y="775"/>
                    <a:pt x="2793" y="879"/>
                  </a:cubicBezTo>
                  <a:cubicBezTo>
                    <a:pt x="2790" y="942"/>
                    <a:pt x="2738" y="994"/>
                    <a:pt x="2675" y="994"/>
                  </a:cubicBezTo>
                  <a:lnTo>
                    <a:pt x="571" y="994"/>
                  </a:lnTo>
                  <a:cubicBezTo>
                    <a:pt x="507" y="994"/>
                    <a:pt x="456" y="942"/>
                    <a:pt x="456" y="879"/>
                  </a:cubicBezTo>
                  <a:cubicBezTo>
                    <a:pt x="456" y="775"/>
                    <a:pt x="453" y="671"/>
                    <a:pt x="450" y="562"/>
                  </a:cubicBezTo>
                  <a:cubicBezTo>
                    <a:pt x="450" y="499"/>
                    <a:pt x="502" y="444"/>
                    <a:pt x="568" y="444"/>
                  </a:cubicBezTo>
                  <a:close/>
                  <a:moveTo>
                    <a:pt x="568" y="1"/>
                  </a:moveTo>
                  <a:cubicBezTo>
                    <a:pt x="254" y="1"/>
                    <a:pt x="1" y="257"/>
                    <a:pt x="6" y="571"/>
                  </a:cubicBezTo>
                  <a:cubicBezTo>
                    <a:pt x="6" y="677"/>
                    <a:pt x="9" y="781"/>
                    <a:pt x="9" y="881"/>
                  </a:cubicBezTo>
                  <a:cubicBezTo>
                    <a:pt x="12" y="1189"/>
                    <a:pt x="263" y="1437"/>
                    <a:pt x="571" y="1440"/>
                  </a:cubicBezTo>
                  <a:lnTo>
                    <a:pt x="2675" y="1440"/>
                  </a:lnTo>
                  <a:cubicBezTo>
                    <a:pt x="2986" y="1440"/>
                    <a:pt x="3236" y="1189"/>
                    <a:pt x="3239" y="881"/>
                  </a:cubicBezTo>
                  <a:cubicBezTo>
                    <a:pt x="3239" y="778"/>
                    <a:pt x="3239" y="674"/>
                    <a:pt x="3242" y="571"/>
                  </a:cubicBezTo>
                  <a:cubicBezTo>
                    <a:pt x="3242" y="421"/>
                    <a:pt x="3185" y="274"/>
                    <a:pt x="3081" y="168"/>
                  </a:cubicBezTo>
                  <a:cubicBezTo>
                    <a:pt x="2974" y="61"/>
                    <a:pt x="2830" y="1"/>
                    <a:pt x="268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49" name="Google Shape;649;p23"/>
            <p:cNvSpPr/>
            <p:nvPr/>
          </p:nvSpPr>
          <p:spPr>
            <a:xfrm>
              <a:off x="6633625" y="2066113"/>
              <a:ext cx="237600" cy="374675"/>
            </a:xfrm>
            <a:custGeom>
              <a:rect b="b" l="l" r="r" t="t"/>
              <a:pathLst>
                <a:path extrusionOk="0" h="14987" w="9504">
                  <a:moveTo>
                    <a:pt x="6826" y="2499"/>
                  </a:moveTo>
                  <a:cubicBezTo>
                    <a:pt x="6953" y="2499"/>
                    <a:pt x="7080" y="2510"/>
                    <a:pt x="7201" y="2539"/>
                  </a:cubicBezTo>
                  <a:lnTo>
                    <a:pt x="6841" y="3449"/>
                  </a:lnTo>
                  <a:lnTo>
                    <a:pt x="6455" y="2553"/>
                  </a:lnTo>
                  <a:cubicBezTo>
                    <a:pt x="6576" y="2519"/>
                    <a:pt x="6700" y="2502"/>
                    <a:pt x="6826" y="2499"/>
                  </a:cubicBezTo>
                  <a:close/>
                  <a:moveTo>
                    <a:pt x="6046" y="2735"/>
                  </a:moveTo>
                  <a:lnTo>
                    <a:pt x="6423" y="3601"/>
                  </a:lnTo>
                  <a:lnTo>
                    <a:pt x="5528" y="3267"/>
                  </a:lnTo>
                  <a:cubicBezTo>
                    <a:pt x="5655" y="3051"/>
                    <a:pt x="5833" y="2867"/>
                    <a:pt x="6046" y="2735"/>
                  </a:cubicBezTo>
                  <a:close/>
                  <a:moveTo>
                    <a:pt x="7618" y="2703"/>
                  </a:moveTo>
                  <a:cubicBezTo>
                    <a:pt x="7834" y="2833"/>
                    <a:pt x="8018" y="3008"/>
                    <a:pt x="8153" y="3224"/>
                  </a:cubicBezTo>
                  <a:lnTo>
                    <a:pt x="7258" y="3613"/>
                  </a:lnTo>
                  <a:lnTo>
                    <a:pt x="7258" y="3613"/>
                  </a:lnTo>
                  <a:lnTo>
                    <a:pt x="7618" y="2703"/>
                  </a:lnTo>
                  <a:close/>
                  <a:moveTo>
                    <a:pt x="3818" y="4045"/>
                  </a:moveTo>
                  <a:lnTo>
                    <a:pt x="3818" y="4047"/>
                  </a:lnTo>
                  <a:cubicBezTo>
                    <a:pt x="3706" y="4131"/>
                    <a:pt x="3700" y="4295"/>
                    <a:pt x="3804" y="4390"/>
                  </a:cubicBezTo>
                  <a:cubicBezTo>
                    <a:pt x="3925" y="4502"/>
                    <a:pt x="4025" y="4635"/>
                    <a:pt x="4094" y="4784"/>
                  </a:cubicBezTo>
                  <a:lnTo>
                    <a:pt x="3576" y="4784"/>
                  </a:lnTo>
                  <a:lnTo>
                    <a:pt x="3392" y="4045"/>
                  </a:lnTo>
                  <a:close/>
                  <a:moveTo>
                    <a:pt x="2931" y="4047"/>
                  </a:moveTo>
                  <a:lnTo>
                    <a:pt x="3116" y="4787"/>
                  </a:lnTo>
                  <a:lnTo>
                    <a:pt x="2811" y="4787"/>
                  </a:lnTo>
                  <a:lnTo>
                    <a:pt x="2626" y="4047"/>
                  </a:lnTo>
                  <a:close/>
                  <a:moveTo>
                    <a:pt x="8329" y="3633"/>
                  </a:moveTo>
                  <a:cubicBezTo>
                    <a:pt x="8505" y="4284"/>
                    <a:pt x="8228" y="4974"/>
                    <a:pt x="7655" y="5331"/>
                  </a:cubicBezTo>
                  <a:cubicBezTo>
                    <a:pt x="7655" y="5331"/>
                    <a:pt x="7298" y="4465"/>
                    <a:pt x="7301" y="4450"/>
                  </a:cubicBezTo>
                  <a:lnTo>
                    <a:pt x="7301" y="4450"/>
                  </a:lnTo>
                  <a:lnTo>
                    <a:pt x="7785" y="4640"/>
                  </a:lnTo>
                  <a:cubicBezTo>
                    <a:pt x="7794" y="4644"/>
                    <a:pt x="7817" y="4649"/>
                    <a:pt x="7848" y="4649"/>
                  </a:cubicBezTo>
                  <a:cubicBezTo>
                    <a:pt x="7916" y="4649"/>
                    <a:pt x="8019" y="4625"/>
                    <a:pt x="8073" y="4514"/>
                  </a:cubicBezTo>
                  <a:cubicBezTo>
                    <a:pt x="8130" y="4404"/>
                    <a:pt x="8064" y="4272"/>
                    <a:pt x="7949" y="4226"/>
                  </a:cubicBezTo>
                  <a:lnTo>
                    <a:pt x="7952" y="4226"/>
                  </a:lnTo>
                  <a:lnTo>
                    <a:pt x="7434" y="4022"/>
                  </a:lnTo>
                  <a:lnTo>
                    <a:pt x="8329" y="3633"/>
                  </a:lnTo>
                  <a:close/>
                  <a:moveTo>
                    <a:pt x="7132" y="5239"/>
                  </a:moveTo>
                  <a:lnTo>
                    <a:pt x="7250" y="5507"/>
                  </a:lnTo>
                  <a:cubicBezTo>
                    <a:pt x="7189" y="5521"/>
                    <a:pt x="7132" y="5536"/>
                    <a:pt x="7071" y="5544"/>
                  </a:cubicBezTo>
                  <a:cubicBezTo>
                    <a:pt x="7091" y="5435"/>
                    <a:pt x="7111" y="5331"/>
                    <a:pt x="7132" y="5239"/>
                  </a:cubicBezTo>
                  <a:close/>
                  <a:moveTo>
                    <a:pt x="6847" y="1836"/>
                  </a:moveTo>
                  <a:cubicBezTo>
                    <a:pt x="7480" y="1836"/>
                    <a:pt x="8094" y="2109"/>
                    <a:pt x="8516" y="2602"/>
                  </a:cubicBezTo>
                  <a:cubicBezTo>
                    <a:pt x="9063" y="3241"/>
                    <a:pt x="9198" y="4137"/>
                    <a:pt x="8862" y="4905"/>
                  </a:cubicBezTo>
                  <a:cubicBezTo>
                    <a:pt x="8528" y="5677"/>
                    <a:pt x="7782" y="6186"/>
                    <a:pt x="6944" y="6224"/>
                  </a:cubicBezTo>
                  <a:cubicBezTo>
                    <a:pt x="6959" y="6146"/>
                    <a:pt x="6970" y="6071"/>
                    <a:pt x="6985" y="5999"/>
                  </a:cubicBezTo>
                  <a:cubicBezTo>
                    <a:pt x="8056" y="5933"/>
                    <a:pt x="8879" y="5020"/>
                    <a:pt x="8833" y="3947"/>
                  </a:cubicBezTo>
                  <a:cubicBezTo>
                    <a:pt x="8787" y="2887"/>
                    <a:pt x="7918" y="2055"/>
                    <a:pt x="6864" y="2055"/>
                  </a:cubicBezTo>
                  <a:cubicBezTo>
                    <a:pt x="6849" y="2055"/>
                    <a:pt x="6835" y="2055"/>
                    <a:pt x="6821" y="2055"/>
                  </a:cubicBezTo>
                  <a:cubicBezTo>
                    <a:pt x="6562" y="2058"/>
                    <a:pt x="5315" y="2191"/>
                    <a:pt x="4924" y="3598"/>
                  </a:cubicBezTo>
                  <a:lnTo>
                    <a:pt x="4696" y="3598"/>
                  </a:lnTo>
                  <a:cubicBezTo>
                    <a:pt x="4863" y="2775"/>
                    <a:pt x="5482" y="2119"/>
                    <a:pt x="6297" y="1906"/>
                  </a:cubicBezTo>
                  <a:cubicBezTo>
                    <a:pt x="6479" y="1858"/>
                    <a:pt x="6664" y="1836"/>
                    <a:pt x="6847" y="1836"/>
                  </a:cubicBezTo>
                  <a:close/>
                  <a:moveTo>
                    <a:pt x="4501" y="5694"/>
                  </a:moveTo>
                  <a:cubicBezTo>
                    <a:pt x="4503" y="5694"/>
                    <a:pt x="4504" y="5694"/>
                    <a:pt x="4506" y="5694"/>
                  </a:cubicBezTo>
                  <a:cubicBezTo>
                    <a:pt x="4987" y="5694"/>
                    <a:pt x="5229" y="6276"/>
                    <a:pt x="4889" y="6615"/>
                  </a:cubicBezTo>
                  <a:cubicBezTo>
                    <a:pt x="4778" y="6725"/>
                    <a:pt x="4643" y="6774"/>
                    <a:pt x="4511" y="6774"/>
                  </a:cubicBezTo>
                  <a:cubicBezTo>
                    <a:pt x="4233" y="6774"/>
                    <a:pt x="3968" y="6558"/>
                    <a:pt x="3968" y="6232"/>
                  </a:cubicBezTo>
                  <a:cubicBezTo>
                    <a:pt x="3965" y="5938"/>
                    <a:pt x="4204" y="5694"/>
                    <a:pt x="4501" y="5694"/>
                  </a:cubicBezTo>
                  <a:close/>
                  <a:moveTo>
                    <a:pt x="5776" y="5231"/>
                  </a:moveTo>
                  <a:cubicBezTo>
                    <a:pt x="5813" y="5233"/>
                    <a:pt x="5848" y="5251"/>
                    <a:pt x="5871" y="5282"/>
                  </a:cubicBezTo>
                  <a:cubicBezTo>
                    <a:pt x="5899" y="5323"/>
                    <a:pt x="5911" y="5372"/>
                    <a:pt x="5899" y="5421"/>
                  </a:cubicBezTo>
                  <a:cubicBezTo>
                    <a:pt x="5750" y="6146"/>
                    <a:pt x="5255" y="8760"/>
                    <a:pt x="5114" y="11918"/>
                  </a:cubicBezTo>
                  <a:cubicBezTo>
                    <a:pt x="5111" y="11998"/>
                    <a:pt x="5056" y="12062"/>
                    <a:pt x="4987" y="12062"/>
                  </a:cubicBezTo>
                  <a:lnTo>
                    <a:pt x="2733" y="12062"/>
                  </a:lnTo>
                  <a:cubicBezTo>
                    <a:pt x="2664" y="12062"/>
                    <a:pt x="2609" y="11996"/>
                    <a:pt x="2603" y="11918"/>
                  </a:cubicBezTo>
                  <a:cubicBezTo>
                    <a:pt x="2465" y="8754"/>
                    <a:pt x="1967" y="6146"/>
                    <a:pt x="1820" y="5421"/>
                  </a:cubicBezTo>
                  <a:cubicBezTo>
                    <a:pt x="1809" y="5372"/>
                    <a:pt x="1820" y="5323"/>
                    <a:pt x="1849" y="5282"/>
                  </a:cubicBezTo>
                  <a:cubicBezTo>
                    <a:pt x="1869" y="5251"/>
                    <a:pt x="1907" y="5233"/>
                    <a:pt x="1944" y="5231"/>
                  </a:cubicBezTo>
                  <a:lnTo>
                    <a:pt x="4241" y="5231"/>
                  </a:lnTo>
                  <a:cubicBezTo>
                    <a:pt x="4244" y="5248"/>
                    <a:pt x="4247" y="5265"/>
                    <a:pt x="4250" y="5282"/>
                  </a:cubicBezTo>
                  <a:cubicBezTo>
                    <a:pt x="3769" y="5412"/>
                    <a:pt x="3461" y="5881"/>
                    <a:pt x="3533" y="6376"/>
                  </a:cubicBezTo>
                  <a:cubicBezTo>
                    <a:pt x="3606" y="6860"/>
                    <a:pt x="4020" y="7215"/>
                    <a:pt x="4503" y="7215"/>
                  </a:cubicBezTo>
                  <a:cubicBezTo>
                    <a:pt x="4515" y="7215"/>
                    <a:pt x="4526" y="7214"/>
                    <a:pt x="4538" y="7214"/>
                  </a:cubicBezTo>
                  <a:cubicBezTo>
                    <a:pt x="5036" y="7200"/>
                    <a:pt x="5445" y="6811"/>
                    <a:pt x="5488" y="6313"/>
                  </a:cubicBezTo>
                  <a:cubicBezTo>
                    <a:pt x="5528" y="5815"/>
                    <a:pt x="5191" y="5366"/>
                    <a:pt x="4702" y="5268"/>
                  </a:cubicBezTo>
                  <a:cubicBezTo>
                    <a:pt x="4699" y="5257"/>
                    <a:pt x="4696" y="5245"/>
                    <a:pt x="4696" y="5231"/>
                  </a:cubicBezTo>
                  <a:close/>
                  <a:moveTo>
                    <a:pt x="6587" y="4047"/>
                  </a:moveTo>
                  <a:cubicBezTo>
                    <a:pt x="6769" y="4047"/>
                    <a:pt x="6901" y="4217"/>
                    <a:pt x="6858" y="4396"/>
                  </a:cubicBezTo>
                  <a:lnTo>
                    <a:pt x="6858" y="4393"/>
                  </a:lnTo>
                  <a:cubicBezTo>
                    <a:pt x="6849" y="4439"/>
                    <a:pt x="5761" y="8964"/>
                    <a:pt x="5761" y="14261"/>
                  </a:cubicBezTo>
                  <a:cubicBezTo>
                    <a:pt x="5758" y="14414"/>
                    <a:pt x="5635" y="14540"/>
                    <a:pt x="5479" y="14540"/>
                  </a:cubicBezTo>
                  <a:lnTo>
                    <a:pt x="2241" y="14540"/>
                  </a:lnTo>
                  <a:cubicBezTo>
                    <a:pt x="2085" y="14540"/>
                    <a:pt x="1961" y="14414"/>
                    <a:pt x="1961" y="14261"/>
                  </a:cubicBezTo>
                  <a:cubicBezTo>
                    <a:pt x="1961" y="8950"/>
                    <a:pt x="870" y="4439"/>
                    <a:pt x="862" y="4393"/>
                  </a:cubicBezTo>
                  <a:cubicBezTo>
                    <a:pt x="818" y="4217"/>
                    <a:pt x="951" y="4047"/>
                    <a:pt x="1132" y="4047"/>
                  </a:cubicBezTo>
                  <a:lnTo>
                    <a:pt x="2169" y="4047"/>
                  </a:lnTo>
                  <a:lnTo>
                    <a:pt x="2353" y="4787"/>
                  </a:lnTo>
                  <a:lnTo>
                    <a:pt x="1944" y="4787"/>
                  </a:lnTo>
                  <a:cubicBezTo>
                    <a:pt x="1766" y="4787"/>
                    <a:pt x="1599" y="4874"/>
                    <a:pt x="1492" y="5018"/>
                  </a:cubicBezTo>
                  <a:cubicBezTo>
                    <a:pt x="1386" y="5159"/>
                    <a:pt x="1348" y="5337"/>
                    <a:pt x="1386" y="5510"/>
                  </a:cubicBezTo>
                  <a:cubicBezTo>
                    <a:pt x="1532" y="6227"/>
                    <a:pt x="2022" y="8809"/>
                    <a:pt x="2160" y="11938"/>
                  </a:cubicBezTo>
                  <a:cubicBezTo>
                    <a:pt x="2174" y="12258"/>
                    <a:pt x="2428" y="12508"/>
                    <a:pt x="2733" y="12508"/>
                  </a:cubicBezTo>
                  <a:lnTo>
                    <a:pt x="4990" y="12508"/>
                  </a:lnTo>
                  <a:cubicBezTo>
                    <a:pt x="5295" y="12508"/>
                    <a:pt x="5548" y="12255"/>
                    <a:pt x="5563" y="11938"/>
                  </a:cubicBezTo>
                  <a:cubicBezTo>
                    <a:pt x="5701" y="8812"/>
                    <a:pt x="6190" y="6230"/>
                    <a:pt x="6337" y="5510"/>
                  </a:cubicBezTo>
                  <a:cubicBezTo>
                    <a:pt x="6374" y="5337"/>
                    <a:pt x="6334" y="5159"/>
                    <a:pt x="6230" y="5015"/>
                  </a:cubicBezTo>
                  <a:cubicBezTo>
                    <a:pt x="6124" y="4871"/>
                    <a:pt x="5957" y="4787"/>
                    <a:pt x="5779" y="4787"/>
                  </a:cubicBezTo>
                  <a:lnTo>
                    <a:pt x="4581" y="4787"/>
                  </a:lnTo>
                  <a:cubicBezTo>
                    <a:pt x="4483" y="4508"/>
                    <a:pt x="4319" y="4260"/>
                    <a:pt x="4103" y="4062"/>
                  </a:cubicBezTo>
                  <a:cubicBezTo>
                    <a:pt x="4097" y="4056"/>
                    <a:pt x="4092" y="4050"/>
                    <a:pt x="4086" y="4047"/>
                  </a:cubicBezTo>
                  <a:close/>
                  <a:moveTo>
                    <a:pt x="681" y="1"/>
                  </a:moveTo>
                  <a:cubicBezTo>
                    <a:pt x="480" y="1"/>
                    <a:pt x="283" y="104"/>
                    <a:pt x="171" y="288"/>
                  </a:cubicBezTo>
                  <a:cubicBezTo>
                    <a:pt x="1" y="567"/>
                    <a:pt x="93" y="933"/>
                    <a:pt x="372" y="1103"/>
                  </a:cubicBezTo>
                  <a:lnTo>
                    <a:pt x="1622" y="1860"/>
                  </a:lnTo>
                  <a:lnTo>
                    <a:pt x="2056" y="3601"/>
                  </a:lnTo>
                  <a:lnTo>
                    <a:pt x="1132" y="3601"/>
                  </a:lnTo>
                  <a:cubicBezTo>
                    <a:pt x="663" y="3601"/>
                    <a:pt x="315" y="4042"/>
                    <a:pt x="427" y="4499"/>
                  </a:cubicBezTo>
                  <a:cubicBezTo>
                    <a:pt x="438" y="4545"/>
                    <a:pt x="1515" y="9007"/>
                    <a:pt x="1515" y="14261"/>
                  </a:cubicBezTo>
                  <a:cubicBezTo>
                    <a:pt x="1515" y="14661"/>
                    <a:pt x="1840" y="14987"/>
                    <a:pt x="2241" y="14987"/>
                  </a:cubicBezTo>
                  <a:lnTo>
                    <a:pt x="5479" y="14987"/>
                  </a:lnTo>
                  <a:cubicBezTo>
                    <a:pt x="5879" y="14987"/>
                    <a:pt x="6205" y="14661"/>
                    <a:pt x="6205" y="14261"/>
                  </a:cubicBezTo>
                  <a:cubicBezTo>
                    <a:pt x="6205" y="11244"/>
                    <a:pt x="6562" y="8484"/>
                    <a:pt x="6867" y="6673"/>
                  </a:cubicBezTo>
                  <a:cubicBezTo>
                    <a:pt x="8323" y="6670"/>
                    <a:pt x="9504" y="5484"/>
                    <a:pt x="9501" y="4024"/>
                  </a:cubicBezTo>
                  <a:cubicBezTo>
                    <a:pt x="9495" y="2568"/>
                    <a:pt x="8315" y="1390"/>
                    <a:pt x="6860" y="1390"/>
                  </a:cubicBezTo>
                  <a:cubicBezTo>
                    <a:pt x="6856" y="1390"/>
                    <a:pt x="6853" y="1390"/>
                    <a:pt x="6849" y="1390"/>
                  </a:cubicBezTo>
                  <a:lnTo>
                    <a:pt x="6849" y="1388"/>
                  </a:lnTo>
                  <a:cubicBezTo>
                    <a:pt x="5557" y="1388"/>
                    <a:pt x="4454" y="2326"/>
                    <a:pt x="4244" y="3601"/>
                  </a:cubicBezTo>
                  <a:lnTo>
                    <a:pt x="3280" y="3601"/>
                  </a:lnTo>
                  <a:lnTo>
                    <a:pt x="3165" y="3141"/>
                  </a:lnTo>
                  <a:cubicBezTo>
                    <a:pt x="3140" y="3039"/>
                    <a:pt x="3051" y="2972"/>
                    <a:pt x="2951" y="2972"/>
                  </a:cubicBezTo>
                  <a:cubicBezTo>
                    <a:pt x="2933" y="2972"/>
                    <a:pt x="2913" y="2974"/>
                    <a:pt x="2894" y="2979"/>
                  </a:cubicBezTo>
                  <a:cubicBezTo>
                    <a:pt x="2776" y="3008"/>
                    <a:pt x="2704" y="3129"/>
                    <a:pt x="2733" y="3247"/>
                  </a:cubicBezTo>
                  <a:lnTo>
                    <a:pt x="2822" y="3601"/>
                  </a:lnTo>
                  <a:lnTo>
                    <a:pt x="2517" y="3601"/>
                  </a:lnTo>
                  <a:lnTo>
                    <a:pt x="2033" y="1661"/>
                  </a:lnTo>
                  <a:cubicBezTo>
                    <a:pt x="2019" y="1603"/>
                    <a:pt x="1981" y="1554"/>
                    <a:pt x="1933" y="1526"/>
                  </a:cubicBezTo>
                  <a:lnTo>
                    <a:pt x="603" y="723"/>
                  </a:lnTo>
                  <a:cubicBezTo>
                    <a:pt x="461" y="636"/>
                    <a:pt x="546" y="445"/>
                    <a:pt x="675" y="445"/>
                  </a:cubicBezTo>
                  <a:cubicBezTo>
                    <a:pt x="701" y="445"/>
                    <a:pt x="728" y="452"/>
                    <a:pt x="755" y="469"/>
                  </a:cubicBezTo>
                  <a:lnTo>
                    <a:pt x="2215" y="1350"/>
                  </a:lnTo>
                  <a:cubicBezTo>
                    <a:pt x="2249" y="1370"/>
                    <a:pt x="2272" y="1402"/>
                    <a:pt x="2281" y="1442"/>
                  </a:cubicBezTo>
                  <a:lnTo>
                    <a:pt x="2586" y="2631"/>
                  </a:lnTo>
                  <a:cubicBezTo>
                    <a:pt x="2608" y="2716"/>
                    <a:pt x="2697" y="2802"/>
                    <a:pt x="2798" y="2802"/>
                  </a:cubicBezTo>
                  <a:cubicBezTo>
                    <a:pt x="2817" y="2802"/>
                    <a:pt x="2837" y="2799"/>
                    <a:pt x="2857" y="2792"/>
                  </a:cubicBezTo>
                  <a:cubicBezTo>
                    <a:pt x="2972" y="2752"/>
                    <a:pt x="3047" y="2643"/>
                    <a:pt x="3018" y="2522"/>
                  </a:cubicBezTo>
                  <a:lnTo>
                    <a:pt x="2713" y="1333"/>
                  </a:lnTo>
                  <a:cubicBezTo>
                    <a:pt x="2675" y="1180"/>
                    <a:pt x="2580" y="1051"/>
                    <a:pt x="2445" y="970"/>
                  </a:cubicBezTo>
                  <a:lnTo>
                    <a:pt x="985" y="86"/>
                  </a:lnTo>
                  <a:cubicBezTo>
                    <a:pt x="890" y="28"/>
                    <a:pt x="785" y="1"/>
                    <a:pt x="68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50" name="Google Shape;650;p23"/>
          <p:cNvGrpSpPr/>
          <p:nvPr/>
        </p:nvGrpSpPr>
        <p:grpSpPr>
          <a:xfrm>
            <a:off x="5974700" y="2370963"/>
            <a:ext cx="310425" cy="374550"/>
            <a:chOff x="5974700" y="2066163"/>
            <a:chExt cx="310425" cy="374550"/>
          </a:xfrm>
        </p:grpSpPr>
        <p:sp>
          <p:nvSpPr>
            <p:cNvPr id="651" name="Google Shape;651;p23"/>
            <p:cNvSpPr/>
            <p:nvPr/>
          </p:nvSpPr>
          <p:spPr>
            <a:xfrm>
              <a:off x="6019100" y="2373413"/>
              <a:ext cx="160800" cy="45075"/>
            </a:xfrm>
            <a:custGeom>
              <a:rect b="b" l="l" r="r" t="t"/>
              <a:pathLst>
                <a:path extrusionOk="0" h="1803" w="6432">
                  <a:moveTo>
                    <a:pt x="5798" y="446"/>
                  </a:moveTo>
                  <a:cubicBezTo>
                    <a:pt x="5902" y="446"/>
                    <a:pt x="5979" y="533"/>
                    <a:pt x="5968" y="636"/>
                  </a:cubicBezTo>
                  <a:lnTo>
                    <a:pt x="5902" y="1206"/>
                  </a:lnTo>
                  <a:cubicBezTo>
                    <a:pt x="5890" y="1293"/>
                    <a:pt x="5818" y="1359"/>
                    <a:pt x="5732" y="1359"/>
                  </a:cubicBezTo>
                  <a:lnTo>
                    <a:pt x="723" y="1359"/>
                  </a:lnTo>
                  <a:cubicBezTo>
                    <a:pt x="636" y="1359"/>
                    <a:pt x="562" y="1293"/>
                    <a:pt x="553" y="1206"/>
                  </a:cubicBezTo>
                  <a:lnTo>
                    <a:pt x="487" y="636"/>
                  </a:lnTo>
                  <a:cubicBezTo>
                    <a:pt x="475" y="533"/>
                    <a:pt x="553" y="446"/>
                    <a:pt x="657" y="446"/>
                  </a:cubicBezTo>
                  <a:close/>
                  <a:moveTo>
                    <a:pt x="657" y="0"/>
                  </a:moveTo>
                  <a:cubicBezTo>
                    <a:pt x="288" y="0"/>
                    <a:pt x="0" y="320"/>
                    <a:pt x="43" y="685"/>
                  </a:cubicBezTo>
                  <a:lnTo>
                    <a:pt x="110" y="1258"/>
                  </a:lnTo>
                  <a:cubicBezTo>
                    <a:pt x="147" y="1569"/>
                    <a:pt x="409" y="1802"/>
                    <a:pt x="723" y="1802"/>
                  </a:cubicBezTo>
                  <a:lnTo>
                    <a:pt x="5732" y="1802"/>
                  </a:lnTo>
                  <a:cubicBezTo>
                    <a:pt x="6046" y="1802"/>
                    <a:pt x="6308" y="1569"/>
                    <a:pt x="6345" y="1258"/>
                  </a:cubicBezTo>
                  <a:lnTo>
                    <a:pt x="6411" y="685"/>
                  </a:lnTo>
                  <a:cubicBezTo>
                    <a:pt x="6431" y="513"/>
                    <a:pt x="6377" y="337"/>
                    <a:pt x="6259" y="207"/>
                  </a:cubicBezTo>
                  <a:cubicBezTo>
                    <a:pt x="6141" y="75"/>
                    <a:pt x="5974" y="0"/>
                    <a:pt x="5798"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52" name="Google Shape;652;p23"/>
            <p:cNvSpPr/>
            <p:nvPr/>
          </p:nvSpPr>
          <p:spPr>
            <a:xfrm>
              <a:off x="5974700" y="2066163"/>
              <a:ext cx="310425" cy="374550"/>
            </a:xfrm>
            <a:custGeom>
              <a:rect b="b" l="l" r="r" t="t"/>
              <a:pathLst>
                <a:path extrusionOk="0" h="14982" w="12417">
                  <a:moveTo>
                    <a:pt x="9545" y="2568"/>
                  </a:moveTo>
                  <a:cubicBezTo>
                    <a:pt x="9771" y="2568"/>
                    <a:pt x="9998" y="2600"/>
                    <a:pt x="10217" y="2664"/>
                  </a:cubicBezTo>
                  <a:lnTo>
                    <a:pt x="9534" y="4391"/>
                  </a:lnTo>
                  <a:lnTo>
                    <a:pt x="8795" y="2687"/>
                  </a:lnTo>
                  <a:cubicBezTo>
                    <a:pt x="9038" y="2608"/>
                    <a:pt x="9291" y="2568"/>
                    <a:pt x="9545" y="2568"/>
                  </a:cubicBezTo>
                  <a:close/>
                  <a:moveTo>
                    <a:pt x="1272" y="712"/>
                  </a:moveTo>
                  <a:cubicBezTo>
                    <a:pt x="1376" y="712"/>
                    <a:pt x="1471" y="782"/>
                    <a:pt x="1497" y="887"/>
                  </a:cubicBezTo>
                  <a:lnTo>
                    <a:pt x="2412" y="4414"/>
                  </a:lnTo>
                  <a:lnTo>
                    <a:pt x="1926" y="4414"/>
                  </a:lnTo>
                  <a:lnTo>
                    <a:pt x="1039" y="1008"/>
                  </a:lnTo>
                  <a:cubicBezTo>
                    <a:pt x="1025" y="948"/>
                    <a:pt x="1039" y="772"/>
                    <a:pt x="1209" y="721"/>
                  </a:cubicBezTo>
                  <a:cubicBezTo>
                    <a:pt x="1230" y="715"/>
                    <a:pt x="1251" y="712"/>
                    <a:pt x="1272" y="712"/>
                  </a:cubicBezTo>
                  <a:close/>
                  <a:moveTo>
                    <a:pt x="3519" y="444"/>
                  </a:moveTo>
                  <a:cubicBezTo>
                    <a:pt x="3522" y="444"/>
                    <a:pt x="3526" y="444"/>
                    <a:pt x="3529" y="444"/>
                  </a:cubicBezTo>
                  <a:cubicBezTo>
                    <a:pt x="3725" y="453"/>
                    <a:pt x="3757" y="628"/>
                    <a:pt x="3754" y="689"/>
                  </a:cubicBezTo>
                  <a:lnTo>
                    <a:pt x="3607" y="4414"/>
                  </a:lnTo>
                  <a:lnTo>
                    <a:pt x="3135" y="4414"/>
                  </a:lnTo>
                  <a:lnTo>
                    <a:pt x="3285" y="672"/>
                  </a:lnTo>
                  <a:cubicBezTo>
                    <a:pt x="3290" y="543"/>
                    <a:pt x="3394" y="444"/>
                    <a:pt x="3519" y="444"/>
                  </a:cubicBezTo>
                  <a:close/>
                  <a:moveTo>
                    <a:pt x="7234" y="4299"/>
                  </a:moveTo>
                  <a:lnTo>
                    <a:pt x="7528" y="4414"/>
                  </a:lnTo>
                  <a:lnTo>
                    <a:pt x="7206" y="4414"/>
                  </a:lnTo>
                  <a:cubicBezTo>
                    <a:pt x="7214" y="4377"/>
                    <a:pt x="7223" y="4339"/>
                    <a:pt x="7234" y="4299"/>
                  </a:cubicBezTo>
                  <a:close/>
                  <a:moveTo>
                    <a:pt x="8389" y="2865"/>
                  </a:moveTo>
                  <a:lnTo>
                    <a:pt x="9059" y="4414"/>
                  </a:lnTo>
                  <a:lnTo>
                    <a:pt x="8737" y="4414"/>
                  </a:lnTo>
                  <a:lnTo>
                    <a:pt x="7398" y="3887"/>
                  </a:lnTo>
                  <a:cubicBezTo>
                    <a:pt x="7620" y="3455"/>
                    <a:pt x="7963" y="3098"/>
                    <a:pt x="8389" y="2865"/>
                  </a:cubicBezTo>
                  <a:close/>
                  <a:moveTo>
                    <a:pt x="3587" y="4860"/>
                  </a:moveTo>
                  <a:lnTo>
                    <a:pt x="3581" y="5021"/>
                  </a:lnTo>
                  <a:cubicBezTo>
                    <a:pt x="3524" y="5056"/>
                    <a:pt x="3469" y="5096"/>
                    <a:pt x="3420" y="5145"/>
                  </a:cubicBezTo>
                  <a:lnTo>
                    <a:pt x="3132" y="5433"/>
                  </a:lnTo>
                  <a:lnTo>
                    <a:pt x="3098" y="5289"/>
                  </a:lnTo>
                  <a:cubicBezTo>
                    <a:pt x="3100" y="5283"/>
                    <a:pt x="3100" y="5280"/>
                    <a:pt x="3100" y="5275"/>
                  </a:cubicBezTo>
                  <a:lnTo>
                    <a:pt x="3118" y="4860"/>
                  </a:lnTo>
                  <a:close/>
                  <a:moveTo>
                    <a:pt x="10631" y="2828"/>
                  </a:moveTo>
                  <a:cubicBezTo>
                    <a:pt x="11665" y="3352"/>
                    <a:pt x="12177" y="4535"/>
                    <a:pt x="11852" y="5646"/>
                  </a:cubicBezTo>
                  <a:lnTo>
                    <a:pt x="11852" y="5649"/>
                  </a:lnTo>
                  <a:lnTo>
                    <a:pt x="10133" y="4958"/>
                  </a:lnTo>
                  <a:lnTo>
                    <a:pt x="11411" y="4400"/>
                  </a:lnTo>
                  <a:cubicBezTo>
                    <a:pt x="11524" y="4348"/>
                    <a:pt x="11573" y="4218"/>
                    <a:pt x="11524" y="4103"/>
                  </a:cubicBezTo>
                  <a:cubicBezTo>
                    <a:pt x="11488" y="4020"/>
                    <a:pt x="11406" y="3972"/>
                    <a:pt x="11321" y="3972"/>
                  </a:cubicBezTo>
                  <a:cubicBezTo>
                    <a:pt x="11290" y="3972"/>
                    <a:pt x="11259" y="3978"/>
                    <a:pt x="11230" y="3991"/>
                  </a:cubicBezTo>
                  <a:lnTo>
                    <a:pt x="9949" y="4552"/>
                  </a:lnTo>
                  <a:lnTo>
                    <a:pt x="9949" y="4552"/>
                  </a:lnTo>
                  <a:lnTo>
                    <a:pt x="10631" y="2828"/>
                  </a:lnTo>
                  <a:close/>
                  <a:moveTo>
                    <a:pt x="2528" y="4860"/>
                  </a:moveTo>
                  <a:lnTo>
                    <a:pt x="2769" y="5796"/>
                  </a:lnTo>
                  <a:lnTo>
                    <a:pt x="2643" y="5922"/>
                  </a:lnTo>
                  <a:lnTo>
                    <a:pt x="2317" y="5922"/>
                  </a:lnTo>
                  <a:lnTo>
                    <a:pt x="2041" y="4860"/>
                  </a:lnTo>
                  <a:close/>
                  <a:moveTo>
                    <a:pt x="9958" y="5370"/>
                  </a:moveTo>
                  <a:lnTo>
                    <a:pt x="11688" y="6061"/>
                  </a:lnTo>
                  <a:cubicBezTo>
                    <a:pt x="11469" y="6492"/>
                    <a:pt x="11124" y="6846"/>
                    <a:pt x="10700" y="7083"/>
                  </a:cubicBezTo>
                  <a:lnTo>
                    <a:pt x="10698" y="7083"/>
                  </a:lnTo>
                  <a:lnTo>
                    <a:pt x="9958" y="5370"/>
                  </a:lnTo>
                  <a:close/>
                  <a:moveTo>
                    <a:pt x="9848" y="6239"/>
                  </a:moveTo>
                  <a:lnTo>
                    <a:pt x="10292" y="7261"/>
                  </a:lnTo>
                  <a:cubicBezTo>
                    <a:pt x="10104" y="7321"/>
                    <a:pt x="9912" y="7359"/>
                    <a:pt x="9719" y="7373"/>
                  </a:cubicBezTo>
                  <a:lnTo>
                    <a:pt x="9716" y="7373"/>
                  </a:lnTo>
                  <a:lnTo>
                    <a:pt x="9848" y="6239"/>
                  </a:lnTo>
                  <a:close/>
                  <a:moveTo>
                    <a:pt x="6027" y="5322"/>
                  </a:moveTo>
                  <a:cubicBezTo>
                    <a:pt x="6114" y="5322"/>
                    <a:pt x="6201" y="5355"/>
                    <a:pt x="6267" y="5421"/>
                  </a:cubicBezTo>
                  <a:lnTo>
                    <a:pt x="7393" y="6547"/>
                  </a:lnTo>
                  <a:cubicBezTo>
                    <a:pt x="7528" y="6679"/>
                    <a:pt x="7528" y="6895"/>
                    <a:pt x="7393" y="7031"/>
                  </a:cubicBezTo>
                  <a:lnTo>
                    <a:pt x="6270" y="8156"/>
                  </a:lnTo>
                  <a:cubicBezTo>
                    <a:pt x="6202" y="8222"/>
                    <a:pt x="6115" y="8256"/>
                    <a:pt x="6027" y="8256"/>
                  </a:cubicBezTo>
                  <a:cubicBezTo>
                    <a:pt x="5940" y="8256"/>
                    <a:pt x="5853" y="8222"/>
                    <a:pt x="5786" y="8156"/>
                  </a:cubicBezTo>
                  <a:lnTo>
                    <a:pt x="5334" y="7704"/>
                  </a:lnTo>
                  <a:lnTo>
                    <a:pt x="5660" y="7382"/>
                  </a:lnTo>
                  <a:cubicBezTo>
                    <a:pt x="5887" y="7152"/>
                    <a:pt x="5950" y="6809"/>
                    <a:pt x="5824" y="6513"/>
                  </a:cubicBezTo>
                  <a:cubicBezTo>
                    <a:pt x="5787" y="6429"/>
                    <a:pt x="5706" y="6379"/>
                    <a:pt x="5620" y="6379"/>
                  </a:cubicBezTo>
                  <a:cubicBezTo>
                    <a:pt x="5590" y="6379"/>
                    <a:pt x="5560" y="6385"/>
                    <a:pt x="5530" y="6397"/>
                  </a:cubicBezTo>
                  <a:cubicBezTo>
                    <a:pt x="5418" y="6443"/>
                    <a:pt x="5366" y="6576"/>
                    <a:pt x="5415" y="6688"/>
                  </a:cubicBezTo>
                  <a:cubicBezTo>
                    <a:pt x="5470" y="6818"/>
                    <a:pt x="5441" y="6967"/>
                    <a:pt x="5343" y="7068"/>
                  </a:cubicBezTo>
                  <a:lnTo>
                    <a:pt x="4217" y="8194"/>
                  </a:lnTo>
                  <a:cubicBezTo>
                    <a:pt x="4151" y="8260"/>
                    <a:pt x="4064" y="8293"/>
                    <a:pt x="3977" y="8293"/>
                  </a:cubicBezTo>
                  <a:cubicBezTo>
                    <a:pt x="3889" y="8293"/>
                    <a:pt x="3801" y="8260"/>
                    <a:pt x="3734" y="8194"/>
                  </a:cubicBezTo>
                  <a:lnTo>
                    <a:pt x="2608" y="7068"/>
                  </a:lnTo>
                  <a:cubicBezTo>
                    <a:pt x="2476" y="6933"/>
                    <a:pt x="2476" y="6717"/>
                    <a:pt x="2608" y="6584"/>
                  </a:cubicBezTo>
                  <a:lnTo>
                    <a:pt x="3734" y="5459"/>
                  </a:lnTo>
                  <a:cubicBezTo>
                    <a:pt x="3801" y="5393"/>
                    <a:pt x="3889" y="5360"/>
                    <a:pt x="3977" y="5360"/>
                  </a:cubicBezTo>
                  <a:cubicBezTo>
                    <a:pt x="4064" y="5360"/>
                    <a:pt x="4151" y="5393"/>
                    <a:pt x="4217" y="5459"/>
                  </a:cubicBezTo>
                  <a:lnTo>
                    <a:pt x="5021" y="6259"/>
                  </a:lnTo>
                  <a:cubicBezTo>
                    <a:pt x="5067" y="6307"/>
                    <a:pt x="5122" y="6330"/>
                    <a:pt x="5175" y="6330"/>
                  </a:cubicBezTo>
                  <a:cubicBezTo>
                    <a:pt x="5220" y="6330"/>
                    <a:pt x="5264" y="6314"/>
                    <a:pt x="5303" y="6282"/>
                  </a:cubicBezTo>
                  <a:cubicBezTo>
                    <a:pt x="5510" y="6107"/>
                    <a:pt x="5297" y="5911"/>
                    <a:pt x="5297" y="5911"/>
                  </a:cubicBezTo>
                  <a:lnTo>
                    <a:pt x="5786" y="5421"/>
                  </a:lnTo>
                  <a:cubicBezTo>
                    <a:pt x="5853" y="5355"/>
                    <a:pt x="5940" y="5322"/>
                    <a:pt x="6027" y="5322"/>
                  </a:cubicBezTo>
                  <a:close/>
                  <a:moveTo>
                    <a:pt x="6745" y="8312"/>
                  </a:moveTo>
                  <a:cubicBezTo>
                    <a:pt x="6921" y="8436"/>
                    <a:pt x="7185" y="8882"/>
                    <a:pt x="7283" y="9109"/>
                  </a:cubicBezTo>
                  <a:lnTo>
                    <a:pt x="5320" y="9771"/>
                  </a:lnTo>
                  <a:lnTo>
                    <a:pt x="5873" y="8686"/>
                  </a:lnTo>
                  <a:cubicBezTo>
                    <a:pt x="5925" y="8695"/>
                    <a:pt x="5976" y="8700"/>
                    <a:pt x="6028" y="8700"/>
                  </a:cubicBezTo>
                  <a:cubicBezTo>
                    <a:pt x="6238" y="8700"/>
                    <a:pt x="6437" y="8617"/>
                    <a:pt x="6584" y="8470"/>
                  </a:cubicBezTo>
                  <a:lnTo>
                    <a:pt x="6745" y="8312"/>
                  </a:lnTo>
                  <a:close/>
                  <a:moveTo>
                    <a:pt x="3840" y="9290"/>
                  </a:moveTo>
                  <a:lnTo>
                    <a:pt x="4730" y="9953"/>
                  </a:lnTo>
                  <a:lnTo>
                    <a:pt x="4675" y="10056"/>
                  </a:lnTo>
                  <a:cubicBezTo>
                    <a:pt x="4638" y="10134"/>
                    <a:pt x="4646" y="10229"/>
                    <a:pt x="4704" y="10298"/>
                  </a:cubicBezTo>
                  <a:lnTo>
                    <a:pt x="4704" y="10301"/>
                  </a:lnTo>
                  <a:cubicBezTo>
                    <a:pt x="4746" y="10351"/>
                    <a:pt x="4807" y="10380"/>
                    <a:pt x="4872" y="10380"/>
                  </a:cubicBezTo>
                  <a:cubicBezTo>
                    <a:pt x="4896" y="10380"/>
                    <a:pt x="4921" y="10376"/>
                    <a:pt x="4946" y="10367"/>
                  </a:cubicBezTo>
                  <a:lnTo>
                    <a:pt x="5182" y="10289"/>
                  </a:lnTo>
                  <a:lnTo>
                    <a:pt x="5504" y="10528"/>
                  </a:lnTo>
                  <a:lnTo>
                    <a:pt x="3452" y="10810"/>
                  </a:lnTo>
                  <a:cubicBezTo>
                    <a:pt x="3434" y="10390"/>
                    <a:pt x="3541" y="9719"/>
                    <a:pt x="3840" y="9290"/>
                  </a:cubicBezTo>
                  <a:close/>
                  <a:moveTo>
                    <a:pt x="8400" y="6369"/>
                  </a:moveTo>
                  <a:cubicBezTo>
                    <a:pt x="8513" y="6369"/>
                    <a:pt x="8599" y="6466"/>
                    <a:pt x="8587" y="6579"/>
                  </a:cubicBezTo>
                  <a:lnTo>
                    <a:pt x="8049" y="11237"/>
                  </a:lnTo>
                  <a:cubicBezTo>
                    <a:pt x="8038" y="11329"/>
                    <a:pt x="7957" y="11401"/>
                    <a:pt x="7862" y="11401"/>
                  </a:cubicBezTo>
                  <a:lnTo>
                    <a:pt x="2145" y="11401"/>
                  </a:lnTo>
                  <a:cubicBezTo>
                    <a:pt x="2050" y="11401"/>
                    <a:pt x="1969" y="11329"/>
                    <a:pt x="1961" y="11237"/>
                  </a:cubicBezTo>
                  <a:lnTo>
                    <a:pt x="1419" y="6579"/>
                  </a:lnTo>
                  <a:cubicBezTo>
                    <a:pt x="1408" y="6466"/>
                    <a:pt x="1494" y="6369"/>
                    <a:pt x="1606" y="6369"/>
                  </a:cubicBezTo>
                  <a:lnTo>
                    <a:pt x="2214" y="6369"/>
                  </a:lnTo>
                  <a:cubicBezTo>
                    <a:pt x="1989" y="6682"/>
                    <a:pt x="2024" y="7111"/>
                    <a:pt x="2297" y="7385"/>
                  </a:cubicBezTo>
                  <a:lnTo>
                    <a:pt x="3423" y="8510"/>
                  </a:lnTo>
                  <a:cubicBezTo>
                    <a:pt x="3575" y="8663"/>
                    <a:pt x="3776" y="8739"/>
                    <a:pt x="3977" y="8739"/>
                  </a:cubicBezTo>
                  <a:cubicBezTo>
                    <a:pt x="4179" y="8739"/>
                    <a:pt x="4380" y="8663"/>
                    <a:pt x="4534" y="8510"/>
                  </a:cubicBezTo>
                  <a:lnTo>
                    <a:pt x="5023" y="8021"/>
                  </a:lnTo>
                  <a:lnTo>
                    <a:pt x="5473" y="8473"/>
                  </a:lnTo>
                  <a:lnTo>
                    <a:pt x="5481" y="8479"/>
                  </a:lnTo>
                  <a:lnTo>
                    <a:pt x="4934" y="9550"/>
                  </a:lnTo>
                  <a:lnTo>
                    <a:pt x="3918" y="8795"/>
                  </a:lnTo>
                  <a:cubicBezTo>
                    <a:pt x="3881" y="8767"/>
                    <a:pt x="3835" y="8749"/>
                    <a:pt x="3786" y="8749"/>
                  </a:cubicBezTo>
                  <a:cubicBezTo>
                    <a:pt x="3714" y="8749"/>
                    <a:pt x="3647" y="8781"/>
                    <a:pt x="3604" y="8841"/>
                  </a:cubicBezTo>
                  <a:cubicBezTo>
                    <a:pt x="3003" y="9722"/>
                    <a:pt x="2954" y="10497"/>
                    <a:pt x="3023" y="11087"/>
                  </a:cubicBezTo>
                  <a:cubicBezTo>
                    <a:pt x="3039" y="11200"/>
                    <a:pt x="3134" y="11285"/>
                    <a:pt x="3245" y="11285"/>
                  </a:cubicBezTo>
                  <a:cubicBezTo>
                    <a:pt x="3256" y="11285"/>
                    <a:pt x="3266" y="11284"/>
                    <a:pt x="3276" y="11283"/>
                  </a:cubicBezTo>
                  <a:lnTo>
                    <a:pt x="6103" y="10894"/>
                  </a:lnTo>
                  <a:cubicBezTo>
                    <a:pt x="6192" y="10882"/>
                    <a:pt x="6264" y="10819"/>
                    <a:pt x="6287" y="10733"/>
                  </a:cubicBezTo>
                  <a:lnTo>
                    <a:pt x="6287" y="10730"/>
                  </a:lnTo>
                  <a:cubicBezTo>
                    <a:pt x="6310" y="10641"/>
                    <a:pt x="6279" y="10548"/>
                    <a:pt x="6207" y="10494"/>
                  </a:cubicBezTo>
                  <a:lnTo>
                    <a:pt x="5694" y="10114"/>
                  </a:lnTo>
                  <a:lnTo>
                    <a:pt x="7646" y="9460"/>
                  </a:lnTo>
                  <a:cubicBezTo>
                    <a:pt x="7761" y="9420"/>
                    <a:pt x="7825" y="9293"/>
                    <a:pt x="7787" y="9178"/>
                  </a:cubicBezTo>
                  <a:cubicBezTo>
                    <a:pt x="7666" y="8818"/>
                    <a:pt x="7502" y="8479"/>
                    <a:pt x="7059" y="7998"/>
                  </a:cubicBezTo>
                  <a:lnTo>
                    <a:pt x="7709" y="7347"/>
                  </a:lnTo>
                  <a:cubicBezTo>
                    <a:pt x="7971" y="7085"/>
                    <a:pt x="8015" y="6679"/>
                    <a:pt x="7819" y="6369"/>
                  </a:cubicBezTo>
                  <a:close/>
                  <a:moveTo>
                    <a:pt x="3515" y="0"/>
                  </a:moveTo>
                  <a:cubicBezTo>
                    <a:pt x="3155" y="0"/>
                    <a:pt x="2855" y="288"/>
                    <a:pt x="2841" y="651"/>
                  </a:cubicBezTo>
                  <a:lnTo>
                    <a:pt x="2715" y="3807"/>
                  </a:lnTo>
                  <a:lnTo>
                    <a:pt x="1926" y="778"/>
                  </a:lnTo>
                  <a:cubicBezTo>
                    <a:pt x="1844" y="475"/>
                    <a:pt x="1570" y="279"/>
                    <a:pt x="1271" y="279"/>
                  </a:cubicBezTo>
                  <a:cubicBezTo>
                    <a:pt x="1214" y="279"/>
                    <a:pt x="1157" y="286"/>
                    <a:pt x="1100" y="300"/>
                  </a:cubicBezTo>
                  <a:cubicBezTo>
                    <a:pt x="740" y="395"/>
                    <a:pt x="521" y="758"/>
                    <a:pt x="610" y="1121"/>
                  </a:cubicBezTo>
                  <a:lnTo>
                    <a:pt x="1465" y="4414"/>
                  </a:lnTo>
                  <a:lnTo>
                    <a:pt x="953" y="4414"/>
                  </a:lnTo>
                  <a:cubicBezTo>
                    <a:pt x="418" y="4414"/>
                    <a:pt x="0" y="4883"/>
                    <a:pt x="61" y="5416"/>
                  </a:cubicBezTo>
                  <a:lnTo>
                    <a:pt x="420" y="8525"/>
                  </a:lnTo>
                  <a:cubicBezTo>
                    <a:pt x="434" y="8637"/>
                    <a:pt x="532" y="8722"/>
                    <a:pt x="642" y="8722"/>
                  </a:cubicBezTo>
                  <a:cubicBezTo>
                    <a:pt x="651" y="8722"/>
                    <a:pt x="659" y="8722"/>
                    <a:pt x="668" y="8721"/>
                  </a:cubicBezTo>
                  <a:cubicBezTo>
                    <a:pt x="792" y="8706"/>
                    <a:pt x="878" y="8597"/>
                    <a:pt x="864" y="8473"/>
                  </a:cubicBezTo>
                  <a:lnTo>
                    <a:pt x="504" y="5364"/>
                  </a:lnTo>
                  <a:cubicBezTo>
                    <a:pt x="472" y="5093"/>
                    <a:pt x="682" y="4860"/>
                    <a:pt x="953" y="4860"/>
                  </a:cubicBezTo>
                  <a:lnTo>
                    <a:pt x="1581" y="4860"/>
                  </a:lnTo>
                  <a:lnTo>
                    <a:pt x="1857" y="5922"/>
                  </a:lnTo>
                  <a:lnTo>
                    <a:pt x="1606" y="5922"/>
                  </a:lnTo>
                  <a:cubicBezTo>
                    <a:pt x="1226" y="5922"/>
                    <a:pt x="933" y="6251"/>
                    <a:pt x="976" y="6628"/>
                  </a:cubicBezTo>
                  <a:lnTo>
                    <a:pt x="1517" y="11285"/>
                  </a:lnTo>
                  <a:cubicBezTo>
                    <a:pt x="1555" y="11602"/>
                    <a:pt x="1822" y="11844"/>
                    <a:pt x="2145" y="11844"/>
                  </a:cubicBezTo>
                  <a:lnTo>
                    <a:pt x="7859" y="11844"/>
                  </a:lnTo>
                  <a:cubicBezTo>
                    <a:pt x="8181" y="11844"/>
                    <a:pt x="8452" y="11602"/>
                    <a:pt x="8487" y="11285"/>
                  </a:cubicBezTo>
                  <a:lnTo>
                    <a:pt x="9028" y="6628"/>
                  </a:lnTo>
                  <a:cubicBezTo>
                    <a:pt x="9071" y="6251"/>
                    <a:pt x="8777" y="5922"/>
                    <a:pt x="8400" y="5922"/>
                  </a:cubicBezTo>
                  <a:lnTo>
                    <a:pt x="7398" y="5922"/>
                  </a:lnTo>
                  <a:lnTo>
                    <a:pt x="6584" y="5108"/>
                  </a:lnTo>
                  <a:cubicBezTo>
                    <a:pt x="6430" y="4954"/>
                    <a:pt x="6228" y="4877"/>
                    <a:pt x="6027" y="4877"/>
                  </a:cubicBezTo>
                  <a:cubicBezTo>
                    <a:pt x="5826" y="4877"/>
                    <a:pt x="5625" y="4954"/>
                    <a:pt x="5473" y="5108"/>
                  </a:cubicBezTo>
                  <a:lnTo>
                    <a:pt x="4983" y="5594"/>
                  </a:lnTo>
                  <a:lnTo>
                    <a:pt x="4531" y="5142"/>
                  </a:lnTo>
                  <a:cubicBezTo>
                    <a:pt x="4399" y="5010"/>
                    <a:pt x="4217" y="4926"/>
                    <a:pt x="4027" y="4915"/>
                  </a:cubicBezTo>
                  <a:lnTo>
                    <a:pt x="4030" y="4860"/>
                  </a:lnTo>
                  <a:lnTo>
                    <a:pt x="9054" y="4860"/>
                  </a:lnTo>
                  <a:cubicBezTo>
                    <a:pt x="9324" y="4860"/>
                    <a:pt x="9534" y="5093"/>
                    <a:pt x="9503" y="5364"/>
                  </a:cubicBezTo>
                  <a:lnTo>
                    <a:pt x="8484" y="14138"/>
                  </a:lnTo>
                  <a:cubicBezTo>
                    <a:pt x="8458" y="14366"/>
                    <a:pt x="8265" y="14538"/>
                    <a:pt x="8035" y="14538"/>
                  </a:cubicBezTo>
                  <a:lnTo>
                    <a:pt x="1972" y="14538"/>
                  </a:lnTo>
                  <a:cubicBezTo>
                    <a:pt x="1742" y="14538"/>
                    <a:pt x="1549" y="14366"/>
                    <a:pt x="1523" y="14138"/>
                  </a:cubicBezTo>
                  <a:lnTo>
                    <a:pt x="944" y="9155"/>
                  </a:lnTo>
                  <a:cubicBezTo>
                    <a:pt x="931" y="9040"/>
                    <a:pt x="834" y="8958"/>
                    <a:pt x="723" y="8958"/>
                  </a:cubicBezTo>
                  <a:cubicBezTo>
                    <a:pt x="714" y="8958"/>
                    <a:pt x="706" y="8958"/>
                    <a:pt x="697" y="8959"/>
                  </a:cubicBezTo>
                  <a:cubicBezTo>
                    <a:pt x="573" y="8974"/>
                    <a:pt x="487" y="9083"/>
                    <a:pt x="501" y="9207"/>
                  </a:cubicBezTo>
                  <a:lnTo>
                    <a:pt x="1080" y="14190"/>
                  </a:lnTo>
                  <a:cubicBezTo>
                    <a:pt x="1131" y="14642"/>
                    <a:pt x="1514" y="14982"/>
                    <a:pt x="1969" y="14982"/>
                  </a:cubicBezTo>
                  <a:lnTo>
                    <a:pt x="8035" y="14982"/>
                  </a:lnTo>
                  <a:cubicBezTo>
                    <a:pt x="8490" y="14982"/>
                    <a:pt x="8872" y="14642"/>
                    <a:pt x="8927" y="14190"/>
                  </a:cubicBezTo>
                  <a:lnTo>
                    <a:pt x="9664" y="7819"/>
                  </a:lnTo>
                  <a:cubicBezTo>
                    <a:pt x="11207" y="7753"/>
                    <a:pt x="12416" y="6472"/>
                    <a:pt x="12393" y="4929"/>
                  </a:cubicBezTo>
                  <a:cubicBezTo>
                    <a:pt x="12370" y="3372"/>
                    <a:pt x="11101" y="2122"/>
                    <a:pt x="9546" y="2122"/>
                  </a:cubicBezTo>
                  <a:cubicBezTo>
                    <a:pt x="9546" y="2122"/>
                    <a:pt x="9537" y="2122"/>
                    <a:pt x="9521" y="2122"/>
                  </a:cubicBezTo>
                  <a:cubicBezTo>
                    <a:pt x="9273" y="2122"/>
                    <a:pt x="7247" y="2191"/>
                    <a:pt x="6777" y="4414"/>
                  </a:cubicBezTo>
                  <a:lnTo>
                    <a:pt x="4050" y="4414"/>
                  </a:lnTo>
                  <a:lnTo>
                    <a:pt x="4200" y="706"/>
                  </a:lnTo>
                  <a:cubicBezTo>
                    <a:pt x="4215" y="332"/>
                    <a:pt x="3924" y="15"/>
                    <a:pt x="3547" y="1"/>
                  </a:cubicBezTo>
                  <a:cubicBezTo>
                    <a:pt x="3536" y="0"/>
                    <a:pt x="3526" y="0"/>
                    <a:pt x="351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53" name="Google Shape;653;p23"/>
          <p:cNvGrpSpPr/>
          <p:nvPr/>
        </p:nvGrpSpPr>
        <p:grpSpPr>
          <a:xfrm>
            <a:off x="2885000" y="2370913"/>
            <a:ext cx="260350" cy="374600"/>
            <a:chOff x="2885000" y="2066113"/>
            <a:chExt cx="260350" cy="374600"/>
          </a:xfrm>
        </p:grpSpPr>
        <p:sp>
          <p:nvSpPr>
            <p:cNvPr id="654" name="Google Shape;654;p23"/>
            <p:cNvSpPr/>
            <p:nvPr/>
          </p:nvSpPr>
          <p:spPr>
            <a:xfrm>
              <a:off x="2924000" y="2369088"/>
              <a:ext cx="180525" cy="49400"/>
            </a:xfrm>
            <a:custGeom>
              <a:rect b="b" l="l" r="r" t="t"/>
              <a:pathLst>
                <a:path extrusionOk="0" h="1976" w="7221">
                  <a:moveTo>
                    <a:pt x="6446" y="447"/>
                  </a:moveTo>
                  <a:cubicBezTo>
                    <a:pt x="6642" y="447"/>
                    <a:pt x="6783" y="634"/>
                    <a:pt x="6731" y="821"/>
                  </a:cubicBezTo>
                  <a:cubicBezTo>
                    <a:pt x="6668" y="1048"/>
                    <a:pt x="6616" y="1221"/>
                    <a:pt x="6582" y="1325"/>
                  </a:cubicBezTo>
                  <a:cubicBezTo>
                    <a:pt x="6541" y="1448"/>
                    <a:pt x="6429" y="1532"/>
                    <a:pt x="6300" y="1532"/>
                  </a:cubicBezTo>
                  <a:lnTo>
                    <a:pt x="994" y="1532"/>
                  </a:lnTo>
                  <a:cubicBezTo>
                    <a:pt x="865" y="1532"/>
                    <a:pt x="752" y="1448"/>
                    <a:pt x="712" y="1325"/>
                  </a:cubicBezTo>
                  <a:cubicBezTo>
                    <a:pt x="677" y="1221"/>
                    <a:pt x="626" y="1048"/>
                    <a:pt x="562" y="821"/>
                  </a:cubicBezTo>
                  <a:cubicBezTo>
                    <a:pt x="510" y="634"/>
                    <a:pt x="652" y="447"/>
                    <a:pt x="847" y="447"/>
                  </a:cubicBezTo>
                  <a:close/>
                  <a:moveTo>
                    <a:pt x="847" y="0"/>
                  </a:moveTo>
                  <a:cubicBezTo>
                    <a:pt x="358" y="0"/>
                    <a:pt x="1" y="470"/>
                    <a:pt x="133" y="942"/>
                  </a:cubicBezTo>
                  <a:cubicBezTo>
                    <a:pt x="200" y="1175"/>
                    <a:pt x="254" y="1353"/>
                    <a:pt x="289" y="1463"/>
                  </a:cubicBezTo>
                  <a:cubicBezTo>
                    <a:pt x="387" y="1768"/>
                    <a:pt x="672" y="1975"/>
                    <a:pt x="994" y="1975"/>
                  </a:cubicBezTo>
                  <a:lnTo>
                    <a:pt x="6300" y="1975"/>
                  </a:lnTo>
                  <a:cubicBezTo>
                    <a:pt x="6622" y="1975"/>
                    <a:pt x="6907" y="1768"/>
                    <a:pt x="7005" y="1463"/>
                  </a:cubicBezTo>
                  <a:cubicBezTo>
                    <a:pt x="7042" y="1353"/>
                    <a:pt x="7094" y="1175"/>
                    <a:pt x="7160" y="942"/>
                  </a:cubicBezTo>
                  <a:cubicBezTo>
                    <a:pt x="7221" y="717"/>
                    <a:pt x="7175" y="478"/>
                    <a:pt x="7037" y="294"/>
                  </a:cubicBezTo>
                  <a:cubicBezTo>
                    <a:pt x="6896" y="110"/>
                    <a:pt x="6677" y="3"/>
                    <a:pt x="644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55" name="Google Shape;655;p23"/>
            <p:cNvSpPr/>
            <p:nvPr/>
          </p:nvSpPr>
          <p:spPr>
            <a:xfrm>
              <a:off x="2885000" y="2066113"/>
              <a:ext cx="260350" cy="374600"/>
            </a:xfrm>
            <a:custGeom>
              <a:rect b="b" l="l" r="r" t="t"/>
              <a:pathLst>
                <a:path extrusionOk="0" h="14984" w="10414">
                  <a:moveTo>
                    <a:pt x="3062" y="445"/>
                  </a:moveTo>
                  <a:cubicBezTo>
                    <a:pt x="3205" y="445"/>
                    <a:pt x="3329" y="557"/>
                    <a:pt x="3343" y="705"/>
                  </a:cubicBezTo>
                  <a:lnTo>
                    <a:pt x="3562" y="3518"/>
                  </a:lnTo>
                  <a:lnTo>
                    <a:pt x="2997" y="3518"/>
                  </a:lnTo>
                  <a:lnTo>
                    <a:pt x="2782" y="748"/>
                  </a:lnTo>
                  <a:cubicBezTo>
                    <a:pt x="2770" y="593"/>
                    <a:pt x="2885" y="461"/>
                    <a:pt x="3041" y="446"/>
                  </a:cubicBezTo>
                  <a:cubicBezTo>
                    <a:pt x="3048" y="446"/>
                    <a:pt x="3055" y="445"/>
                    <a:pt x="3062" y="445"/>
                  </a:cubicBezTo>
                  <a:close/>
                  <a:moveTo>
                    <a:pt x="3596" y="3964"/>
                  </a:moveTo>
                  <a:lnTo>
                    <a:pt x="3611" y="4134"/>
                  </a:lnTo>
                  <a:cubicBezTo>
                    <a:pt x="3547" y="4168"/>
                    <a:pt x="3493" y="4212"/>
                    <a:pt x="3441" y="4260"/>
                  </a:cubicBezTo>
                  <a:lnTo>
                    <a:pt x="3081" y="4620"/>
                  </a:lnTo>
                  <a:lnTo>
                    <a:pt x="3032" y="3964"/>
                  </a:lnTo>
                  <a:close/>
                  <a:moveTo>
                    <a:pt x="5208" y="7243"/>
                  </a:moveTo>
                  <a:lnTo>
                    <a:pt x="5427" y="7462"/>
                  </a:lnTo>
                  <a:cubicBezTo>
                    <a:pt x="5418" y="7461"/>
                    <a:pt x="5408" y="7461"/>
                    <a:pt x="5398" y="7461"/>
                  </a:cubicBezTo>
                  <a:cubicBezTo>
                    <a:pt x="5236" y="7461"/>
                    <a:pt x="5075" y="7484"/>
                    <a:pt x="4920" y="7531"/>
                  </a:cubicBezTo>
                  <a:lnTo>
                    <a:pt x="5208" y="7243"/>
                  </a:lnTo>
                  <a:close/>
                  <a:moveTo>
                    <a:pt x="5306" y="7911"/>
                  </a:moveTo>
                  <a:cubicBezTo>
                    <a:pt x="5128" y="8075"/>
                    <a:pt x="4987" y="8273"/>
                    <a:pt x="4889" y="8495"/>
                  </a:cubicBezTo>
                  <a:lnTo>
                    <a:pt x="4561" y="8204"/>
                  </a:lnTo>
                  <a:cubicBezTo>
                    <a:pt x="4774" y="8034"/>
                    <a:pt x="5033" y="7931"/>
                    <a:pt x="5306" y="7911"/>
                  </a:cubicBezTo>
                  <a:close/>
                  <a:moveTo>
                    <a:pt x="6225" y="7911"/>
                  </a:moveTo>
                  <a:lnTo>
                    <a:pt x="6271" y="8699"/>
                  </a:lnTo>
                  <a:lnTo>
                    <a:pt x="5680" y="8176"/>
                  </a:lnTo>
                  <a:cubicBezTo>
                    <a:pt x="5839" y="8046"/>
                    <a:pt x="6023" y="7957"/>
                    <a:pt x="6225" y="7911"/>
                  </a:cubicBezTo>
                  <a:close/>
                  <a:moveTo>
                    <a:pt x="6668" y="7885"/>
                  </a:moveTo>
                  <a:lnTo>
                    <a:pt x="6668" y="7885"/>
                  </a:lnTo>
                  <a:cubicBezTo>
                    <a:pt x="7238" y="7945"/>
                    <a:pt x="7707" y="8363"/>
                    <a:pt x="7834" y="8924"/>
                  </a:cubicBezTo>
                  <a:lnTo>
                    <a:pt x="7048" y="8967"/>
                  </a:lnTo>
                  <a:lnTo>
                    <a:pt x="7177" y="8823"/>
                  </a:lnTo>
                  <a:cubicBezTo>
                    <a:pt x="7324" y="8657"/>
                    <a:pt x="7174" y="8448"/>
                    <a:pt x="7007" y="8448"/>
                  </a:cubicBezTo>
                  <a:cubicBezTo>
                    <a:pt x="6951" y="8448"/>
                    <a:pt x="6893" y="8471"/>
                    <a:pt x="6843" y="8527"/>
                  </a:cubicBezTo>
                  <a:lnTo>
                    <a:pt x="6714" y="8674"/>
                  </a:lnTo>
                  <a:lnTo>
                    <a:pt x="6668" y="7885"/>
                  </a:lnTo>
                  <a:close/>
                  <a:moveTo>
                    <a:pt x="5384" y="8507"/>
                  </a:moveTo>
                  <a:lnTo>
                    <a:pt x="5971" y="9031"/>
                  </a:lnTo>
                  <a:lnTo>
                    <a:pt x="5185" y="9074"/>
                  </a:lnTo>
                  <a:cubicBezTo>
                    <a:pt x="5208" y="8872"/>
                    <a:pt x="5275" y="8679"/>
                    <a:pt x="5384" y="8507"/>
                  </a:cubicBezTo>
                  <a:close/>
                  <a:moveTo>
                    <a:pt x="4264" y="8538"/>
                  </a:moveTo>
                  <a:lnTo>
                    <a:pt x="4751" y="8970"/>
                  </a:lnTo>
                  <a:cubicBezTo>
                    <a:pt x="4745" y="9007"/>
                    <a:pt x="4739" y="9048"/>
                    <a:pt x="4736" y="9085"/>
                  </a:cubicBezTo>
                  <a:lnTo>
                    <a:pt x="4065" y="9108"/>
                  </a:lnTo>
                  <a:cubicBezTo>
                    <a:pt x="4088" y="8904"/>
                    <a:pt x="4155" y="8711"/>
                    <a:pt x="4264" y="8538"/>
                  </a:cubicBezTo>
                  <a:close/>
                  <a:moveTo>
                    <a:pt x="7860" y="9367"/>
                  </a:moveTo>
                  <a:lnTo>
                    <a:pt x="7860" y="9367"/>
                  </a:lnTo>
                  <a:cubicBezTo>
                    <a:pt x="7839" y="9572"/>
                    <a:pt x="7770" y="9765"/>
                    <a:pt x="7661" y="9937"/>
                  </a:cubicBezTo>
                  <a:lnTo>
                    <a:pt x="7071" y="9413"/>
                  </a:lnTo>
                  <a:lnTo>
                    <a:pt x="7860" y="9367"/>
                  </a:lnTo>
                  <a:close/>
                  <a:moveTo>
                    <a:pt x="6003" y="9474"/>
                  </a:moveTo>
                  <a:lnTo>
                    <a:pt x="5476" y="10067"/>
                  </a:lnTo>
                  <a:cubicBezTo>
                    <a:pt x="5347" y="9909"/>
                    <a:pt x="5257" y="9721"/>
                    <a:pt x="5211" y="9520"/>
                  </a:cubicBezTo>
                  <a:lnTo>
                    <a:pt x="6003" y="9474"/>
                  </a:lnTo>
                  <a:close/>
                  <a:moveTo>
                    <a:pt x="4759" y="9531"/>
                  </a:moveTo>
                  <a:cubicBezTo>
                    <a:pt x="4765" y="9560"/>
                    <a:pt x="4771" y="9592"/>
                    <a:pt x="4777" y="9624"/>
                  </a:cubicBezTo>
                  <a:lnTo>
                    <a:pt x="4356" y="10096"/>
                  </a:lnTo>
                  <a:cubicBezTo>
                    <a:pt x="4230" y="9937"/>
                    <a:pt x="4140" y="9750"/>
                    <a:pt x="4094" y="9554"/>
                  </a:cubicBezTo>
                  <a:lnTo>
                    <a:pt x="4759" y="9531"/>
                  </a:lnTo>
                  <a:close/>
                  <a:moveTo>
                    <a:pt x="6777" y="9747"/>
                  </a:moveTo>
                  <a:lnTo>
                    <a:pt x="7365" y="10271"/>
                  </a:lnTo>
                  <a:cubicBezTo>
                    <a:pt x="7206" y="10398"/>
                    <a:pt x="7022" y="10487"/>
                    <a:pt x="6823" y="10533"/>
                  </a:cubicBezTo>
                  <a:lnTo>
                    <a:pt x="6777" y="9747"/>
                  </a:lnTo>
                  <a:close/>
                  <a:moveTo>
                    <a:pt x="6331" y="9773"/>
                  </a:moveTo>
                  <a:lnTo>
                    <a:pt x="6377" y="10562"/>
                  </a:lnTo>
                  <a:cubicBezTo>
                    <a:pt x="6176" y="10539"/>
                    <a:pt x="5980" y="10470"/>
                    <a:pt x="5807" y="10363"/>
                  </a:cubicBezTo>
                  <a:lnTo>
                    <a:pt x="6331" y="9773"/>
                  </a:lnTo>
                  <a:close/>
                  <a:moveTo>
                    <a:pt x="4955" y="10093"/>
                  </a:moveTo>
                  <a:cubicBezTo>
                    <a:pt x="5062" y="10286"/>
                    <a:pt x="5205" y="10455"/>
                    <a:pt x="5375" y="10599"/>
                  </a:cubicBezTo>
                  <a:cubicBezTo>
                    <a:pt x="5131" y="10594"/>
                    <a:pt x="4895" y="10522"/>
                    <a:pt x="4690" y="10392"/>
                  </a:cubicBezTo>
                  <a:lnTo>
                    <a:pt x="4955" y="10093"/>
                  </a:lnTo>
                  <a:close/>
                  <a:moveTo>
                    <a:pt x="3998" y="4478"/>
                  </a:moveTo>
                  <a:cubicBezTo>
                    <a:pt x="4086" y="4478"/>
                    <a:pt x="4173" y="4511"/>
                    <a:pt x="4241" y="4577"/>
                  </a:cubicBezTo>
                  <a:lnTo>
                    <a:pt x="5499" y="5835"/>
                  </a:lnTo>
                  <a:cubicBezTo>
                    <a:pt x="5631" y="5970"/>
                    <a:pt x="5631" y="6186"/>
                    <a:pt x="5499" y="6319"/>
                  </a:cubicBezTo>
                  <a:lnTo>
                    <a:pt x="4241" y="7580"/>
                  </a:lnTo>
                  <a:cubicBezTo>
                    <a:pt x="4173" y="7646"/>
                    <a:pt x="4086" y="7679"/>
                    <a:pt x="3998" y="7679"/>
                  </a:cubicBezTo>
                  <a:cubicBezTo>
                    <a:pt x="3911" y="7679"/>
                    <a:pt x="3824" y="7646"/>
                    <a:pt x="3757" y="7580"/>
                  </a:cubicBezTo>
                  <a:lnTo>
                    <a:pt x="2986" y="6805"/>
                  </a:lnTo>
                  <a:cubicBezTo>
                    <a:pt x="2937" y="6757"/>
                    <a:pt x="2883" y="6736"/>
                    <a:pt x="2831" y="6736"/>
                  </a:cubicBezTo>
                  <a:cubicBezTo>
                    <a:pt x="2657" y="6736"/>
                    <a:pt x="2508" y="6960"/>
                    <a:pt x="2669" y="7122"/>
                  </a:cubicBezTo>
                  <a:lnTo>
                    <a:pt x="3444" y="7893"/>
                  </a:lnTo>
                  <a:cubicBezTo>
                    <a:pt x="3590" y="8043"/>
                    <a:pt x="3792" y="8124"/>
                    <a:pt x="3999" y="8124"/>
                  </a:cubicBezTo>
                  <a:lnTo>
                    <a:pt x="4017" y="8124"/>
                  </a:lnTo>
                  <a:cubicBezTo>
                    <a:pt x="3510" y="8748"/>
                    <a:pt x="3481" y="9632"/>
                    <a:pt x="3945" y="10289"/>
                  </a:cubicBezTo>
                  <a:cubicBezTo>
                    <a:pt x="4287" y="10771"/>
                    <a:pt x="4837" y="11044"/>
                    <a:pt x="5406" y="11044"/>
                  </a:cubicBezTo>
                  <a:cubicBezTo>
                    <a:pt x="5608" y="11044"/>
                    <a:pt x="5811" y="11010"/>
                    <a:pt x="6009" y="10939"/>
                  </a:cubicBezTo>
                  <a:cubicBezTo>
                    <a:pt x="6180" y="10990"/>
                    <a:pt x="6353" y="11015"/>
                    <a:pt x="6523" y="11015"/>
                  </a:cubicBezTo>
                  <a:cubicBezTo>
                    <a:pt x="7250" y="11015"/>
                    <a:pt x="7928" y="10568"/>
                    <a:pt x="8196" y="9857"/>
                  </a:cubicBezTo>
                  <a:cubicBezTo>
                    <a:pt x="8530" y="8976"/>
                    <a:pt x="8124" y="7991"/>
                    <a:pt x="7270" y="7597"/>
                  </a:cubicBezTo>
                  <a:lnTo>
                    <a:pt x="8234" y="6635"/>
                  </a:lnTo>
                  <a:cubicBezTo>
                    <a:pt x="8320" y="6549"/>
                    <a:pt x="8386" y="6443"/>
                    <a:pt x="8424" y="6325"/>
                  </a:cubicBezTo>
                  <a:cubicBezTo>
                    <a:pt x="8507" y="6359"/>
                    <a:pt x="8568" y="6437"/>
                    <a:pt x="8585" y="6526"/>
                  </a:cubicBezTo>
                  <a:cubicBezTo>
                    <a:pt x="8795" y="7695"/>
                    <a:pt x="8795" y="9019"/>
                    <a:pt x="8588" y="10467"/>
                  </a:cubicBezTo>
                  <a:cubicBezTo>
                    <a:pt x="8562" y="10640"/>
                    <a:pt x="8533" y="10818"/>
                    <a:pt x="8502" y="10997"/>
                  </a:cubicBezTo>
                  <a:cubicBezTo>
                    <a:pt x="8479" y="11129"/>
                    <a:pt x="8366" y="11224"/>
                    <a:pt x="8234" y="11224"/>
                  </a:cubicBezTo>
                  <a:lnTo>
                    <a:pt x="2183" y="11224"/>
                  </a:lnTo>
                  <a:cubicBezTo>
                    <a:pt x="2047" y="11224"/>
                    <a:pt x="1935" y="11129"/>
                    <a:pt x="1912" y="10997"/>
                  </a:cubicBezTo>
                  <a:cubicBezTo>
                    <a:pt x="1880" y="10818"/>
                    <a:pt x="1852" y="10640"/>
                    <a:pt x="1829" y="10467"/>
                  </a:cubicBezTo>
                  <a:cubicBezTo>
                    <a:pt x="1619" y="9019"/>
                    <a:pt x="1621" y="7692"/>
                    <a:pt x="1832" y="6526"/>
                  </a:cubicBezTo>
                  <a:cubicBezTo>
                    <a:pt x="1846" y="6437"/>
                    <a:pt x="1906" y="6359"/>
                    <a:pt x="1993" y="6325"/>
                  </a:cubicBezTo>
                  <a:cubicBezTo>
                    <a:pt x="2030" y="6443"/>
                    <a:pt x="2094" y="6549"/>
                    <a:pt x="2183" y="6635"/>
                  </a:cubicBezTo>
                  <a:cubicBezTo>
                    <a:pt x="2232" y="6684"/>
                    <a:pt x="2286" y="6705"/>
                    <a:pt x="2338" y="6705"/>
                  </a:cubicBezTo>
                  <a:cubicBezTo>
                    <a:pt x="2510" y="6705"/>
                    <a:pt x="2658" y="6481"/>
                    <a:pt x="2497" y="6322"/>
                  </a:cubicBezTo>
                  <a:cubicBezTo>
                    <a:pt x="2364" y="6186"/>
                    <a:pt x="2364" y="5970"/>
                    <a:pt x="2497" y="5838"/>
                  </a:cubicBezTo>
                  <a:lnTo>
                    <a:pt x="3757" y="4577"/>
                  </a:lnTo>
                  <a:cubicBezTo>
                    <a:pt x="3824" y="4511"/>
                    <a:pt x="3911" y="4478"/>
                    <a:pt x="3998" y="4478"/>
                  </a:cubicBezTo>
                  <a:close/>
                  <a:moveTo>
                    <a:pt x="2586" y="3964"/>
                  </a:moveTo>
                  <a:lnTo>
                    <a:pt x="2669" y="5035"/>
                  </a:lnTo>
                  <a:lnTo>
                    <a:pt x="2183" y="5521"/>
                  </a:lnTo>
                  <a:cubicBezTo>
                    <a:pt x="2088" y="5616"/>
                    <a:pt x="2019" y="5734"/>
                    <a:pt x="1981" y="5864"/>
                  </a:cubicBezTo>
                  <a:cubicBezTo>
                    <a:pt x="1682" y="5913"/>
                    <a:pt x="1446" y="6146"/>
                    <a:pt x="1394" y="6448"/>
                  </a:cubicBezTo>
                  <a:cubicBezTo>
                    <a:pt x="1175" y="7660"/>
                    <a:pt x="1172" y="9033"/>
                    <a:pt x="1385" y="10530"/>
                  </a:cubicBezTo>
                  <a:cubicBezTo>
                    <a:pt x="1411" y="10709"/>
                    <a:pt x="1440" y="10890"/>
                    <a:pt x="1475" y="11074"/>
                  </a:cubicBezTo>
                  <a:cubicBezTo>
                    <a:pt x="1532" y="11417"/>
                    <a:pt x="1832" y="11667"/>
                    <a:pt x="2180" y="11667"/>
                  </a:cubicBezTo>
                  <a:lnTo>
                    <a:pt x="8234" y="11667"/>
                  </a:lnTo>
                  <a:cubicBezTo>
                    <a:pt x="8582" y="11667"/>
                    <a:pt x="8882" y="11417"/>
                    <a:pt x="8939" y="11074"/>
                  </a:cubicBezTo>
                  <a:cubicBezTo>
                    <a:pt x="8971" y="10890"/>
                    <a:pt x="9003" y="10709"/>
                    <a:pt x="9028" y="10530"/>
                  </a:cubicBezTo>
                  <a:cubicBezTo>
                    <a:pt x="9244" y="9036"/>
                    <a:pt x="9239" y="7660"/>
                    <a:pt x="9020" y="6448"/>
                  </a:cubicBezTo>
                  <a:cubicBezTo>
                    <a:pt x="8968" y="6149"/>
                    <a:pt x="8732" y="5916"/>
                    <a:pt x="8433" y="5867"/>
                  </a:cubicBezTo>
                  <a:cubicBezTo>
                    <a:pt x="8398" y="5737"/>
                    <a:pt x="8329" y="5616"/>
                    <a:pt x="8231" y="5521"/>
                  </a:cubicBezTo>
                  <a:lnTo>
                    <a:pt x="6973" y="4263"/>
                  </a:lnTo>
                  <a:cubicBezTo>
                    <a:pt x="6819" y="4109"/>
                    <a:pt x="6617" y="4032"/>
                    <a:pt x="6416" y="4032"/>
                  </a:cubicBezTo>
                  <a:cubicBezTo>
                    <a:pt x="6215" y="4032"/>
                    <a:pt x="6014" y="4109"/>
                    <a:pt x="5862" y="4263"/>
                  </a:cubicBezTo>
                  <a:lnTo>
                    <a:pt x="5603" y="4522"/>
                  </a:lnTo>
                  <a:cubicBezTo>
                    <a:pt x="5441" y="4682"/>
                    <a:pt x="5589" y="4905"/>
                    <a:pt x="5761" y="4905"/>
                  </a:cubicBezTo>
                  <a:cubicBezTo>
                    <a:pt x="5813" y="4905"/>
                    <a:pt x="5868" y="4885"/>
                    <a:pt x="5916" y="4836"/>
                  </a:cubicBezTo>
                  <a:lnTo>
                    <a:pt x="6176" y="4577"/>
                  </a:lnTo>
                  <a:cubicBezTo>
                    <a:pt x="6242" y="4511"/>
                    <a:pt x="6329" y="4478"/>
                    <a:pt x="6416" y="4478"/>
                  </a:cubicBezTo>
                  <a:cubicBezTo>
                    <a:pt x="6504" y="4478"/>
                    <a:pt x="6592" y="4511"/>
                    <a:pt x="6659" y="4577"/>
                  </a:cubicBezTo>
                  <a:lnTo>
                    <a:pt x="7917" y="5838"/>
                  </a:lnTo>
                  <a:cubicBezTo>
                    <a:pt x="8050" y="5970"/>
                    <a:pt x="8050" y="6186"/>
                    <a:pt x="7917" y="6319"/>
                  </a:cubicBezTo>
                  <a:lnTo>
                    <a:pt x="6786" y="7453"/>
                  </a:lnTo>
                  <a:cubicBezTo>
                    <a:pt x="6697" y="7440"/>
                    <a:pt x="6608" y="7434"/>
                    <a:pt x="6520" y="7434"/>
                  </a:cubicBezTo>
                  <a:cubicBezTo>
                    <a:pt x="6372" y="7434"/>
                    <a:pt x="6226" y="7452"/>
                    <a:pt x="6083" y="7488"/>
                  </a:cubicBezTo>
                  <a:lnTo>
                    <a:pt x="5522" y="6929"/>
                  </a:lnTo>
                  <a:lnTo>
                    <a:pt x="5816" y="6635"/>
                  </a:lnTo>
                  <a:cubicBezTo>
                    <a:pt x="6121" y="6327"/>
                    <a:pt x="6121" y="5829"/>
                    <a:pt x="5816" y="5524"/>
                  </a:cubicBezTo>
                  <a:lnTo>
                    <a:pt x="4555" y="4263"/>
                  </a:lnTo>
                  <a:cubicBezTo>
                    <a:pt x="4420" y="4128"/>
                    <a:pt x="4241" y="4047"/>
                    <a:pt x="4051" y="4036"/>
                  </a:cubicBezTo>
                  <a:lnTo>
                    <a:pt x="4045" y="3967"/>
                  </a:lnTo>
                  <a:lnTo>
                    <a:pt x="8686" y="3967"/>
                  </a:lnTo>
                  <a:cubicBezTo>
                    <a:pt x="8853" y="3967"/>
                    <a:pt x="9005" y="4070"/>
                    <a:pt x="9066" y="4226"/>
                  </a:cubicBezTo>
                  <a:cubicBezTo>
                    <a:pt x="9786" y="6077"/>
                    <a:pt x="9961" y="8328"/>
                    <a:pt x="9590" y="10922"/>
                  </a:cubicBezTo>
                  <a:cubicBezTo>
                    <a:pt x="9313" y="12839"/>
                    <a:pt x="8833" y="14209"/>
                    <a:pt x="8813" y="14267"/>
                  </a:cubicBezTo>
                  <a:cubicBezTo>
                    <a:pt x="8755" y="14431"/>
                    <a:pt x="8602" y="14538"/>
                    <a:pt x="8430" y="14540"/>
                  </a:cubicBezTo>
                  <a:lnTo>
                    <a:pt x="1984" y="14540"/>
                  </a:lnTo>
                  <a:cubicBezTo>
                    <a:pt x="1811" y="14538"/>
                    <a:pt x="1656" y="14431"/>
                    <a:pt x="1598" y="14267"/>
                  </a:cubicBezTo>
                  <a:cubicBezTo>
                    <a:pt x="1578" y="14209"/>
                    <a:pt x="1100" y="12839"/>
                    <a:pt x="824" y="10922"/>
                  </a:cubicBezTo>
                  <a:cubicBezTo>
                    <a:pt x="453" y="8325"/>
                    <a:pt x="631" y="6071"/>
                    <a:pt x="1351" y="4223"/>
                  </a:cubicBezTo>
                  <a:cubicBezTo>
                    <a:pt x="1411" y="4065"/>
                    <a:pt x="1564" y="3964"/>
                    <a:pt x="1731" y="3964"/>
                  </a:cubicBezTo>
                  <a:close/>
                  <a:moveTo>
                    <a:pt x="3060" y="1"/>
                  </a:moveTo>
                  <a:cubicBezTo>
                    <a:pt x="3042" y="1"/>
                    <a:pt x="3024" y="2"/>
                    <a:pt x="3006" y="3"/>
                  </a:cubicBezTo>
                  <a:cubicBezTo>
                    <a:pt x="2606" y="35"/>
                    <a:pt x="2307" y="386"/>
                    <a:pt x="2338" y="786"/>
                  </a:cubicBezTo>
                  <a:lnTo>
                    <a:pt x="2551" y="3521"/>
                  </a:lnTo>
                  <a:lnTo>
                    <a:pt x="1731" y="3521"/>
                  </a:lnTo>
                  <a:cubicBezTo>
                    <a:pt x="1728" y="3521"/>
                    <a:pt x="1726" y="3521"/>
                    <a:pt x="1724" y="3521"/>
                  </a:cubicBezTo>
                  <a:cubicBezTo>
                    <a:pt x="1375" y="3521"/>
                    <a:pt x="1062" y="3736"/>
                    <a:pt x="936" y="4062"/>
                  </a:cubicBezTo>
                  <a:cubicBezTo>
                    <a:pt x="188" y="5985"/>
                    <a:pt x="1" y="8314"/>
                    <a:pt x="384" y="10985"/>
                  </a:cubicBezTo>
                  <a:cubicBezTo>
                    <a:pt x="666" y="12948"/>
                    <a:pt x="1158" y="14356"/>
                    <a:pt x="1178" y="14417"/>
                  </a:cubicBezTo>
                  <a:cubicBezTo>
                    <a:pt x="1299" y="14756"/>
                    <a:pt x="1621" y="14984"/>
                    <a:pt x="1984" y="14984"/>
                  </a:cubicBezTo>
                  <a:lnTo>
                    <a:pt x="8433" y="14984"/>
                  </a:lnTo>
                  <a:cubicBezTo>
                    <a:pt x="8792" y="14984"/>
                    <a:pt x="9115" y="14756"/>
                    <a:pt x="9236" y="14417"/>
                  </a:cubicBezTo>
                  <a:cubicBezTo>
                    <a:pt x="9256" y="14359"/>
                    <a:pt x="9748" y="12948"/>
                    <a:pt x="10030" y="10985"/>
                  </a:cubicBezTo>
                  <a:cubicBezTo>
                    <a:pt x="10413" y="8314"/>
                    <a:pt x="10229" y="5985"/>
                    <a:pt x="9478" y="4062"/>
                  </a:cubicBezTo>
                  <a:cubicBezTo>
                    <a:pt x="9352" y="3736"/>
                    <a:pt x="9038" y="3521"/>
                    <a:pt x="8690" y="3521"/>
                  </a:cubicBezTo>
                  <a:cubicBezTo>
                    <a:pt x="8688" y="3521"/>
                    <a:pt x="8685" y="3521"/>
                    <a:pt x="8683" y="3521"/>
                  </a:cubicBezTo>
                  <a:lnTo>
                    <a:pt x="4008" y="3521"/>
                  </a:lnTo>
                  <a:lnTo>
                    <a:pt x="3786" y="674"/>
                  </a:lnTo>
                  <a:cubicBezTo>
                    <a:pt x="3756" y="289"/>
                    <a:pt x="3437" y="1"/>
                    <a:pt x="306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56" name="Google Shape;656;p23"/>
          <p:cNvGrpSpPr/>
          <p:nvPr/>
        </p:nvGrpSpPr>
        <p:grpSpPr>
          <a:xfrm>
            <a:off x="4708400" y="2370213"/>
            <a:ext cx="346550" cy="374575"/>
            <a:chOff x="4708400" y="2065413"/>
            <a:chExt cx="346550" cy="374575"/>
          </a:xfrm>
        </p:grpSpPr>
        <p:sp>
          <p:nvSpPr>
            <p:cNvPr id="657" name="Google Shape;657;p23"/>
            <p:cNvSpPr/>
            <p:nvPr/>
          </p:nvSpPr>
          <p:spPr>
            <a:xfrm>
              <a:off x="4708400" y="2065413"/>
              <a:ext cx="346550" cy="374575"/>
            </a:xfrm>
            <a:custGeom>
              <a:rect b="b" l="l" r="r" t="t"/>
              <a:pathLst>
                <a:path extrusionOk="0" h="14983" w="13862">
                  <a:moveTo>
                    <a:pt x="4601" y="1381"/>
                  </a:moveTo>
                  <a:cubicBezTo>
                    <a:pt x="4987" y="1582"/>
                    <a:pt x="5303" y="1888"/>
                    <a:pt x="5516" y="2265"/>
                  </a:cubicBezTo>
                  <a:lnTo>
                    <a:pt x="3988" y="2930"/>
                  </a:lnTo>
                  <a:lnTo>
                    <a:pt x="4601" y="1381"/>
                  </a:lnTo>
                  <a:close/>
                  <a:moveTo>
                    <a:pt x="3580" y="1131"/>
                  </a:moveTo>
                  <a:cubicBezTo>
                    <a:pt x="3779" y="1131"/>
                    <a:pt x="3981" y="1158"/>
                    <a:pt x="4181" y="1214"/>
                  </a:cubicBezTo>
                  <a:lnTo>
                    <a:pt x="3570" y="2754"/>
                  </a:lnTo>
                  <a:lnTo>
                    <a:pt x="3104" y="1683"/>
                  </a:lnTo>
                  <a:cubicBezTo>
                    <a:pt x="3066" y="1600"/>
                    <a:pt x="2985" y="1552"/>
                    <a:pt x="2899" y="1552"/>
                  </a:cubicBezTo>
                  <a:cubicBezTo>
                    <a:pt x="2869" y="1552"/>
                    <a:pt x="2838" y="1558"/>
                    <a:pt x="2807" y="1571"/>
                  </a:cubicBezTo>
                  <a:cubicBezTo>
                    <a:pt x="2695" y="1620"/>
                    <a:pt x="2643" y="1749"/>
                    <a:pt x="2689" y="1865"/>
                  </a:cubicBezTo>
                  <a:lnTo>
                    <a:pt x="3156" y="2944"/>
                  </a:lnTo>
                  <a:lnTo>
                    <a:pt x="1610" y="2331"/>
                  </a:lnTo>
                  <a:cubicBezTo>
                    <a:pt x="1998" y="1580"/>
                    <a:pt x="2767" y="1131"/>
                    <a:pt x="3580" y="1131"/>
                  </a:cubicBezTo>
                  <a:close/>
                  <a:moveTo>
                    <a:pt x="5698" y="2682"/>
                  </a:moveTo>
                  <a:cubicBezTo>
                    <a:pt x="5726" y="2774"/>
                    <a:pt x="5749" y="2866"/>
                    <a:pt x="5764" y="2961"/>
                  </a:cubicBezTo>
                  <a:lnTo>
                    <a:pt x="5056" y="2961"/>
                  </a:lnTo>
                  <a:lnTo>
                    <a:pt x="5698" y="2682"/>
                  </a:lnTo>
                  <a:close/>
                  <a:moveTo>
                    <a:pt x="1443" y="2751"/>
                  </a:moveTo>
                  <a:lnTo>
                    <a:pt x="2914" y="3333"/>
                  </a:lnTo>
                  <a:cubicBezTo>
                    <a:pt x="2897" y="3359"/>
                    <a:pt x="2876" y="3387"/>
                    <a:pt x="2862" y="3416"/>
                  </a:cubicBezTo>
                  <a:lnTo>
                    <a:pt x="1463" y="4024"/>
                  </a:lnTo>
                  <a:cubicBezTo>
                    <a:pt x="1331" y="3609"/>
                    <a:pt x="1325" y="3166"/>
                    <a:pt x="1443" y="2751"/>
                  </a:cubicBezTo>
                  <a:close/>
                  <a:moveTo>
                    <a:pt x="2750" y="3957"/>
                  </a:moveTo>
                  <a:lnTo>
                    <a:pt x="2816" y="4620"/>
                  </a:lnTo>
                  <a:cubicBezTo>
                    <a:pt x="2807" y="4631"/>
                    <a:pt x="2537" y="5313"/>
                    <a:pt x="2537" y="5313"/>
                  </a:cubicBezTo>
                  <a:cubicBezTo>
                    <a:pt x="2160" y="5112"/>
                    <a:pt x="1852" y="4810"/>
                    <a:pt x="1641" y="4438"/>
                  </a:cubicBezTo>
                  <a:lnTo>
                    <a:pt x="2750" y="3957"/>
                  </a:lnTo>
                  <a:close/>
                  <a:moveTo>
                    <a:pt x="3583" y="453"/>
                  </a:moveTo>
                  <a:cubicBezTo>
                    <a:pt x="5022" y="453"/>
                    <a:pt x="6256" y="1516"/>
                    <a:pt x="6452" y="2961"/>
                  </a:cubicBezTo>
                  <a:lnTo>
                    <a:pt x="6224" y="2961"/>
                  </a:lnTo>
                  <a:cubicBezTo>
                    <a:pt x="5862" y="753"/>
                    <a:pt x="3854" y="678"/>
                    <a:pt x="3572" y="678"/>
                  </a:cubicBezTo>
                  <a:cubicBezTo>
                    <a:pt x="3551" y="678"/>
                    <a:pt x="3540" y="679"/>
                    <a:pt x="3539" y="679"/>
                  </a:cubicBezTo>
                  <a:cubicBezTo>
                    <a:pt x="2191" y="702"/>
                    <a:pt x="1071" y="1718"/>
                    <a:pt x="922" y="3056"/>
                  </a:cubicBezTo>
                  <a:cubicBezTo>
                    <a:pt x="772" y="4395"/>
                    <a:pt x="1641" y="5636"/>
                    <a:pt x="2951" y="5950"/>
                  </a:cubicBezTo>
                  <a:lnTo>
                    <a:pt x="2974" y="6188"/>
                  </a:lnTo>
                  <a:cubicBezTo>
                    <a:pt x="1636" y="5903"/>
                    <a:pt x="680" y="4720"/>
                    <a:pt x="680" y="3353"/>
                  </a:cubicBezTo>
                  <a:cubicBezTo>
                    <a:pt x="680" y="1827"/>
                    <a:pt x="1860" y="563"/>
                    <a:pt x="3383" y="460"/>
                  </a:cubicBezTo>
                  <a:cubicBezTo>
                    <a:pt x="3450" y="455"/>
                    <a:pt x="3516" y="453"/>
                    <a:pt x="3583" y="453"/>
                  </a:cubicBezTo>
                  <a:close/>
                  <a:moveTo>
                    <a:pt x="10838" y="4592"/>
                  </a:moveTo>
                  <a:cubicBezTo>
                    <a:pt x="11223" y="4592"/>
                    <a:pt x="11597" y="4823"/>
                    <a:pt x="11743" y="5227"/>
                  </a:cubicBezTo>
                  <a:cubicBezTo>
                    <a:pt x="11970" y="5852"/>
                    <a:pt x="11504" y="6514"/>
                    <a:pt x="10839" y="6514"/>
                  </a:cubicBezTo>
                  <a:cubicBezTo>
                    <a:pt x="10701" y="6514"/>
                    <a:pt x="10563" y="6482"/>
                    <a:pt x="10436" y="6424"/>
                  </a:cubicBezTo>
                  <a:lnTo>
                    <a:pt x="10571" y="6292"/>
                  </a:lnTo>
                  <a:cubicBezTo>
                    <a:pt x="10882" y="5978"/>
                    <a:pt x="10882" y="5472"/>
                    <a:pt x="10571" y="5161"/>
                  </a:cubicBezTo>
                  <a:lnTo>
                    <a:pt x="10226" y="4815"/>
                  </a:lnTo>
                  <a:cubicBezTo>
                    <a:pt x="10409" y="4663"/>
                    <a:pt x="10625" y="4592"/>
                    <a:pt x="10838" y="4592"/>
                  </a:cubicBezTo>
                  <a:close/>
                  <a:moveTo>
                    <a:pt x="8727" y="4095"/>
                  </a:moveTo>
                  <a:cubicBezTo>
                    <a:pt x="8817" y="4095"/>
                    <a:pt x="8906" y="4129"/>
                    <a:pt x="8974" y="4196"/>
                  </a:cubicBezTo>
                  <a:lnTo>
                    <a:pt x="10255" y="5477"/>
                  </a:lnTo>
                  <a:cubicBezTo>
                    <a:pt x="10390" y="5616"/>
                    <a:pt x="10390" y="5834"/>
                    <a:pt x="10255" y="5970"/>
                  </a:cubicBezTo>
                  <a:lnTo>
                    <a:pt x="8974" y="7251"/>
                  </a:lnTo>
                  <a:cubicBezTo>
                    <a:pt x="8906" y="7318"/>
                    <a:pt x="8817" y="7352"/>
                    <a:pt x="8727" y="7352"/>
                  </a:cubicBezTo>
                  <a:cubicBezTo>
                    <a:pt x="8638" y="7352"/>
                    <a:pt x="8549" y="7318"/>
                    <a:pt x="8481" y="7251"/>
                  </a:cubicBezTo>
                  <a:lnTo>
                    <a:pt x="7200" y="5970"/>
                  </a:lnTo>
                  <a:cubicBezTo>
                    <a:pt x="7065" y="5834"/>
                    <a:pt x="7065" y="5616"/>
                    <a:pt x="7200" y="5477"/>
                  </a:cubicBezTo>
                  <a:cubicBezTo>
                    <a:pt x="7290" y="5391"/>
                    <a:pt x="7290" y="5247"/>
                    <a:pt x="7203" y="5158"/>
                  </a:cubicBezTo>
                  <a:cubicBezTo>
                    <a:pt x="7159" y="5113"/>
                    <a:pt x="7100" y="5091"/>
                    <a:pt x="7042" y="5091"/>
                  </a:cubicBezTo>
                  <a:cubicBezTo>
                    <a:pt x="6984" y="5091"/>
                    <a:pt x="6925" y="5113"/>
                    <a:pt x="6881" y="5158"/>
                  </a:cubicBezTo>
                  <a:cubicBezTo>
                    <a:pt x="6570" y="5472"/>
                    <a:pt x="6570" y="5975"/>
                    <a:pt x="6881" y="6289"/>
                  </a:cubicBezTo>
                  <a:lnTo>
                    <a:pt x="8162" y="7570"/>
                  </a:lnTo>
                  <a:cubicBezTo>
                    <a:pt x="8319" y="7727"/>
                    <a:pt x="8523" y="7806"/>
                    <a:pt x="8727" y="7806"/>
                  </a:cubicBezTo>
                  <a:cubicBezTo>
                    <a:pt x="8932" y="7806"/>
                    <a:pt x="9136" y="7727"/>
                    <a:pt x="9293" y="7570"/>
                  </a:cubicBezTo>
                  <a:lnTo>
                    <a:pt x="10105" y="6758"/>
                  </a:lnTo>
                  <a:cubicBezTo>
                    <a:pt x="10337" y="6900"/>
                    <a:pt x="10590" y="6966"/>
                    <a:pt x="10839" y="6966"/>
                  </a:cubicBezTo>
                  <a:cubicBezTo>
                    <a:pt x="11423" y="6966"/>
                    <a:pt x="11981" y="6602"/>
                    <a:pt x="12181" y="5998"/>
                  </a:cubicBezTo>
                  <a:cubicBezTo>
                    <a:pt x="12186" y="6001"/>
                    <a:pt x="12244" y="6096"/>
                    <a:pt x="12238" y="6148"/>
                  </a:cubicBezTo>
                  <a:lnTo>
                    <a:pt x="11919" y="9323"/>
                  </a:lnTo>
                  <a:lnTo>
                    <a:pt x="11919" y="9335"/>
                  </a:lnTo>
                  <a:cubicBezTo>
                    <a:pt x="11870" y="9957"/>
                    <a:pt x="11700" y="10564"/>
                    <a:pt x="11418" y="11120"/>
                  </a:cubicBezTo>
                  <a:cubicBezTo>
                    <a:pt x="10986" y="11946"/>
                    <a:pt x="10096" y="12936"/>
                    <a:pt x="8297" y="12936"/>
                  </a:cubicBezTo>
                  <a:cubicBezTo>
                    <a:pt x="7272" y="12936"/>
                    <a:pt x="6435" y="12617"/>
                    <a:pt x="5810" y="11989"/>
                  </a:cubicBezTo>
                  <a:cubicBezTo>
                    <a:pt x="4840" y="11013"/>
                    <a:pt x="4696" y="9378"/>
                    <a:pt x="4690" y="9309"/>
                  </a:cubicBezTo>
                  <a:lnTo>
                    <a:pt x="4690" y="9303"/>
                  </a:lnTo>
                  <a:lnTo>
                    <a:pt x="4359" y="6148"/>
                  </a:lnTo>
                  <a:cubicBezTo>
                    <a:pt x="4347" y="6045"/>
                    <a:pt x="4431" y="5952"/>
                    <a:pt x="4537" y="5952"/>
                  </a:cubicBezTo>
                  <a:lnTo>
                    <a:pt x="4825" y="5952"/>
                  </a:lnTo>
                  <a:cubicBezTo>
                    <a:pt x="4860" y="6079"/>
                    <a:pt x="4932" y="6197"/>
                    <a:pt x="5024" y="6292"/>
                  </a:cubicBezTo>
                  <a:lnTo>
                    <a:pt x="6308" y="7573"/>
                  </a:lnTo>
                  <a:cubicBezTo>
                    <a:pt x="6463" y="7729"/>
                    <a:pt x="6668" y="7806"/>
                    <a:pt x="6872" y="7806"/>
                  </a:cubicBezTo>
                  <a:cubicBezTo>
                    <a:pt x="7077" y="7806"/>
                    <a:pt x="7282" y="7729"/>
                    <a:pt x="7439" y="7573"/>
                  </a:cubicBezTo>
                  <a:lnTo>
                    <a:pt x="7517" y="7495"/>
                  </a:lnTo>
                  <a:cubicBezTo>
                    <a:pt x="7606" y="7403"/>
                    <a:pt x="7603" y="7262"/>
                    <a:pt x="7514" y="7173"/>
                  </a:cubicBezTo>
                  <a:cubicBezTo>
                    <a:pt x="7469" y="7128"/>
                    <a:pt x="7411" y="7106"/>
                    <a:pt x="7353" y="7106"/>
                  </a:cubicBezTo>
                  <a:cubicBezTo>
                    <a:pt x="7295" y="7106"/>
                    <a:pt x="7238" y="7128"/>
                    <a:pt x="7195" y="7173"/>
                  </a:cubicBezTo>
                  <a:lnTo>
                    <a:pt x="7114" y="7254"/>
                  </a:lnTo>
                  <a:cubicBezTo>
                    <a:pt x="7046" y="7320"/>
                    <a:pt x="6958" y="7353"/>
                    <a:pt x="6869" y="7353"/>
                  </a:cubicBezTo>
                  <a:cubicBezTo>
                    <a:pt x="6781" y="7353"/>
                    <a:pt x="6692" y="7320"/>
                    <a:pt x="6625" y="7254"/>
                  </a:cubicBezTo>
                  <a:lnTo>
                    <a:pt x="5344" y="5970"/>
                  </a:lnTo>
                  <a:cubicBezTo>
                    <a:pt x="5208" y="5834"/>
                    <a:pt x="5208" y="5616"/>
                    <a:pt x="5344" y="5480"/>
                  </a:cubicBezTo>
                  <a:lnTo>
                    <a:pt x="6625" y="4199"/>
                  </a:lnTo>
                  <a:cubicBezTo>
                    <a:pt x="6692" y="4132"/>
                    <a:pt x="6781" y="4098"/>
                    <a:pt x="6869" y="4098"/>
                  </a:cubicBezTo>
                  <a:cubicBezTo>
                    <a:pt x="6958" y="4098"/>
                    <a:pt x="7046" y="4132"/>
                    <a:pt x="7114" y="4199"/>
                  </a:cubicBezTo>
                  <a:lnTo>
                    <a:pt x="7480" y="4559"/>
                  </a:lnTo>
                  <a:lnTo>
                    <a:pt x="7370" y="4668"/>
                  </a:lnTo>
                  <a:cubicBezTo>
                    <a:pt x="7207" y="4832"/>
                    <a:pt x="7357" y="5058"/>
                    <a:pt x="7532" y="5058"/>
                  </a:cubicBezTo>
                  <a:cubicBezTo>
                    <a:pt x="7585" y="5058"/>
                    <a:pt x="7640" y="5038"/>
                    <a:pt x="7690" y="4988"/>
                  </a:cubicBezTo>
                  <a:lnTo>
                    <a:pt x="8481" y="4196"/>
                  </a:lnTo>
                  <a:cubicBezTo>
                    <a:pt x="8549" y="4129"/>
                    <a:pt x="8638" y="4095"/>
                    <a:pt x="8727" y="4095"/>
                  </a:cubicBezTo>
                  <a:close/>
                  <a:moveTo>
                    <a:pt x="12946" y="3410"/>
                  </a:moveTo>
                  <a:cubicBezTo>
                    <a:pt x="13208" y="3410"/>
                    <a:pt x="13416" y="3638"/>
                    <a:pt x="13387" y="3900"/>
                  </a:cubicBezTo>
                  <a:lnTo>
                    <a:pt x="13387" y="3903"/>
                  </a:lnTo>
                  <a:lnTo>
                    <a:pt x="12359" y="14131"/>
                  </a:lnTo>
                  <a:cubicBezTo>
                    <a:pt x="12336" y="14358"/>
                    <a:pt x="12143" y="14531"/>
                    <a:pt x="11916" y="14531"/>
                  </a:cubicBezTo>
                  <a:lnTo>
                    <a:pt x="4673" y="14531"/>
                  </a:lnTo>
                  <a:cubicBezTo>
                    <a:pt x="4442" y="14531"/>
                    <a:pt x="4252" y="14358"/>
                    <a:pt x="4229" y="14131"/>
                  </a:cubicBezTo>
                  <a:lnTo>
                    <a:pt x="3202" y="3903"/>
                  </a:lnTo>
                  <a:cubicBezTo>
                    <a:pt x="3173" y="3641"/>
                    <a:pt x="3380" y="3413"/>
                    <a:pt x="3642" y="3413"/>
                  </a:cubicBezTo>
                  <a:lnTo>
                    <a:pt x="11006" y="3413"/>
                  </a:lnTo>
                  <a:cubicBezTo>
                    <a:pt x="10885" y="3641"/>
                    <a:pt x="10804" y="3885"/>
                    <a:pt x="10767" y="4142"/>
                  </a:cubicBezTo>
                  <a:cubicBezTo>
                    <a:pt x="10448" y="4156"/>
                    <a:pt x="10145" y="4280"/>
                    <a:pt x="9906" y="4493"/>
                  </a:cubicBezTo>
                  <a:lnTo>
                    <a:pt x="9290" y="3877"/>
                  </a:lnTo>
                  <a:cubicBezTo>
                    <a:pt x="9133" y="3721"/>
                    <a:pt x="8929" y="3644"/>
                    <a:pt x="8725" y="3644"/>
                  </a:cubicBezTo>
                  <a:cubicBezTo>
                    <a:pt x="8520" y="3644"/>
                    <a:pt x="8316" y="3721"/>
                    <a:pt x="8159" y="3877"/>
                  </a:cubicBezTo>
                  <a:lnTo>
                    <a:pt x="7799" y="4240"/>
                  </a:lnTo>
                  <a:lnTo>
                    <a:pt x="7436" y="3877"/>
                  </a:lnTo>
                  <a:cubicBezTo>
                    <a:pt x="7279" y="3721"/>
                    <a:pt x="7075" y="3644"/>
                    <a:pt x="6871" y="3644"/>
                  </a:cubicBezTo>
                  <a:cubicBezTo>
                    <a:pt x="6666" y="3644"/>
                    <a:pt x="6462" y="3721"/>
                    <a:pt x="6305" y="3877"/>
                  </a:cubicBezTo>
                  <a:lnTo>
                    <a:pt x="5024" y="5158"/>
                  </a:lnTo>
                  <a:cubicBezTo>
                    <a:pt x="4929" y="5253"/>
                    <a:pt x="4860" y="5371"/>
                    <a:pt x="4822" y="5498"/>
                  </a:cubicBezTo>
                  <a:lnTo>
                    <a:pt x="4535" y="5498"/>
                  </a:lnTo>
                  <a:cubicBezTo>
                    <a:pt x="4160" y="5498"/>
                    <a:pt x="3870" y="5823"/>
                    <a:pt x="3907" y="6194"/>
                  </a:cubicBezTo>
                  <a:lnTo>
                    <a:pt x="4238" y="9346"/>
                  </a:lnTo>
                  <a:cubicBezTo>
                    <a:pt x="4247" y="9450"/>
                    <a:pt x="4411" y="11223"/>
                    <a:pt x="5487" y="12306"/>
                  </a:cubicBezTo>
                  <a:cubicBezTo>
                    <a:pt x="6199" y="13023"/>
                    <a:pt x="7143" y="13385"/>
                    <a:pt x="8294" y="13385"/>
                  </a:cubicBezTo>
                  <a:cubicBezTo>
                    <a:pt x="10321" y="13385"/>
                    <a:pt x="11328" y="12265"/>
                    <a:pt x="11818" y="11327"/>
                  </a:cubicBezTo>
                  <a:cubicBezTo>
                    <a:pt x="12132" y="10714"/>
                    <a:pt x="12319" y="10049"/>
                    <a:pt x="12371" y="9364"/>
                  </a:cubicBezTo>
                  <a:lnTo>
                    <a:pt x="12687" y="6191"/>
                  </a:lnTo>
                  <a:cubicBezTo>
                    <a:pt x="12719" y="5895"/>
                    <a:pt x="12535" y="5618"/>
                    <a:pt x="12253" y="5529"/>
                  </a:cubicBezTo>
                  <a:cubicBezTo>
                    <a:pt x="12241" y="4902"/>
                    <a:pt x="11821" y="4358"/>
                    <a:pt x="11219" y="4191"/>
                  </a:cubicBezTo>
                  <a:cubicBezTo>
                    <a:pt x="11265" y="3908"/>
                    <a:pt x="11374" y="3644"/>
                    <a:pt x="11541" y="3410"/>
                  </a:cubicBezTo>
                  <a:close/>
                  <a:moveTo>
                    <a:pt x="3576" y="1"/>
                  </a:moveTo>
                  <a:cubicBezTo>
                    <a:pt x="2731" y="1"/>
                    <a:pt x="1901" y="321"/>
                    <a:pt x="1267" y="923"/>
                  </a:cubicBezTo>
                  <a:cubicBezTo>
                    <a:pt x="349" y="1798"/>
                    <a:pt x="1" y="3120"/>
                    <a:pt x="372" y="4332"/>
                  </a:cubicBezTo>
                  <a:cubicBezTo>
                    <a:pt x="743" y="5546"/>
                    <a:pt x="1768" y="6448"/>
                    <a:pt x="3020" y="6658"/>
                  </a:cubicBezTo>
                  <a:lnTo>
                    <a:pt x="3777" y="14177"/>
                  </a:lnTo>
                  <a:cubicBezTo>
                    <a:pt x="3820" y="14633"/>
                    <a:pt x="4206" y="14983"/>
                    <a:pt x="4664" y="14983"/>
                  </a:cubicBezTo>
                  <a:cubicBezTo>
                    <a:pt x="4666" y="14983"/>
                    <a:pt x="4668" y="14983"/>
                    <a:pt x="4670" y="14983"/>
                  </a:cubicBezTo>
                  <a:lnTo>
                    <a:pt x="11916" y="14983"/>
                  </a:lnTo>
                  <a:cubicBezTo>
                    <a:pt x="11918" y="14983"/>
                    <a:pt x="11919" y="14983"/>
                    <a:pt x="11921" y="14983"/>
                  </a:cubicBezTo>
                  <a:cubicBezTo>
                    <a:pt x="12379" y="14983"/>
                    <a:pt x="12762" y="14633"/>
                    <a:pt x="12808" y="14177"/>
                  </a:cubicBezTo>
                  <a:lnTo>
                    <a:pt x="13836" y="3946"/>
                  </a:lnTo>
                  <a:cubicBezTo>
                    <a:pt x="13862" y="3695"/>
                    <a:pt x="13778" y="3445"/>
                    <a:pt x="13611" y="3255"/>
                  </a:cubicBezTo>
                  <a:cubicBezTo>
                    <a:pt x="13439" y="3068"/>
                    <a:pt x="13200" y="2961"/>
                    <a:pt x="12946" y="2961"/>
                  </a:cubicBezTo>
                  <a:lnTo>
                    <a:pt x="12025" y="2961"/>
                  </a:lnTo>
                  <a:cubicBezTo>
                    <a:pt x="12142" y="2798"/>
                    <a:pt x="12009" y="2601"/>
                    <a:pt x="11842" y="2601"/>
                  </a:cubicBezTo>
                  <a:cubicBezTo>
                    <a:pt x="11803" y="2601"/>
                    <a:pt x="11763" y="2612"/>
                    <a:pt x="11723" y="2636"/>
                  </a:cubicBezTo>
                  <a:cubicBezTo>
                    <a:pt x="11579" y="2728"/>
                    <a:pt x="11446" y="2838"/>
                    <a:pt x="11326" y="2961"/>
                  </a:cubicBezTo>
                  <a:lnTo>
                    <a:pt x="6907" y="2961"/>
                  </a:lnTo>
                  <a:cubicBezTo>
                    <a:pt x="6760" y="1701"/>
                    <a:pt x="5911" y="630"/>
                    <a:pt x="4716" y="201"/>
                  </a:cubicBezTo>
                  <a:cubicBezTo>
                    <a:pt x="4344" y="66"/>
                    <a:pt x="3958" y="1"/>
                    <a:pt x="357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58" name="Google Shape;658;p23"/>
            <p:cNvSpPr/>
            <p:nvPr/>
          </p:nvSpPr>
          <p:spPr>
            <a:xfrm>
              <a:off x="4986350" y="2286213"/>
              <a:ext cx="12400" cy="16825"/>
            </a:xfrm>
            <a:custGeom>
              <a:rect b="b" l="l" r="r" t="t"/>
              <a:pathLst>
                <a:path extrusionOk="0" h="673" w="496">
                  <a:moveTo>
                    <a:pt x="258" y="1"/>
                  </a:moveTo>
                  <a:cubicBezTo>
                    <a:pt x="143" y="1"/>
                    <a:pt x="43" y="87"/>
                    <a:pt x="32" y="206"/>
                  </a:cubicBezTo>
                  <a:lnTo>
                    <a:pt x="9" y="422"/>
                  </a:lnTo>
                  <a:cubicBezTo>
                    <a:pt x="0" y="543"/>
                    <a:pt x="90" y="653"/>
                    <a:pt x="213" y="670"/>
                  </a:cubicBezTo>
                  <a:cubicBezTo>
                    <a:pt x="227" y="672"/>
                    <a:pt x="240" y="673"/>
                    <a:pt x="253" y="673"/>
                  </a:cubicBezTo>
                  <a:cubicBezTo>
                    <a:pt x="378" y="673"/>
                    <a:pt x="450" y="573"/>
                    <a:pt x="461" y="465"/>
                  </a:cubicBezTo>
                  <a:lnTo>
                    <a:pt x="484" y="250"/>
                  </a:lnTo>
                  <a:cubicBezTo>
                    <a:pt x="495" y="126"/>
                    <a:pt x="403" y="14"/>
                    <a:pt x="280" y="2"/>
                  </a:cubicBezTo>
                  <a:cubicBezTo>
                    <a:pt x="272" y="1"/>
                    <a:pt x="265" y="1"/>
                    <a:pt x="25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59" name="Google Shape;659;p23"/>
            <p:cNvSpPr/>
            <p:nvPr/>
          </p:nvSpPr>
          <p:spPr>
            <a:xfrm>
              <a:off x="4955825" y="2311713"/>
              <a:ext cx="39175" cy="52800"/>
            </a:xfrm>
            <a:custGeom>
              <a:rect b="b" l="l" r="r" t="t"/>
              <a:pathLst>
                <a:path extrusionOk="0" h="2112" w="1567">
                  <a:moveTo>
                    <a:pt x="1312" y="1"/>
                  </a:moveTo>
                  <a:cubicBezTo>
                    <a:pt x="1214" y="1"/>
                    <a:pt x="1123" y="65"/>
                    <a:pt x="1095" y="165"/>
                  </a:cubicBezTo>
                  <a:cubicBezTo>
                    <a:pt x="1031" y="401"/>
                    <a:pt x="942" y="631"/>
                    <a:pt x="830" y="850"/>
                  </a:cubicBezTo>
                  <a:cubicBezTo>
                    <a:pt x="660" y="1184"/>
                    <a:pt x="418" y="1478"/>
                    <a:pt x="122" y="1705"/>
                  </a:cubicBezTo>
                  <a:cubicBezTo>
                    <a:pt x="21" y="1780"/>
                    <a:pt x="1" y="1921"/>
                    <a:pt x="76" y="2022"/>
                  </a:cubicBezTo>
                  <a:cubicBezTo>
                    <a:pt x="122" y="2090"/>
                    <a:pt x="185" y="2111"/>
                    <a:pt x="243" y="2111"/>
                  </a:cubicBezTo>
                  <a:cubicBezTo>
                    <a:pt x="310" y="2111"/>
                    <a:pt x="371" y="2083"/>
                    <a:pt x="392" y="2068"/>
                  </a:cubicBezTo>
                  <a:cubicBezTo>
                    <a:pt x="743" y="1800"/>
                    <a:pt x="1031" y="1455"/>
                    <a:pt x="1230" y="1060"/>
                  </a:cubicBezTo>
                  <a:cubicBezTo>
                    <a:pt x="1357" y="816"/>
                    <a:pt x="1457" y="557"/>
                    <a:pt x="1532" y="289"/>
                  </a:cubicBezTo>
                  <a:cubicBezTo>
                    <a:pt x="1567" y="168"/>
                    <a:pt x="1495" y="44"/>
                    <a:pt x="1374" y="10"/>
                  </a:cubicBezTo>
                  <a:cubicBezTo>
                    <a:pt x="1353" y="4"/>
                    <a:pt x="1332" y="1"/>
                    <a:pt x="1312"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60" name="Google Shape;660;p23"/>
          <p:cNvGrpSpPr/>
          <p:nvPr/>
        </p:nvGrpSpPr>
        <p:grpSpPr>
          <a:xfrm>
            <a:off x="5404475" y="2370188"/>
            <a:ext cx="205575" cy="374600"/>
            <a:chOff x="5404475" y="2065388"/>
            <a:chExt cx="205575" cy="374600"/>
          </a:xfrm>
        </p:grpSpPr>
        <p:sp>
          <p:nvSpPr>
            <p:cNvPr id="661" name="Google Shape;661;p23"/>
            <p:cNvSpPr/>
            <p:nvPr/>
          </p:nvSpPr>
          <p:spPr>
            <a:xfrm>
              <a:off x="5433200" y="2390388"/>
              <a:ext cx="95750" cy="31050"/>
            </a:xfrm>
            <a:custGeom>
              <a:rect b="b" l="l" r="r" t="t"/>
              <a:pathLst>
                <a:path extrusionOk="0" h="1242" w="3830">
                  <a:moveTo>
                    <a:pt x="1919" y="451"/>
                  </a:moveTo>
                  <a:cubicBezTo>
                    <a:pt x="2644" y="451"/>
                    <a:pt x="3369" y="452"/>
                    <a:pt x="3371" y="455"/>
                  </a:cubicBezTo>
                  <a:cubicBezTo>
                    <a:pt x="3371" y="568"/>
                    <a:pt x="3369" y="677"/>
                    <a:pt x="3357" y="789"/>
                  </a:cubicBezTo>
                  <a:cubicBezTo>
                    <a:pt x="3354" y="792"/>
                    <a:pt x="2636" y="794"/>
                    <a:pt x="1918" y="794"/>
                  </a:cubicBezTo>
                  <a:cubicBezTo>
                    <a:pt x="1199" y="794"/>
                    <a:pt x="481" y="792"/>
                    <a:pt x="478" y="789"/>
                  </a:cubicBezTo>
                  <a:cubicBezTo>
                    <a:pt x="470" y="677"/>
                    <a:pt x="464" y="568"/>
                    <a:pt x="467" y="455"/>
                  </a:cubicBezTo>
                  <a:cubicBezTo>
                    <a:pt x="470" y="452"/>
                    <a:pt x="1194" y="451"/>
                    <a:pt x="1919" y="451"/>
                  </a:cubicBezTo>
                  <a:close/>
                  <a:moveTo>
                    <a:pt x="487" y="1"/>
                  </a:moveTo>
                  <a:cubicBezTo>
                    <a:pt x="216" y="1"/>
                    <a:pt x="0" y="225"/>
                    <a:pt x="12" y="496"/>
                  </a:cubicBezTo>
                  <a:lnTo>
                    <a:pt x="23" y="784"/>
                  </a:lnTo>
                  <a:cubicBezTo>
                    <a:pt x="32" y="1038"/>
                    <a:pt x="239" y="1241"/>
                    <a:pt x="493" y="1241"/>
                  </a:cubicBezTo>
                  <a:cubicBezTo>
                    <a:pt x="495" y="1241"/>
                    <a:pt x="497" y="1241"/>
                    <a:pt x="498" y="1241"/>
                  </a:cubicBezTo>
                  <a:lnTo>
                    <a:pt x="3337" y="1241"/>
                  </a:lnTo>
                  <a:cubicBezTo>
                    <a:pt x="3339" y="1241"/>
                    <a:pt x="3340" y="1241"/>
                    <a:pt x="3342" y="1241"/>
                  </a:cubicBezTo>
                  <a:cubicBezTo>
                    <a:pt x="3596" y="1241"/>
                    <a:pt x="3803" y="1038"/>
                    <a:pt x="3812" y="784"/>
                  </a:cubicBezTo>
                  <a:lnTo>
                    <a:pt x="3823" y="496"/>
                  </a:lnTo>
                  <a:cubicBezTo>
                    <a:pt x="3829" y="366"/>
                    <a:pt x="3780" y="239"/>
                    <a:pt x="3691" y="147"/>
                  </a:cubicBezTo>
                  <a:cubicBezTo>
                    <a:pt x="3602" y="52"/>
                    <a:pt x="3475" y="1"/>
                    <a:pt x="334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62" name="Google Shape;662;p23"/>
            <p:cNvSpPr/>
            <p:nvPr/>
          </p:nvSpPr>
          <p:spPr>
            <a:xfrm>
              <a:off x="5504450" y="2184138"/>
              <a:ext cx="11525" cy="14475"/>
            </a:xfrm>
            <a:custGeom>
              <a:rect b="b" l="l" r="r" t="t"/>
              <a:pathLst>
                <a:path extrusionOk="0" h="579" w="461">
                  <a:moveTo>
                    <a:pt x="237" y="0"/>
                  </a:moveTo>
                  <a:cubicBezTo>
                    <a:pt x="115" y="0"/>
                    <a:pt x="15" y="94"/>
                    <a:pt x="12" y="216"/>
                  </a:cubicBezTo>
                  <a:lnTo>
                    <a:pt x="6" y="348"/>
                  </a:lnTo>
                  <a:cubicBezTo>
                    <a:pt x="0" y="472"/>
                    <a:pt x="95" y="576"/>
                    <a:pt x="219" y="579"/>
                  </a:cubicBezTo>
                  <a:cubicBezTo>
                    <a:pt x="392" y="579"/>
                    <a:pt x="447" y="487"/>
                    <a:pt x="449" y="366"/>
                  </a:cubicBezTo>
                  <a:lnTo>
                    <a:pt x="455" y="233"/>
                  </a:lnTo>
                  <a:cubicBezTo>
                    <a:pt x="461" y="109"/>
                    <a:pt x="366" y="6"/>
                    <a:pt x="242" y="0"/>
                  </a:cubicBezTo>
                  <a:cubicBezTo>
                    <a:pt x="240" y="0"/>
                    <a:pt x="239" y="0"/>
                    <a:pt x="23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63" name="Google Shape;663;p23"/>
            <p:cNvSpPr/>
            <p:nvPr/>
          </p:nvSpPr>
          <p:spPr>
            <a:xfrm>
              <a:off x="5503225" y="2203913"/>
              <a:ext cx="11975" cy="25650"/>
            </a:xfrm>
            <a:custGeom>
              <a:rect b="b" l="l" r="r" t="t"/>
              <a:pathLst>
                <a:path extrusionOk="0" h="1026" w="479">
                  <a:moveTo>
                    <a:pt x="249" y="0"/>
                  </a:moveTo>
                  <a:cubicBezTo>
                    <a:pt x="133" y="0"/>
                    <a:pt x="35" y="94"/>
                    <a:pt x="29" y="214"/>
                  </a:cubicBezTo>
                  <a:lnTo>
                    <a:pt x="6" y="795"/>
                  </a:lnTo>
                  <a:cubicBezTo>
                    <a:pt x="0" y="919"/>
                    <a:pt x="95" y="1023"/>
                    <a:pt x="219" y="1026"/>
                  </a:cubicBezTo>
                  <a:cubicBezTo>
                    <a:pt x="392" y="1026"/>
                    <a:pt x="447" y="931"/>
                    <a:pt x="452" y="813"/>
                  </a:cubicBezTo>
                  <a:lnTo>
                    <a:pt x="473" y="231"/>
                  </a:lnTo>
                  <a:cubicBezTo>
                    <a:pt x="478" y="107"/>
                    <a:pt x="383" y="4"/>
                    <a:pt x="260" y="1"/>
                  </a:cubicBezTo>
                  <a:cubicBezTo>
                    <a:pt x="256" y="1"/>
                    <a:pt x="253" y="0"/>
                    <a:pt x="24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64" name="Google Shape;664;p23"/>
            <p:cNvSpPr/>
            <p:nvPr/>
          </p:nvSpPr>
          <p:spPr>
            <a:xfrm>
              <a:off x="5404475" y="2065388"/>
              <a:ext cx="205575" cy="374600"/>
            </a:xfrm>
            <a:custGeom>
              <a:rect b="b" l="l" r="r" t="t"/>
              <a:pathLst>
                <a:path extrusionOk="0" h="14984" w="8223">
                  <a:moveTo>
                    <a:pt x="5474" y="1178"/>
                  </a:moveTo>
                  <a:cubicBezTo>
                    <a:pt x="5478" y="1178"/>
                    <a:pt x="5481" y="1178"/>
                    <a:pt x="5485" y="1178"/>
                  </a:cubicBezTo>
                  <a:lnTo>
                    <a:pt x="5211" y="2208"/>
                  </a:lnTo>
                  <a:lnTo>
                    <a:pt x="4797" y="2208"/>
                  </a:lnTo>
                  <a:lnTo>
                    <a:pt x="4261" y="1676"/>
                  </a:lnTo>
                  <a:cubicBezTo>
                    <a:pt x="4584" y="1356"/>
                    <a:pt x="5020" y="1178"/>
                    <a:pt x="5474" y="1178"/>
                  </a:cubicBezTo>
                  <a:close/>
                  <a:moveTo>
                    <a:pt x="5922" y="1255"/>
                  </a:moveTo>
                  <a:cubicBezTo>
                    <a:pt x="6409" y="1417"/>
                    <a:pt x="6789" y="1799"/>
                    <a:pt x="6947" y="2289"/>
                  </a:cubicBezTo>
                  <a:lnTo>
                    <a:pt x="5997" y="2539"/>
                  </a:lnTo>
                  <a:cubicBezTo>
                    <a:pt x="5971" y="2502"/>
                    <a:pt x="5943" y="2467"/>
                    <a:pt x="5911" y="2433"/>
                  </a:cubicBezTo>
                  <a:cubicBezTo>
                    <a:pt x="5842" y="2361"/>
                    <a:pt x="5753" y="2300"/>
                    <a:pt x="5658" y="2263"/>
                  </a:cubicBezTo>
                  <a:lnTo>
                    <a:pt x="5922" y="1255"/>
                  </a:lnTo>
                  <a:close/>
                  <a:moveTo>
                    <a:pt x="7022" y="2729"/>
                  </a:moveTo>
                  <a:cubicBezTo>
                    <a:pt x="7022" y="2744"/>
                    <a:pt x="7117" y="3316"/>
                    <a:pt x="6524" y="3938"/>
                  </a:cubicBezTo>
                  <a:lnTo>
                    <a:pt x="6095" y="3509"/>
                  </a:lnTo>
                  <a:lnTo>
                    <a:pt x="6115" y="2968"/>
                  </a:lnTo>
                  <a:lnTo>
                    <a:pt x="7022" y="2729"/>
                  </a:lnTo>
                  <a:close/>
                  <a:moveTo>
                    <a:pt x="2692" y="3443"/>
                  </a:moveTo>
                  <a:cubicBezTo>
                    <a:pt x="2693" y="3443"/>
                    <a:pt x="2694" y="3443"/>
                    <a:pt x="2695" y="3443"/>
                  </a:cubicBezTo>
                  <a:cubicBezTo>
                    <a:pt x="3090" y="3443"/>
                    <a:pt x="3406" y="3760"/>
                    <a:pt x="3409" y="4154"/>
                  </a:cubicBezTo>
                  <a:lnTo>
                    <a:pt x="3406" y="4154"/>
                  </a:lnTo>
                  <a:cubicBezTo>
                    <a:pt x="3408" y="4583"/>
                    <a:pt x="3057" y="4868"/>
                    <a:pt x="2690" y="4868"/>
                  </a:cubicBezTo>
                  <a:cubicBezTo>
                    <a:pt x="2515" y="4868"/>
                    <a:pt x="2337" y="4803"/>
                    <a:pt x="2192" y="4658"/>
                  </a:cubicBezTo>
                  <a:cubicBezTo>
                    <a:pt x="1743" y="4210"/>
                    <a:pt x="2061" y="3443"/>
                    <a:pt x="2692" y="3443"/>
                  </a:cubicBezTo>
                  <a:close/>
                  <a:moveTo>
                    <a:pt x="3065" y="6528"/>
                  </a:moveTo>
                  <a:cubicBezTo>
                    <a:pt x="3152" y="6528"/>
                    <a:pt x="3239" y="6561"/>
                    <a:pt x="3306" y="6627"/>
                  </a:cubicBezTo>
                  <a:lnTo>
                    <a:pt x="3927" y="7249"/>
                  </a:lnTo>
                  <a:cubicBezTo>
                    <a:pt x="4060" y="7381"/>
                    <a:pt x="4060" y="7597"/>
                    <a:pt x="3927" y="7732"/>
                  </a:cubicBezTo>
                  <a:lnTo>
                    <a:pt x="3628" y="8032"/>
                  </a:lnTo>
                  <a:cubicBezTo>
                    <a:pt x="3539" y="8118"/>
                    <a:pt x="3539" y="8262"/>
                    <a:pt x="3628" y="8348"/>
                  </a:cubicBezTo>
                  <a:cubicBezTo>
                    <a:pt x="3676" y="8394"/>
                    <a:pt x="3726" y="8410"/>
                    <a:pt x="3772" y="8410"/>
                  </a:cubicBezTo>
                  <a:cubicBezTo>
                    <a:pt x="3876" y="8410"/>
                    <a:pt x="3959" y="8328"/>
                    <a:pt x="3959" y="8328"/>
                  </a:cubicBezTo>
                  <a:lnTo>
                    <a:pt x="4212" y="8582"/>
                  </a:lnTo>
                  <a:cubicBezTo>
                    <a:pt x="4345" y="8714"/>
                    <a:pt x="4345" y="8930"/>
                    <a:pt x="4212" y="9062"/>
                  </a:cubicBezTo>
                  <a:lnTo>
                    <a:pt x="3591" y="9684"/>
                  </a:lnTo>
                  <a:cubicBezTo>
                    <a:pt x="3524" y="9751"/>
                    <a:pt x="3437" y="9784"/>
                    <a:pt x="3349" y="9784"/>
                  </a:cubicBezTo>
                  <a:cubicBezTo>
                    <a:pt x="3273" y="9784"/>
                    <a:pt x="3197" y="9759"/>
                    <a:pt x="3133" y="9710"/>
                  </a:cubicBezTo>
                  <a:cubicBezTo>
                    <a:pt x="3089" y="9678"/>
                    <a:pt x="3044" y="9664"/>
                    <a:pt x="3001" y="9664"/>
                  </a:cubicBezTo>
                  <a:cubicBezTo>
                    <a:pt x="2822" y="9664"/>
                    <a:pt x="2684" y="9905"/>
                    <a:pt x="2854" y="10056"/>
                  </a:cubicBezTo>
                  <a:lnTo>
                    <a:pt x="2857" y="10058"/>
                  </a:lnTo>
                  <a:cubicBezTo>
                    <a:pt x="3002" y="10176"/>
                    <a:pt x="3177" y="10234"/>
                    <a:pt x="3352" y="10234"/>
                  </a:cubicBezTo>
                  <a:cubicBezTo>
                    <a:pt x="3554" y="10234"/>
                    <a:pt x="3754" y="10157"/>
                    <a:pt x="3907" y="10004"/>
                  </a:cubicBezTo>
                  <a:lnTo>
                    <a:pt x="4028" y="9883"/>
                  </a:lnTo>
                  <a:lnTo>
                    <a:pt x="4028" y="9883"/>
                  </a:lnTo>
                  <a:cubicBezTo>
                    <a:pt x="4022" y="9966"/>
                    <a:pt x="3988" y="10044"/>
                    <a:pt x="3930" y="10105"/>
                  </a:cubicBezTo>
                  <a:lnTo>
                    <a:pt x="3308" y="10726"/>
                  </a:lnTo>
                  <a:cubicBezTo>
                    <a:pt x="3241" y="10793"/>
                    <a:pt x="3153" y="10826"/>
                    <a:pt x="3066" y="10826"/>
                  </a:cubicBezTo>
                  <a:cubicBezTo>
                    <a:pt x="2978" y="10826"/>
                    <a:pt x="2891" y="10793"/>
                    <a:pt x="2825" y="10726"/>
                  </a:cubicBezTo>
                  <a:lnTo>
                    <a:pt x="2203" y="10105"/>
                  </a:lnTo>
                  <a:cubicBezTo>
                    <a:pt x="2071" y="9969"/>
                    <a:pt x="2071" y="9753"/>
                    <a:pt x="2203" y="9621"/>
                  </a:cubicBezTo>
                  <a:lnTo>
                    <a:pt x="2307" y="9517"/>
                  </a:lnTo>
                  <a:lnTo>
                    <a:pt x="2353" y="9560"/>
                  </a:lnTo>
                  <a:cubicBezTo>
                    <a:pt x="2402" y="9609"/>
                    <a:pt x="2456" y="9630"/>
                    <a:pt x="2509" y="9630"/>
                  </a:cubicBezTo>
                  <a:cubicBezTo>
                    <a:pt x="2681" y="9630"/>
                    <a:pt x="2828" y="9408"/>
                    <a:pt x="2667" y="9247"/>
                  </a:cubicBezTo>
                  <a:lnTo>
                    <a:pt x="2488" y="9065"/>
                  </a:lnTo>
                  <a:cubicBezTo>
                    <a:pt x="2367" y="8944"/>
                    <a:pt x="2356" y="8754"/>
                    <a:pt x="2459" y="8619"/>
                  </a:cubicBezTo>
                  <a:lnTo>
                    <a:pt x="2459" y="8619"/>
                  </a:lnTo>
                  <a:lnTo>
                    <a:pt x="2511" y="8671"/>
                  </a:lnTo>
                  <a:cubicBezTo>
                    <a:pt x="2662" y="8820"/>
                    <a:pt x="2862" y="8898"/>
                    <a:pt x="3066" y="8898"/>
                  </a:cubicBezTo>
                  <a:cubicBezTo>
                    <a:pt x="3173" y="8898"/>
                    <a:pt x="3281" y="8877"/>
                    <a:pt x="3383" y="8832"/>
                  </a:cubicBezTo>
                  <a:cubicBezTo>
                    <a:pt x="3496" y="8783"/>
                    <a:pt x="3547" y="8651"/>
                    <a:pt x="3496" y="8538"/>
                  </a:cubicBezTo>
                  <a:cubicBezTo>
                    <a:pt x="3460" y="8456"/>
                    <a:pt x="3378" y="8406"/>
                    <a:pt x="3293" y="8406"/>
                  </a:cubicBezTo>
                  <a:cubicBezTo>
                    <a:pt x="3263" y="8406"/>
                    <a:pt x="3232" y="8412"/>
                    <a:pt x="3202" y="8426"/>
                  </a:cubicBezTo>
                  <a:cubicBezTo>
                    <a:pt x="3158" y="8445"/>
                    <a:pt x="3112" y="8454"/>
                    <a:pt x="3067" y="8454"/>
                  </a:cubicBezTo>
                  <a:cubicBezTo>
                    <a:pt x="2977" y="8454"/>
                    <a:pt x="2889" y="8419"/>
                    <a:pt x="2822" y="8354"/>
                  </a:cubicBezTo>
                  <a:lnTo>
                    <a:pt x="2203" y="7732"/>
                  </a:lnTo>
                  <a:cubicBezTo>
                    <a:pt x="2071" y="7597"/>
                    <a:pt x="2071" y="7381"/>
                    <a:pt x="2203" y="7249"/>
                  </a:cubicBezTo>
                  <a:lnTo>
                    <a:pt x="2825" y="6627"/>
                  </a:lnTo>
                  <a:cubicBezTo>
                    <a:pt x="2891" y="6561"/>
                    <a:pt x="2978" y="6528"/>
                    <a:pt x="3065" y="6528"/>
                  </a:cubicBezTo>
                  <a:close/>
                  <a:moveTo>
                    <a:pt x="4784" y="4307"/>
                  </a:moveTo>
                  <a:cubicBezTo>
                    <a:pt x="4863" y="4307"/>
                    <a:pt x="4926" y="4375"/>
                    <a:pt x="4923" y="4456"/>
                  </a:cubicBezTo>
                  <a:lnTo>
                    <a:pt x="4754" y="8731"/>
                  </a:lnTo>
                  <a:cubicBezTo>
                    <a:pt x="4731" y="8556"/>
                    <a:pt x="4653" y="8395"/>
                    <a:pt x="4529" y="8271"/>
                  </a:cubicBezTo>
                  <a:lnTo>
                    <a:pt x="4276" y="8015"/>
                  </a:lnTo>
                  <a:cubicBezTo>
                    <a:pt x="4552" y="7704"/>
                    <a:pt x="4538" y="7232"/>
                    <a:pt x="4244" y="6935"/>
                  </a:cubicBezTo>
                  <a:lnTo>
                    <a:pt x="3622" y="6313"/>
                  </a:lnTo>
                  <a:cubicBezTo>
                    <a:pt x="3468" y="6159"/>
                    <a:pt x="3267" y="6082"/>
                    <a:pt x="3066" y="6082"/>
                  </a:cubicBezTo>
                  <a:cubicBezTo>
                    <a:pt x="2864" y="6082"/>
                    <a:pt x="2664" y="6159"/>
                    <a:pt x="2511" y="6313"/>
                  </a:cubicBezTo>
                  <a:lnTo>
                    <a:pt x="1889" y="6935"/>
                  </a:lnTo>
                  <a:cubicBezTo>
                    <a:pt x="1581" y="7243"/>
                    <a:pt x="1581" y="7741"/>
                    <a:pt x="1889" y="8049"/>
                  </a:cubicBezTo>
                  <a:lnTo>
                    <a:pt x="2143" y="8302"/>
                  </a:lnTo>
                  <a:cubicBezTo>
                    <a:pt x="1930" y="8541"/>
                    <a:pt x="1883" y="8884"/>
                    <a:pt x="2022" y="9172"/>
                  </a:cubicBezTo>
                  <a:lnTo>
                    <a:pt x="1889" y="9307"/>
                  </a:lnTo>
                  <a:cubicBezTo>
                    <a:pt x="1581" y="9612"/>
                    <a:pt x="1581" y="10110"/>
                    <a:pt x="1889" y="10418"/>
                  </a:cubicBezTo>
                  <a:lnTo>
                    <a:pt x="2511" y="11040"/>
                  </a:lnTo>
                  <a:cubicBezTo>
                    <a:pt x="2664" y="11193"/>
                    <a:pt x="2864" y="11269"/>
                    <a:pt x="3066" y="11269"/>
                  </a:cubicBezTo>
                  <a:cubicBezTo>
                    <a:pt x="3267" y="11269"/>
                    <a:pt x="3468" y="11193"/>
                    <a:pt x="3622" y="11040"/>
                  </a:cubicBezTo>
                  <a:lnTo>
                    <a:pt x="4244" y="10418"/>
                  </a:lnTo>
                  <a:cubicBezTo>
                    <a:pt x="4480" y="10179"/>
                    <a:pt x="4541" y="9817"/>
                    <a:pt x="4394" y="9517"/>
                  </a:cubicBezTo>
                  <a:lnTo>
                    <a:pt x="4529" y="9382"/>
                  </a:lnTo>
                  <a:cubicBezTo>
                    <a:pt x="4638" y="9273"/>
                    <a:pt x="4713" y="9131"/>
                    <a:pt x="4745" y="8982"/>
                  </a:cubicBezTo>
                  <a:lnTo>
                    <a:pt x="4745" y="8982"/>
                  </a:lnTo>
                  <a:lnTo>
                    <a:pt x="4621" y="12120"/>
                  </a:lnTo>
                  <a:cubicBezTo>
                    <a:pt x="4618" y="12197"/>
                    <a:pt x="4555" y="12258"/>
                    <a:pt x="4477" y="12258"/>
                  </a:cubicBezTo>
                  <a:lnTo>
                    <a:pt x="1656" y="12258"/>
                  </a:lnTo>
                  <a:cubicBezTo>
                    <a:pt x="1578" y="12258"/>
                    <a:pt x="1515" y="12197"/>
                    <a:pt x="1512" y="12120"/>
                  </a:cubicBezTo>
                  <a:lnTo>
                    <a:pt x="1213" y="4456"/>
                  </a:lnTo>
                  <a:cubicBezTo>
                    <a:pt x="1210" y="4375"/>
                    <a:pt x="1273" y="4307"/>
                    <a:pt x="1352" y="4307"/>
                  </a:cubicBezTo>
                  <a:cubicBezTo>
                    <a:pt x="1353" y="4307"/>
                    <a:pt x="1355" y="4307"/>
                    <a:pt x="1357" y="4307"/>
                  </a:cubicBezTo>
                  <a:lnTo>
                    <a:pt x="1550" y="4307"/>
                  </a:lnTo>
                  <a:cubicBezTo>
                    <a:pt x="1624" y="4880"/>
                    <a:pt x="2117" y="5311"/>
                    <a:pt x="2695" y="5311"/>
                  </a:cubicBezTo>
                  <a:cubicBezTo>
                    <a:pt x="3277" y="5311"/>
                    <a:pt x="3769" y="4880"/>
                    <a:pt x="3844" y="4307"/>
                  </a:cubicBezTo>
                  <a:lnTo>
                    <a:pt x="4780" y="4307"/>
                  </a:lnTo>
                  <a:cubicBezTo>
                    <a:pt x="4781" y="4307"/>
                    <a:pt x="4783" y="4307"/>
                    <a:pt x="4784" y="4307"/>
                  </a:cubicBezTo>
                  <a:close/>
                  <a:moveTo>
                    <a:pt x="5387" y="2654"/>
                  </a:moveTo>
                  <a:cubicBezTo>
                    <a:pt x="5548" y="2654"/>
                    <a:pt x="5681" y="2790"/>
                    <a:pt x="5675" y="2954"/>
                  </a:cubicBezTo>
                  <a:lnTo>
                    <a:pt x="5229" y="14264"/>
                  </a:lnTo>
                  <a:cubicBezTo>
                    <a:pt x="5223" y="14417"/>
                    <a:pt x="5096" y="14541"/>
                    <a:pt x="4941" y="14541"/>
                  </a:cubicBezTo>
                  <a:lnTo>
                    <a:pt x="1190" y="14541"/>
                  </a:lnTo>
                  <a:cubicBezTo>
                    <a:pt x="1034" y="14541"/>
                    <a:pt x="908" y="14417"/>
                    <a:pt x="902" y="14264"/>
                  </a:cubicBezTo>
                  <a:lnTo>
                    <a:pt x="461" y="2954"/>
                  </a:lnTo>
                  <a:cubicBezTo>
                    <a:pt x="456" y="2790"/>
                    <a:pt x="585" y="2654"/>
                    <a:pt x="749" y="2654"/>
                  </a:cubicBezTo>
                  <a:lnTo>
                    <a:pt x="2422" y="2654"/>
                  </a:lnTo>
                  <a:cubicBezTo>
                    <a:pt x="2453" y="2772"/>
                    <a:pt x="2474" y="2893"/>
                    <a:pt x="2482" y="3017"/>
                  </a:cubicBezTo>
                  <a:cubicBezTo>
                    <a:pt x="2042" y="3101"/>
                    <a:pt x="1691" y="3429"/>
                    <a:pt x="1575" y="3861"/>
                  </a:cubicBezTo>
                  <a:lnTo>
                    <a:pt x="1357" y="3861"/>
                  </a:lnTo>
                  <a:cubicBezTo>
                    <a:pt x="1023" y="3861"/>
                    <a:pt x="755" y="4137"/>
                    <a:pt x="767" y="4474"/>
                  </a:cubicBezTo>
                  <a:lnTo>
                    <a:pt x="1066" y="12137"/>
                  </a:lnTo>
                  <a:cubicBezTo>
                    <a:pt x="1077" y="12454"/>
                    <a:pt x="1339" y="12704"/>
                    <a:pt x="1656" y="12704"/>
                  </a:cubicBezTo>
                  <a:lnTo>
                    <a:pt x="4477" y="12704"/>
                  </a:lnTo>
                  <a:cubicBezTo>
                    <a:pt x="4794" y="12704"/>
                    <a:pt x="5056" y="12454"/>
                    <a:pt x="5067" y="12137"/>
                  </a:cubicBezTo>
                  <a:lnTo>
                    <a:pt x="5367" y="4474"/>
                  </a:lnTo>
                  <a:cubicBezTo>
                    <a:pt x="5378" y="4137"/>
                    <a:pt x="5111" y="3861"/>
                    <a:pt x="4777" y="3861"/>
                  </a:cubicBezTo>
                  <a:lnTo>
                    <a:pt x="3818" y="3861"/>
                  </a:lnTo>
                  <a:cubicBezTo>
                    <a:pt x="3706" y="3434"/>
                    <a:pt x="3363" y="3109"/>
                    <a:pt x="2931" y="3020"/>
                  </a:cubicBezTo>
                  <a:cubicBezTo>
                    <a:pt x="2923" y="2896"/>
                    <a:pt x="2908" y="2775"/>
                    <a:pt x="2882" y="2654"/>
                  </a:cubicBezTo>
                  <a:close/>
                  <a:moveTo>
                    <a:pt x="5500" y="0"/>
                  </a:moveTo>
                  <a:cubicBezTo>
                    <a:pt x="4804" y="0"/>
                    <a:pt x="4109" y="264"/>
                    <a:pt x="3579" y="795"/>
                  </a:cubicBezTo>
                  <a:cubicBezTo>
                    <a:pt x="3352" y="1022"/>
                    <a:pt x="3352" y="1391"/>
                    <a:pt x="3579" y="1621"/>
                  </a:cubicBezTo>
                  <a:lnTo>
                    <a:pt x="4166" y="2208"/>
                  </a:lnTo>
                  <a:lnTo>
                    <a:pt x="2736" y="2208"/>
                  </a:lnTo>
                  <a:cubicBezTo>
                    <a:pt x="2635" y="1989"/>
                    <a:pt x="2494" y="1794"/>
                    <a:pt x="2318" y="1630"/>
                  </a:cubicBezTo>
                  <a:cubicBezTo>
                    <a:pt x="2275" y="1586"/>
                    <a:pt x="2217" y="1564"/>
                    <a:pt x="2160" y="1564"/>
                  </a:cubicBezTo>
                  <a:cubicBezTo>
                    <a:pt x="2100" y="1564"/>
                    <a:pt x="2040" y="1588"/>
                    <a:pt x="1996" y="1635"/>
                  </a:cubicBezTo>
                  <a:cubicBezTo>
                    <a:pt x="1909" y="1730"/>
                    <a:pt x="1918" y="1874"/>
                    <a:pt x="2016" y="1958"/>
                  </a:cubicBezTo>
                  <a:cubicBezTo>
                    <a:pt x="2097" y="2033"/>
                    <a:pt x="2168" y="2116"/>
                    <a:pt x="2226" y="2208"/>
                  </a:cubicBezTo>
                  <a:lnTo>
                    <a:pt x="749" y="2208"/>
                  </a:lnTo>
                  <a:cubicBezTo>
                    <a:pt x="332" y="2208"/>
                    <a:pt x="1" y="2554"/>
                    <a:pt x="15" y="2971"/>
                  </a:cubicBezTo>
                  <a:lnTo>
                    <a:pt x="459" y="14282"/>
                  </a:lnTo>
                  <a:cubicBezTo>
                    <a:pt x="473" y="14674"/>
                    <a:pt x="792" y="14984"/>
                    <a:pt x="1184" y="14984"/>
                  </a:cubicBezTo>
                  <a:cubicBezTo>
                    <a:pt x="1186" y="14984"/>
                    <a:pt x="1188" y="14984"/>
                    <a:pt x="1190" y="14984"/>
                  </a:cubicBezTo>
                  <a:lnTo>
                    <a:pt x="4944" y="14984"/>
                  </a:lnTo>
                  <a:cubicBezTo>
                    <a:pt x="4945" y="14984"/>
                    <a:pt x="4947" y="14984"/>
                    <a:pt x="4949" y="14984"/>
                  </a:cubicBezTo>
                  <a:cubicBezTo>
                    <a:pt x="5341" y="14984"/>
                    <a:pt x="5660" y="14674"/>
                    <a:pt x="5675" y="14282"/>
                  </a:cubicBezTo>
                  <a:lnTo>
                    <a:pt x="6069" y="4114"/>
                  </a:lnTo>
                  <a:lnTo>
                    <a:pt x="6608" y="4652"/>
                  </a:lnTo>
                  <a:cubicBezTo>
                    <a:pt x="6721" y="4764"/>
                    <a:pt x="6870" y="4821"/>
                    <a:pt x="7019" y="4821"/>
                  </a:cubicBezTo>
                  <a:cubicBezTo>
                    <a:pt x="7168" y="4821"/>
                    <a:pt x="7317" y="4764"/>
                    <a:pt x="7431" y="4652"/>
                  </a:cubicBezTo>
                  <a:cubicBezTo>
                    <a:pt x="7661" y="4422"/>
                    <a:pt x="8064" y="3892"/>
                    <a:pt x="8205" y="3029"/>
                  </a:cubicBezTo>
                  <a:cubicBezTo>
                    <a:pt x="8222" y="2905"/>
                    <a:pt x="8136" y="2793"/>
                    <a:pt x="8015" y="2778"/>
                  </a:cubicBezTo>
                  <a:cubicBezTo>
                    <a:pt x="8006" y="2777"/>
                    <a:pt x="7997" y="2777"/>
                    <a:pt x="7988" y="2777"/>
                  </a:cubicBezTo>
                  <a:cubicBezTo>
                    <a:pt x="7876" y="2777"/>
                    <a:pt x="7781" y="2859"/>
                    <a:pt x="7765" y="2971"/>
                  </a:cubicBezTo>
                  <a:cubicBezTo>
                    <a:pt x="7687" y="3604"/>
                    <a:pt x="7247" y="4206"/>
                    <a:pt x="7117" y="4336"/>
                  </a:cubicBezTo>
                  <a:cubicBezTo>
                    <a:pt x="7091" y="4363"/>
                    <a:pt x="7056" y="4377"/>
                    <a:pt x="7021" y="4377"/>
                  </a:cubicBezTo>
                  <a:cubicBezTo>
                    <a:pt x="6985" y="4377"/>
                    <a:pt x="6950" y="4363"/>
                    <a:pt x="6924" y="4336"/>
                  </a:cubicBezTo>
                  <a:lnTo>
                    <a:pt x="6841" y="4252"/>
                  </a:lnTo>
                  <a:cubicBezTo>
                    <a:pt x="7667" y="3458"/>
                    <a:pt x="7684" y="2139"/>
                    <a:pt x="6872" y="1327"/>
                  </a:cubicBezTo>
                  <a:cubicBezTo>
                    <a:pt x="6472" y="927"/>
                    <a:pt x="5949" y="728"/>
                    <a:pt x="5426" y="728"/>
                  </a:cubicBezTo>
                  <a:cubicBezTo>
                    <a:pt x="4888" y="728"/>
                    <a:pt x="4350" y="939"/>
                    <a:pt x="3948" y="1359"/>
                  </a:cubicBezTo>
                  <a:lnTo>
                    <a:pt x="3893" y="1304"/>
                  </a:lnTo>
                  <a:cubicBezTo>
                    <a:pt x="3838" y="1252"/>
                    <a:pt x="3838" y="1163"/>
                    <a:pt x="3893" y="1111"/>
                  </a:cubicBezTo>
                  <a:cubicBezTo>
                    <a:pt x="4326" y="676"/>
                    <a:pt x="4909" y="442"/>
                    <a:pt x="5505" y="442"/>
                  </a:cubicBezTo>
                  <a:cubicBezTo>
                    <a:pt x="5740" y="442"/>
                    <a:pt x="5977" y="478"/>
                    <a:pt x="6207" y="553"/>
                  </a:cubicBezTo>
                  <a:cubicBezTo>
                    <a:pt x="7022" y="815"/>
                    <a:pt x="7621" y="1514"/>
                    <a:pt x="7756" y="2361"/>
                  </a:cubicBezTo>
                  <a:cubicBezTo>
                    <a:pt x="7759" y="2374"/>
                    <a:pt x="7769" y="2599"/>
                    <a:pt x="7977" y="2599"/>
                  </a:cubicBezTo>
                  <a:cubicBezTo>
                    <a:pt x="7989" y="2599"/>
                    <a:pt x="8002" y="2598"/>
                    <a:pt x="8015" y="2597"/>
                  </a:cubicBezTo>
                  <a:cubicBezTo>
                    <a:pt x="8136" y="2582"/>
                    <a:pt x="8222" y="2467"/>
                    <a:pt x="8205" y="2346"/>
                  </a:cubicBezTo>
                  <a:cubicBezTo>
                    <a:pt x="8127" y="1756"/>
                    <a:pt x="7857" y="1212"/>
                    <a:pt x="7434" y="795"/>
                  </a:cubicBezTo>
                  <a:cubicBezTo>
                    <a:pt x="6898" y="266"/>
                    <a:pt x="6198" y="0"/>
                    <a:pt x="550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65" name="Google Shape;665;p23"/>
          <p:cNvGrpSpPr/>
          <p:nvPr/>
        </p:nvGrpSpPr>
        <p:grpSpPr>
          <a:xfrm>
            <a:off x="3518700" y="2370888"/>
            <a:ext cx="239750" cy="374625"/>
            <a:chOff x="3518700" y="2066088"/>
            <a:chExt cx="239750" cy="374625"/>
          </a:xfrm>
        </p:grpSpPr>
        <p:sp>
          <p:nvSpPr>
            <p:cNvPr id="666" name="Google Shape;666;p23"/>
            <p:cNvSpPr/>
            <p:nvPr/>
          </p:nvSpPr>
          <p:spPr>
            <a:xfrm>
              <a:off x="3535375" y="2170388"/>
              <a:ext cx="136425" cy="183900"/>
            </a:xfrm>
            <a:custGeom>
              <a:rect b="b" l="l" r="r" t="t"/>
              <a:pathLst>
                <a:path extrusionOk="0" h="7356" w="5457">
                  <a:moveTo>
                    <a:pt x="4198" y="484"/>
                  </a:moveTo>
                  <a:cubicBezTo>
                    <a:pt x="4138" y="685"/>
                    <a:pt x="4100" y="893"/>
                    <a:pt x="4083" y="1103"/>
                  </a:cubicBezTo>
                  <a:lnTo>
                    <a:pt x="1374" y="1103"/>
                  </a:lnTo>
                  <a:cubicBezTo>
                    <a:pt x="1357" y="893"/>
                    <a:pt x="1316" y="685"/>
                    <a:pt x="1259" y="484"/>
                  </a:cubicBezTo>
                  <a:close/>
                  <a:moveTo>
                    <a:pt x="4077" y="1546"/>
                  </a:moveTo>
                  <a:cubicBezTo>
                    <a:pt x="4123" y="2594"/>
                    <a:pt x="4610" y="3458"/>
                    <a:pt x="4693" y="3602"/>
                  </a:cubicBezTo>
                  <a:cubicBezTo>
                    <a:pt x="4903" y="4019"/>
                    <a:pt x="5010" y="4364"/>
                    <a:pt x="5010" y="4629"/>
                  </a:cubicBezTo>
                  <a:cubicBezTo>
                    <a:pt x="5010" y="5887"/>
                    <a:pt x="3988" y="6909"/>
                    <a:pt x="2727" y="6909"/>
                  </a:cubicBezTo>
                  <a:cubicBezTo>
                    <a:pt x="1469" y="6909"/>
                    <a:pt x="447" y="5887"/>
                    <a:pt x="447" y="4629"/>
                  </a:cubicBezTo>
                  <a:cubicBezTo>
                    <a:pt x="447" y="4364"/>
                    <a:pt x="554" y="4019"/>
                    <a:pt x="764" y="3602"/>
                  </a:cubicBezTo>
                  <a:cubicBezTo>
                    <a:pt x="847" y="3460"/>
                    <a:pt x="1334" y="2594"/>
                    <a:pt x="1380" y="1546"/>
                  </a:cubicBezTo>
                  <a:close/>
                  <a:moveTo>
                    <a:pt x="1282" y="0"/>
                  </a:moveTo>
                  <a:cubicBezTo>
                    <a:pt x="965" y="0"/>
                    <a:pt x="741" y="305"/>
                    <a:pt x="833" y="608"/>
                  </a:cubicBezTo>
                  <a:cubicBezTo>
                    <a:pt x="1224" y="1938"/>
                    <a:pt x="413" y="3322"/>
                    <a:pt x="378" y="3380"/>
                  </a:cubicBezTo>
                  <a:cubicBezTo>
                    <a:pt x="375" y="3383"/>
                    <a:pt x="372" y="3391"/>
                    <a:pt x="369" y="3394"/>
                  </a:cubicBezTo>
                  <a:cubicBezTo>
                    <a:pt x="125" y="3878"/>
                    <a:pt x="1" y="4295"/>
                    <a:pt x="1" y="4629"/>
                  </a:cubicBezTo>
                  <a:cubicBezTo>
                    <a:pt x="1" y="6135"/>
                    <a:pt x="1221" y="7355"/>
                    <a:pt x="2730" y="7355"/>
                  </a:cubicBezTo>
                  <a:cubicBezTo>
                    <a:pt x="4236" y="7355"/>
                    <a:pt x="5456" y="6135"/>
                    <a:pt x="5456" y="4629"/>
                  </a:cubicBezTo>
                  <a:cubicBezTo>
                    <a:pt x="5456" y="4292"/>
                    <a:pt x="5332" y="3878"/>
                    <a:pt x="5088" y="3394"/>
                  </a:cubicBezTo>
                  <a:cubicBezTo>
                    <a:pt x="5085" y="3388"/>
                    <a:pt x="5082" y="3383"/>
                    <a:pt x="5079" y="3380"/>
                  </a:cubicBezTo>
                  <a:cubicBezTo>
                    <a:pt x="5042" y="3322"/>
                    <a:pt x="4233" y="1938"/>
                    <a:pt x="4624" y="608"/>
                  </a:cubicBezTo>
                  <a:cubicBezTo>
                    <a:pt x="4716" y="305"/>
                    <a:pt x="4492" y="0"/>
                    <a:pt x="417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67" name="Google Shape;667;p23"/>
            <p:cNvSpPr/>
            <p:nvPr/>
          </p:nvSpPr>
          <p:spPr>
            <a:xfrm>
              <a:off x="3635500" y="2287513"/>
              <a:ext cx="14050" cy="17800"/>
            </a:xfrm>
            <a:custGeom>
              <a:rect b="b" l="l" r="r" t="t"/>
              <a:pathLst>
                <a:path extrusionOk="0" h="712" w="562">
                  <a:moveTo>
                    <a:pt x="319" y="1"/>
                  </a:moveTo>
                  <a:cubicBezTo>
                    <a:pt x="214" y="1"/>
                    <a:pt x="121" y="76"/>
                    <a:pt x="101" y="183"/>
                  </a:cubicBezTo>
                  <a:cubicBezTo>
                    <a:pt x="89" y="261"/>
                    <a:pt x="69" y="336"/>
                    <a:pt x="43" y="411"/>
                  </a:cubicBezTo>
                  <a:cubicBezTo>
                    <a:pt x="0" y="526"/>
                    <a:pt x="61" y="655"/>
                    <a:pt x="176" y="696"/>
                  </a:cubicBezTo>
                  <a:cubicBezTo>
                    <a:pt x="209" y="707"/>
                    <a:pt x="238" y="711"/>
                    <a:pt x="265" y="711"/>
                  </a:cubicBezTo>
                  <a:cubicBezTo>
                    <a:pt x="373" y="711"/>
                    <a:pt x="435" y="634"/>
                    <a:pt x="461" y="560"/>
                  </a:cubicBezTo>
                  <a:cubicBezTo>
                    <a:pt x="495" y="462"/>
                    <a:pt x="521" y="362"/>
                    <a:pt x="541" y="261"/>
                  </a:cubicBezTo>
                  <a:cubicBezTo>
                    <a:pt x="562" y="140"/>
                    <a:pt x="481" y="25"/>
                    <a:pt x="360" y="5"/>
                  </a:cubicBezTo>
                  <a:cubicBezTo>
                    <a:pt x="346" y="2"/>
                    <a:pt x="332" y="1"/>
                    <a:pt x="31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68" name="Google Shape;668;p23"/>
            <p:cNvSpPr/>
            <p:nvPr/>
          </p:nvSpPr>
          <p:spPr>
            <a:xfrm>
              <a:off x="3598225" y="2308888"/>
              <a:ext cx="40325" cy="23100"/>
            </a:xfrm>
            <a:custGeom>
              <a:rect b="b" l="l" r="r" t="t"/>
              <a:pathLst>
                <a:path extrusionOk="0" h="924" w="1613">
                  <a:moveTo>
                    <a:pt x="1369" y="0"/>
                  </a:moveTo>
                  <a:cubicBezTo>
                    <a:pt x="1312" y="0"/>
                    <a:pt x="1255" y="22"/>
                    <a:pt x="1212" y="65"/>
                  </a:cubicBezTo>
                  <a:cubicBezTo>
                    <a:pt x="950" y="330"/>
                    <a:pt x="593" y="480"/>
                    <a:pt x="222" y="480"/>
                  </a:cubicBezTo>
                  <a:cubicBezTo>
                    <a:pt x="98" y="480"/>
                    <a:pt x="0" y="578"/>
                    <a:pt x="0" y="701"/>
                  </a:cubicBezTo>
                  <a:cubicBezTo>
                    <a:pt x="0" y="825"/>
                    <a:pt x="98" y="923"/>
                    <a:pt x="222" y="923"/>
                  </a:cubicBezTo>
                  <a:cubicBezTo>
                    <a:pt x="225" y="923"/>
                    <a:pt x="229" y="923"/>
                    <a:pt x="232" y="923"/>
                  </a:cubicBezTo>
                  <a:cubicBezTo>
                    <a:pt x="718" y="923"/>
                    <a:pt x="1186" y="725"/>
                    <a:pt x="1526" y="379"/>
                  </a:cubicBezTo>
                  <a:cubicBezTo>
                    <a:pt x="1612" y="293"/>
                    <a:pt x="1612" y="151"/>
                    <a:pt x="1526" y="65"/>
                  </a:cubicBezTo>
                  <a:cubicBezTo>
                    <a:pt x="1483" y="22"/>
                    <a:pt x="1426" y="0"/>
                    <a:pt x="136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69" name="Google Shape;669;p23"/>
            <p:cNvSpPr/>
            <p:nvPr/>
          </p:nvSpPr>
          <p:spPr>
            <a:xfrm>
              <a:off x="3518700" y="2066088"/>
              <a:ext cx="239750" cy="374625"/>
            </a:xfrm>
            <a:custGeom>
              <a:rect b="b" l="l" r="r" t="t"/>
              <a:pathLst>
                <a:path extrusionOk="0" h="14985" w="9590">
                  <a:moveTo>
                    <a:pt x="3918" y="496"/>
                  </a:moveTo>
                  <a:cubicBezTo>
                    <a:pt x="3984" y="594"/>
                    <a:pt x="4114" y="844"/>
                    <a:pt x="4281" y="1472"/>
                  </a:cubicBezTo>
                  <a:cubicBezTo>
                    <a:pt x="4266" y="1495"/>
                    <a:pt x="3613" y="2675"/>
                    <a:pt x="3460" y="3015"/>
                  </a:cubicBezTo>
                  <a:cubicBezTo>
                    <a:pt x="3483" y="2701"/>
                    <a:pt x="3524" y="2301"/>
                    <a:pt x="3581" y="1907"/>
                  </a:cubicBezTo>
                  <a:cubicBezTo>
                    <a:pt x="3714" y="965"/>
                    <a:pt x="3849" y="620"/>
                    <a:pt x="3918" y="496"/>
                  </a:cubicBezTo>
                  <a:close/>
                  <a:moveTo>
                    <a:pt x="5395" y="718"/>
                  </a:moveTo>
                  <a:cubicBezTo>
                    <a:pt x="5421" y="844"/>
                    <a:pt x="5449" y="1175"/>
                    <a:pt x="5331" y="1973"/>
                  </a:cubicBezTo>
                  <a:cubicBezTo>
                    <a:pt x="5251" y="1964"/>
                    <a:pt x="5170" y="1961"/>
                    <a:pt x="5087" y="1961"/>
                  </a:cubicBezTo>
                  <a:cubicBezTo>
                    <a:pt x="4802" y="1961"/>
                    <a:pt x="4569" y="2192"/>
                    <a:pt x="4569" y="2480"/>
                  </a:cubicBezTo>
                  <a:lnTo>
                    <a:pt x="4569" y="3432"/>
                  </a:lnTo>
                  <a:lnTo>
                    <a:pt x="3777" y="3432"/>
                  </a:lnTo>
                  <a:cubicBezTo>
                    <a:pt x="3780" y="3412"/>
                    <a:pt x="4183" y="2523"/>
                    <a:pt x="4548" y="1895"/>
                  </a:cubicBezTo>
                  <a:cubicBezTo>
                    <a:pt x="5026" y="1075"/>
                    <a:pt x="5285" y="804"/>
                    <a:pt x="5395" y="718"/>
                  </a:cubicBezTo>
                  <a:close/>
                  <a:moveTo>
                    <a:pt x="7305" y="1946"/>
                  </a:moveTo>
                  <a:cubicBezTo>
                    <a:pt x="7521" y="1946"/>
                    <a:pt x="7738" y="2037"/>
                    <a:pt x="7894" y="2229"/>
                  </a:cubicBezTo>
                  <a:cubicBezTo>
                    <a:pt x="8268" y="2690"/>
                    <a:pt x="7991" y="3383"/>
                    <a:pt x="7401" y="3461"/>
                  </a:cubicBezTo>
                  <a:cubicBezTo>
                    <a:pt x="7220" y="3061"/>
                    <a:pt x="6941" y="2713"/>
                    <a:pt x="6584" y="2454"/>
                  </a:cubicBezTo>
                  <a:cubicBezTo>
                    <a:pt x="6702" y="2125"/>
                    <a:pt x="7001" y="1946"/>
                    <a:pt x="7305" y="1946"/>
                  </a:cubicBezTo>
                  <a:close/>
                  <a:moveTo>
                    <a:pt x="5087" y="2405"/>
                  </a:moveTo>
                  <a:cubicBezTo>
                    <a:pt x="6241" y="2408"/>
                    <a:pt x="7177" y="3343"/>
                    <a:pt x="7177" y="4498"/>
                  </a:cubicBezTo>
                  <a:cubicBezTo>
                    <a:pt x="7177" y="4538"/>
                    <a:pt x="7145" y="4572"/>
                    <a:pt x="7105" y="4572"/>
                  </a:cubicBezTo>
                  <a:lnTo>
                    <a:pt x="5913" y="4572"/>
                  </a:lnTo>
                  <a:cubicBezTo>
                    <a:pt x="5962" y="4428"/>
                    <a:pt x="6022" y="4287"/>
                    <a:pt x="6091" y="4152"/>
                  </a:cubicBezTo>
                  <a:cubicBezTo>
                    <a:pt x="6172" y="4002"/>
                    <a:pt x="6169" y="3824"/>
                    <a:pt x="6089" y="3677"/>
                  </a:cubicBezTo>
                  <a:cubicBezTo>
                    <a:pt x="6002" y="3525"/>
                    <a:pt x="5841" y="3432"/>
                    <a:pt x="5665" y="3432"/>
                  </a:cubicBezTo>
                  <a:lnTo>
                    <a:pt x="5012" y="3432"/>
                  </a:lnTo>
                  <a:lnTo>
                    <a:pt x="5012" y="2480"/>
                  </a:lnTo>
                  <a:cubicBezTo>
                    <a:pt x="5012" y="2439"/>
                    <a:pt x="5046" y="2405"/>
                    <a:pt x="5087" y="2405"/>
                  </a:cubicBezTo>
                  <a:close/>
                  <a:moveTo>
                    <a:pt x="3777" y="12250"/>
                  </a:moveTo>
                  <a:cubicBezTo>
                    <a:pt x="3670" y="12466"/>
                    <a:pt x="3619" y="12705"/>
                    <a:pt x="3624" y="12944"/>
                  </a:cubicBezTo>
                  <a:cubicBezTo>
                    <a:pt x="3624" y="13019"/>
                    <a:pt x="3659" y="13085"/>
                    <a:pt x="3719" y="13128"/>
                  </a:cubicBezTo>
                  <a:cubicBezTo>
                    <a:pt x="3918" y="13266"/>
                    <a:pt x="4004" y="13517"/>
                    <a:pt x="3935" y="13750"/>
                  </a:cubicBezTo>
                  <a:lnTo>
                    <a:pt x="2861" y="13750"/>
                  </a:lnTo>
                  <a:cubicBezTo>
                    <a:pt x="2792" y="13517"/>
                    <a:pt x="2879" y="13266"/>
                    <a:pt x="3077" y="13128"/>
                  </a:cubicBezTo>
                  <a:lnTo>
                    <a:pt x="3075" y="13125"/>
                  </a:lnTo>
                  <a:cubicBezTo>
                    <a:pt x="3132" y="13085"/>
                    <a:pt x="3170" y="13016"/>
                    <a:pt x="3170" y="12944"/>
                  </a:cubicBezTo>
                  <a:cubicBezTo>
                    <a:pt x="3175" y="12705"/>
                    <a:pt x="3126" y="12466"/>
                    <a:pt x="3026" y="12250"/>
                  </a:cubicBezTo>
                  <a:lnTo>
                    <a:pt x="3026" y="12250"/>
                  </a:lnTo>
                  <a:cubicBezTo>
                    <a:pt x="3149" y="12263"/>
                    <a:pt x="3275" y="12269"/>
                    <a:pt x="3400" y="12269"/>
                  </a:cubicBezTo>
                  <a:cubicBezTo>
                    <a:pt x="3526" y="12269"/>
                    <a:pt x="3652" y="12263"/>
                    <a:pt x="3777" y="12250"/>
                  </a:cubicBezTo>
                  <a:close/>
                  <a:moveTo>
                    <a:pt x="4715" y="14193"/>
                  </a:moveTo>
                  <a:cubicBezTo>
                    <a:pt x="4934" y="14205"/>
                    <a:pt x="4934" y="14530"/>
                    <a:pt x="4715" y="14541"/>
                  </a:cubicBezTo>
                  <a:lnTo>
                    <a:pt x="2076" y="14541"/>
                  </a:lnTo>
                  <a:cubicBezTo>
                    <a:pt x="1854" y="14530"/>
                    <a:pt x="1854" y="14205"/>
                    <a:pt x="2076" y="14193"/>
                  </a:cubicBezTo>
                  <a:close/>
                  <a:moveTo>
                    <a:pt x="3913" y="1"/>
                  </a:moveTo>
                  <a:cubicBezTo>
                    <a:pt x="3908" y="1"/>
                    <a:pt x="3903" y="1"/>
                    <a:pt x="3898" y="1"/>
                  </a:cubicBezTo>
                  <a:cubicBezTo>
                    <a:pt x="3647" y="12"/>
                    <a:pt x="3385" y="226"/>
                    <a:pt x="3161" y="1697"/>
                  </a:cubicBezTo>
                  <a:cubicBezTo>
                    <a:pt x="3075" y="2272"/>
                    <a:pt x="3017" y="2848"/>
                    <a:pt x="2994" y="3430"/>
                  </a:cubicBezTo>
                  <a:lnTo>
                    <a:pt x="2977" y="3430"/>
                  </a:lnTo>
                  <a:lnTo>
                    <a:pt x="2758" y="1475"/>
                  </a:lnTo>
                  <a:cubicBezTo>
                    <a:pt x="2738" y="1305"/>
                    <a:pt x="2648" y="1152"/>
                    <a:pt x="2507" y="1055"/>
                  </a:cubicBezTo>
                  <a:lnTo>
                    <a:pt x="1163" y="110"/>
                  </a:lnTo>
                  <a:cubicBezTo>
                    <a:pt x="1058" y="38"/>
                    <a:pt x="939" y="3"/>
                    <a:pt x="821" y="3"/>
                  </a:cubicBezTo>
                  <a:cubicBezTo>
                    <a:pt x="634" y="3"/>
                    <a:pt x="450" y="90"/>
                    <a:pt x="334" y="254"/>
                  </a:cubicBezTo>
                  <a:cubicBezTo>
                    <a:pt x="147" y="525"/>
                    <a:pt x="210" y="893"/>
                    <a:pt x="481" y="1083"/>
                  </a:cubicBezTo>
                  <a:lnTo>
                    <a:pt x="1609" y="1875"/>
                  </a:lnTo>
                  <a:lnTo>
                    <a:pt x="1733" y="2989"/>
                  </a:lnTo>
                  <a:cubicBezTo>
                    <a:pt x="1746" y="3101"/>
                    <a:pt x="1842" y="3186"/>
                    <a:pt x="1954" y="3186"/>
                  </a:cubicBezTo>
                  <a:cubicBezTo>
                    <a:pt x="1963" y="3186"/>
                    <a:pt x="1972" y="3186"/>
                    <a:pt x="1981" y="3185"/>
                  </a:cubicBezTo>
                  <a:cubicBezTo>
                    <a:pt x="2102" y="3170"/>
                    <a:pt x="2191" y="3061"/>
                    <a:pt x="2176" y="2940"/>
                  </a:cubicBezTo>
                  <a:lnTo>
                    <a:pt x="2041" y="1725"/>
                  </a:lnTo>
                  <a:cubicBezTo>
                    <a:pt x="2032" y="1662"/>
                    <a:pt x="1998" y="1604"/>
                    <a:pt x="1946" y="1567"/>
                  </a:cubicBezTo>
                  <a:lnTo>
                    <a:pt x="734" y="718"/>
                  </a:lnTo>
                  <a:cubicBezTo>
                    <a:pt x="602" y="623"/>
                    <a:pt x="692" y="444"/>
                    <a:pt x="819" y="444"/>
                  </a:cubicBezTo>
                  <a:cubicBezTo>
                    <a:pt x="847" y="444"/>
                    <a:pt x="877" y="453"/>
                    <a:pt x="907" y="473"/>
                  </a:cubicBezTo>
                  <a:lnTo>
                    <a:pt x="2254" y="1420"/>
                  </a:lnTo>
                  <a:cubicBezTo>
                    <a:pt x="2289" y="1443"/>
                    <a:pt x="2312" y="1484"/>
                    <a:pt x="2317" y="1524"/>
                  </a:cubicBezTo>
                  <a:lnTo>
                    <a:pt x="2530" y="3432"/>
                  </a:lnTo>
                  <a:lnTo>
                    <a:pt x="1126" y="3432"/>
                  </a:lnTo>
                  <a:cubicBezTo>
                    <a:pt x="953" y="3432"/>
                    <a:pt x="792" y="3525"/>
                    <a:pt x="705" y="3677"/>
                  </a:cubicBezTo>
                  <a:cubicBezTo>
                    <a:pt x="625" y="3827"/>
                    <a:pt x="625" y="4002"/>
                    <a:pt x="702" y="4152"/>
                  </a:cubicBezTo>
                  <a:cubicBezTo>
                    <a:pt x="1471" y="5773"/>
                    <a:pt x="777" y="6795"/>
                    <a:pt x="656" y="6996"/>
                  </a:cubicBezTo>
                  <a:cubicBezTo>
                    <a:pt x="593" y="7100"/>
                    <a:pt x="625" y="7235"/>
                    <a:pt x="731" y="7301"/>
                  </a:cubicBezTo>
                  <a:cubicBezTo>
                    <a:pt x="777" y="7328"/>
                    <a:pt x="817" y="7338"/>
                    <a:pt x="854" y="7338"/>
                  </a:cubicBezTo>
                  <a:cubicBezTo>
                    <a:pt x="944" y="7338"/>
                    <a:pt x="1006" y="7273"/>
                    <a:pt x="1036" y="7224"/>
                  </a:cubicBezTo>
                  <a:cubicBezTo>
                    <a:pt x="1226" y="6907"/>
                    <a:pt x="1888" y="5612"/>
                    <a:pt x="1097" y="3951"/>
                  </a:cubicBezTo>
                  <a:cubicBezTo>
                    <a:pt x="1085" y="3933"/>
                    <a:pt x="1082" y="3913"/>
                    <a:pt x="1088" y="3896"/>
                  </a:cubicBezTo>
                  <a:cubicBezTo>
                    <a:pt x="1096" y="3883"/>
                    <a:pt x="1105" y="3875"/>
                    <a:pt x="1119" y="3875"/>
                  </a:cubicBezTo>
                  <a:cubicBezTo>
                    <a:pt x="1121" y="3875"/>
                    <a:pt x="1123" y="3875"/>
                    <a:pt x="1126" y="3876"/>
                  </a:cubicBezTo>
                  <a:lnTo>
                    <a:pt x="5668" y="3876"/>
                  </a:lnTo>
                  <a:cubicBezTo>
                    <a:pt x="5670" y="3875"/>
                    <a:pt x="5672" y="3875"/>
                    <a:pt x="5674" y="3875"/>
                  </a:cubicBezTo>
                  <a:cubicBezTo>
                    <a:pt x="5686" y="3875"/>
                    <a:pt x="5698" y="3883"/>
                    <a:pt x="5703" y="3896"/>
                  </a:cubicBezTo>
                  <a:cubicBezTo>
                    <a:pt x="5709" y="3913"/>
                    <a:pt x="5706" y="3933"/>
                    <a:pt x="5694" y="3951"/>
                  </a:cubicBezTo>
                  <a:cubicBezTo>
                    <a:pt x="5320" y="4690"/>
                    <a:pt x="5213" y="5448"/>
                    <a:pt x="5375" y="6207"/>
                  </a:cubicBezTo>
                  <a:cubicBezTo>
                    <a:pt x="5504" y="6812"/>
                    <a:pt x="5781" y="7261"/>
                    <a:pt x="5899" y="7451"/>
                  </a:cubicBezTo>
                  <a:cubicBezTo>
                    <a:pt x="5916" y="7483"/>
                    <a:pt x="5936" y="7514"/>
                    <a:pt x="5942" y="7529"/>
                  </a:cubicBezTo>
                  <a:cubicBezTo>
                    <a:pt x="6209" y="8053"/>
                    <a:pt x="6345" y="8505"/>
                    <a:pt x="6345" y="8870"/>
                  </a:cubicBezTo>
                  <a:cubicBezTo>
                    <a:pt x="6345" y="10500"/>
                    <a:pt x="5026" y="11821"/>
                    <a:pt x="3394" y="11821"/>
                  </a:cubicBezTo>
                  <a:cubicBezTo>
                    <a:pt x="1765" y="11821"/>
                    <a:pt x="443" y="10500"/>
                    <a:pt x="443" y="8870"/>
                  </a:cubicBezTo>
                  <a:cubicBezTo>
                    <a:pt x="443" y="8568"/>
                    <a:pt x="538" y="8205"/>
                    <a:pt x="723" y="7788"/>
                  </a:cubicBezTo>
                  <a:cubicBezTo>
                    <a:pt x="796" y="7613"/>
                    <a:pt x="653" y="7477"/>
                    <a:pt x="511" y="7477"/>
                  </a:cubicBezTo>
                  <a:cubicBezTo>
                    <a:pt x="435" y="7477"/>
                    <a:pt x="360" y="7516"/>
                    <a:pt x="317" y="7607"/>
                  </a:cubicBezTo>
                  <a:cubicBezTo>
                    <a:pt x="107" y="8082"/>
                    <a:pt x="0" y="8508"/>
                    <a:pt x="0" y="8873"/>
                  </a:cubicBezTo>
                  <a:cubicBezTo>
                    <a:pt x="0" y="10318"/>
                    <a:pt x="913" y="11602"/>
                    <a:pt x="2277" y="12080"/>
                  </a:cubicBezTo>
                  <a:cubicBezTo>
                    <a:pt x="2286" y="12089"/>
                    <a:pt x="2720" y="12316"/>
                    <a:pt x="2720" y="12840"/>
                  </a:cubicBezTo>
                  <a:cubicBezTo>
                    <a:pt x="2467" y="13070"/>
                    <a:pt x="2346" y="13413"/>
                    <a:pt x="2401" y="13750"/>
                  </a:cubicBezTo>
                  <a:lnTo>
                    <a:pt x="2073" y="13750"/>
                  </a:lnTo>
                  <a:cubicBezTo>
                    <a:pt x="1733" y="13750"/>
                    <a:pt x="1457" y="14026"/>
                    <a:pt x="1457" y="14369"/>
                  </a:cubicBezTo>
                  <a:cubicBezTo>
                    <a:pt x="1457" y="14708"/>
                    <a:pt x="1733" y="14985"/>
                    <a:pt x="2073" y="14985"/>
                  </a:cubicBezTo>
                  <a:lnTo>
                    <a:pt x="4713" y="14985"/>
                  </a:lnTo>
                  <a:cubicBezTo>
                    <a:pt x="5055" y="14985"/>
                    <a:pt x="5331" y="14708"/>
                    <a:pt x="5331" y="14369"/>
                  </a:cubicBezTo>
                  <a:cubicBezTo>
                    <a:pt x="5331" y="14026"/>
                    <a:pt x="5055" y="13750"/>
                    <a:pt x="4713" y="13750"/>
                  </a:cubicBezTo>
                  <a:lnTo>
                    <a:pt x="4384" y="13750"/>
                  </a:lnTo>
                  <a:cubicBezTo>
                    <a:pt x="4442" y="13413"/>
                    <a:pt x="4321" y="13070"/>
                    <a:pt x="4071" y="12840"/>
                  </a:cubicBezTo>
                  <a:cubicBezTo>
                    <a:pt x="4071" y="12322"/>
                    <a:pt x="4502" y="12092"/>
                    <a:pt x="4514" y="12080"/>
                  </a:cubicBezTo>
                  <a:cubicBezTo>
                    <a:pt x="5876" y="11602"/>
                    <a:pt x="6788" y="10318"/>
                    <a:pt x="6788" y="8873"/>
                  </a:cubicBezTo>
                  <a:cubicBezTo>
                    <a:pt x="6788" y="8439"/>
                    <a:pt x="6638" y="7917"/>
                    <a:pt x="6339" y="7327"/>
                  </a:cubicBezTo>
                  <a:cubicBezTo>
                    <a:pt x="6325" y="7299"/>
                    <a:pt x="6302" y="7264"/>
                    <a:pt x="6276" y="7218"/>
                  </a:cubicBezTo>
                  <a:cubicBezTo>
                    <a:pt x="6086" y="6913"/>
                    <a:pt x="5591" y="6104"/>
                    <a:pt x="5792" y="5013"/>
                  </a:cubicBezTo>
                  <a:lnTo>
                    <a:pt x="7102" y="5013"/>
                  </a:lnTo>
                  <a:cubicBezTo>
                    <a:pt x="7390" y="5013"/>
                    <a:pt x="7620" y="4783"/>
                    <a:pt x="7623" y="4495"/>
                  </a:cubicBezTo>
                  <a:cubicBezTo>
                    <a:pt x="7623" y="4290"/>
                    <a:pt x="7597" y="4086"/>
                    <a:pt x="7548" y="3887"/>
                  </a:cubicBezTo>
                  <a:cubicBezTo>
                    <a:pt x="8343" y="3720"/>
                    <a:pt x="8751" y="2828"/>
                    <a:pt x="8354" y="2120"/>
                  </a:cubicBezTo>
                  <a:lnTo>
                    <a:pt x="9483" y="1178"/>
                  </a:lnTo>
                  <a:cubicBezTo>
                    <a:pt x="9575" y="1098"/>
                    <a:pt x="9589" y="960"/>
                    <a:pt x="9511" y="865"/>
                  </a:cubicBezTo>
                  <a:cubicBezTo>
                    <a:pt x="9466" y="812"/>
                    <a:pt x="9403" y="785"/>
                    <a:pt x="9339" y="785"/>
                  </a:cubicBezTo>
                  <a:cubicBezTo>
                    <a:pt x="9289" y="785"/>
                    <a:pt x="9238" y="801"/>
                    <a:pt x="9198" y="836"/>
                  </a:cubicBezTo>
                  <a:lnTo>
                    <a:pt x="8072" y="1777"/>
                  </a:lnTo>
                  <a:cubicBezTo>
                    <a:pt x="7844" y="1589"/>
                    <a:pt x="7573" y="1500"/>
                    <a:pt x="7305" y="1500"/>
                  </a:cubicBezTo>
                  <a:cubicBezTo>
                    <a:pt x="6849" y="1500"/>
                    <a:pt x="6404" y="1757"/>
                    <a:pt x="6201" y="2218"/>
                  </a:cubicBezTo>
                  <a:cubicBezTo>
                    <a:pt x="6063" y="2151"/>
                    <a:pt x="5919" y="2097"/>
                    <a:pt x="5769" y="2056"/>
                  </a:cubicBezTo>
                  <a:cubicBezTo>
                    <a:pt x="5982" y="617"/>
                    <a:pt x="5795" y="338"/>
                    <a:pt x="5559" y="254"/>
                  </a:cubicBezTo>
                  <a:cubicBezTo>
                    <a:pt x="5521" y="241"/>
                    <a:pt x="5481" y="232"/>
                    <a:pt x="5437" y="232"/>
                  </a:cubicBezTo>
                  <a:cubicBezTo>
                    <a:pt x="5256" y="232"/>
                    <a:pt x="5010" y="381"/>
                    <a:pt x="4600" y="974"/>
                  </a:cubicBezTo>
                  <a:cubicBezTo>
                    <a:pt x="4386" y="291"/>
                    <a:pt x="4177" y="1"/>
                    <a:pt x="3913"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70" name="Google Shape;670;p23"/>
          <p:cNvGrpSpPr/>
          <p:nvPr/>
        </p:nvGrpSpPr>
        <p:grpSpPr>
          <a:xfrm>
            <a:off x="2255850" y="2370188"/>
            <a:ext cx="275025" cy="374675"/>
            <a:chOff x="2255850" y="2065388"/>
            <a:chExt cx="275025" cy="374675"/>
          </a:xfrm>
        </p:grpSpPr>
        <p:sp>
          <p:nvSpPr>
            <p:cNvPr id="671" name="Google Shape;671;p23"/>
            <p:cNvSpPr/>
            <p:nvPr/>
          </p:nvSpPr>
          <p:spPr>
            <a:xfrm>
              <a:off x="2278600" y="2204413"/>
              <a:ext cx="220900" cy="192050"/>
            </a:xfrm>
            <a:custGeom>
              <a:rect b="b" l="l" r="r" t="t"/>
              <a:pathLst>
                <a:path extrusionOk="0" h="7682" w="8836">
                  <a:moveTo>
                    <a:pt x="5621" y="446"/>
                  </a:moveTo>
                  <a:cubicBezTo>
                    <a:pt x="5708" y="446"/>
                    <a:pt x="5795" y="479"/>
                    <a:pt x="5861" y="545"/>
                  </a:cubicBezTo>
                  <a:lnTo>
                    <a:pt x="7356" y="2036"/>
                  </a:lnTo>
                  <a:cubicBezTo>
                    <a:pt x="7488" y="2169"/>
                    <a:pt x="7488" y="2384"/>
                    <a:pt x="7356" y="2520"/>
                  </a:cubicBezTo>
                  <a:lnTo>
                    <a:pt x="5864" y="4011"/>
                  </a:lnTo>
                  <a:cubicBezTo>
                    <a:pt x="5797" y="4077"/>
                    <a:pt x="5709" y="4110"/>
                    <a:pt x="5621" y="4110"/>
                  </a:cubicBezTo>
                  <a:cubicBezTo>
                    <a:pt x="5534" y="4110"/>
                    <a:pt x="5447" y="4077"/>
                    <a:pt x="5381" y="4011"/>
                  </a:cubicBezTo>
                  <a:lnTo>
                    <a:pt x="4733" y="3363"/>
                  </a:lnTo>
                  <a:lnTo>
                    <a:pt x="5263" y="2834"/>
                  </a:lnTo>
                  <a:cubicBezTo>
                    <a:pt x="5502" y="2595"/>
                    <a:pt x="5559" y="2226"/>
                    <a:pt x="5410" y="1924"/>
                  </a:cubicBezTo>
                  <a:cubicBezTo>
                    <a:pt x="5364" y="1840"/>
                    <a:pt x="5291" y="1805"/>
                    <a:pt x="5218" y="1805"/>
                  </a:cubicBezTo>
                  <a:cubicBezTo>
                    <a:pt x="5073" y="1805"/>
                    <a:pt x="4929" y="1947"/>
                    <a:pt x="5009" y="2122"/>
                  </a:cubicBezTo>
                  <a:cubicBezTo>
                    <a:pt x="5076" y="2255"/>
                    <a:pt x="5050" y="2413"/>
                    <a:pt x="4946" y="2520"/>
                  </a:cubicBezTo>
                  <a:lnTo>
                    <a:pt x="3455" y="4011"/>
                  </a:lnTo>
                  <a:cubicBezTo>
                    <a:pt x="3389" y="4077"/>
                    <a:pt x="3302" y="4110"/>
                    <a:pt x="3214" y="4110"/>
                  </a:cubicBezTo>
                  <a:cubicBezTo>
                    <a:pt x="3127" y="4110"/>
                    <a:pt x="3039" y="4077"/>
                    <a:pt x="2971" y="4011"/>
                  </a:cubicBezTo>
                  <a:lnTo>
                    <a:pt x="1480" y="2520"/>
                  </a:lnTo>
                  <a:cubicBezTo>
                    <a:pt x="1348" y="2384"/>
                    <a:pt x="1348" y="2169"/>
                    <a:pt x="1480" y="2036"/>
                  </a:cubicBezTo>
                  <a:lnTo>
                    <a:pt x="2971" y="545"/>
                  </a:lnTo>
                  <a:cubicBezTo>
                    <a:pt x="3037" y="479"/>
                    <a:pt x="3125" y="446"/>
                    <a:pt x="3212" y="446"/>
                  </a:cubicBezTo>
                  <a:cubicBezTo>
                    <a:pt x="3299" y="446"/>
                    <a:pt x="3387" y="479"/>
                    <a:pt x="3455" y="545"/>
                  </a:cubicBezTo>
                  <a:lnTo>
                    <a:pt x="4601" y="1691"/>
                  </a:lnTo>
                  <a:cubicBezTo>
                    <a:pt x="4644" y="1737"/>
                    <a:pt x="4702" y="1760"/>
                    <a:pt x="4761" y="1760"/>
                  </a:cubicBezTo>
                  <a:cubicBezTo>
                    <a:pt x="4818" y="1760"/>
                    <a:pt x="4876" y="1738"/>
                    <a:pt x="4920" y="1694"/>
                  </a:cubicBezTo>
                  <a:cubicBezTo>
                    <a:pt x="5009" y="1607"/>
                    <a:pt x="5007" y="1460"/>
                    <a:pt x="4914" y="1374"/>
                  </a:cubicBezTo>
                  <a:lnTo>
                    <a:pt x="4733" y="1193"/>
                  </a:lnTo>
                  <a:lnTo>
                    <a:pt x="5381" y="545"/>
                  </a:lnTo>
                  <a:cubicBezTo>
                    <a:pt x="5447" y="479"/>
                    <a:pt x="5534" y="446"/>
                    <a:pt x="5621" y="446"/>
                  </a:cubicBezTo>
                  <a:close/>
                  <a:moveTo>
                    <a:pt x="8130" y="2445"/>
                  </a:moveTo>
                  <a:cubicBezTo>
                    <a:pt x="8228" y="2445"/>
                    <a:pt x="8315" y="2519"/>
                    <a:pt x="8331" y="2618"/>
                  </a:cubicBezTo>
                  <a:cubicBezTo>
                    <a:pt x="8369" y="2868"/>
                    <a:pt x="8389" y="3124"/>
                    <a:pt x="8392" y="3381"/>
                  </a:cubicBezTo>
                  <a:cubicBezTo>
                    <a:pt x="8389" y="5505"/>
                    <a:pt x="6607" y="7238"/>
                    <a:pt x="4419" y="7238"/>
                  </a:cubicBezTo>
                  <a:cubicBezTo>
                    <a:pt x="2229" y="7238"/>
                    <a:pt x="444" y="5508"/>
                    <a:pt x="444" y="3381"/>
                  </a:cubicBezTo>
                  <a:cubicBezTo>
                    <a:pt x="447" y="3124"/>
                    <a:pt x="467" y="2871"/>
                    <a:pt x="504" y="2618"/>
                  </a:cubicBezTo>
                  <a:cubicBezTo>
                    <a:pt x="521" y="2519"/>
                    <a:pt x="607" y="2448"/>
                    <a:pt x="706" y="2448"/>
                  </a:cubicBezTo>
                  <a:cubicBezTo>
                    <a:pt x="708" y="2448"/>
                    <a:pt x="709" y="2448"/>
                    <a:pt x="711" y="2448"/>
                  </a:cubicBezTo>
                  <a:lnTo>
                    <a:pt x="953" y="2448"/>
                  </a:lnTo>
                  <a:cubicBezTo>
                    <a:pt x="985" y="2595"/>
                    <a:pt x="1060" y="2730"/>
                    <a:pt x="1166" y="2836"/>
                  </a:cubicBezTo>
                  <a:lnTo>
                    <a:pt x="2655" y="4325"/>
                  </a:lnTo>
                  <a:cubicBezTo>
                    <a:pt x="2809" y="4479"/>
                    <a:pt x="3010" y="4556"/>
                    <a:pt x="3212" y="4556"/>
                  </a:cubicBezTo>
                  <a:cubicBezTo>
                    <a:pt x="3413" y="4556"/>
                    <a:pt x="3615" y="4479"/>
                    <a:pt x="3769" y="4325"/>
                  </a:cubicBezTo>
                  <a:lnTo>
                    <a:pt x="4416" y="3677"/>
                  </a:lnTo>
                  <a:lnTo>
                    <a:pt x="5064" y="4325"/>
                  </a:lnTo>
                  <a:cubicBezTo>
                    <a:pt x="5217" y="4479"/>
                    <a:pt x="5417" y="4556"/>
                    <a:pt x="5619" y="4556"/>
                  </a:cubicBezTo>
                  <a:cubicBezTo>
                    <a:pt x="5820" y="4556"/>
                    <a:pt x="6021" y="4479"/>
                    <a:pt x="6175" y="4325"/>
                  </a:cubicBezTo>
                  <a:lnTo>
                    <a:pt x="7666" y="2834"/>
                  </a:lnTo>
                  <a:cubicBezTo>
                    <a:pt x="7773" y="2727"/>
                    <a:pt x="7848" y="2592"/>
                    <a:pt x="7879" y="2445"/>
                  </a:cubicBezTo>
                  <a:lnTo>
                    <a:pt x="8124" y="2445"/>
                  </a:lnTo>
                  <a:cubicBezTo>
                    <a:pt x="8126" y="2445"/>
                    <a:pt x="8128" y="2445"/>
                    <a:pt x="8130" y="2445"/>
                  </a:cubicBezTo>
                  <a:close/>
                  <a:moveTo>
                    <a:pt x="3214" y="0"/>
                  </a:moveTo>
                  <a:cubicBezTo>
                    <a:pt x="3013" y="0"/>
                    <a:pt x="2811" y="77"/>
                    <a:pt x="2657" y="231"/>
                  </a:cubicBezTo>
                  <a:lnTo>
                    <a:pt x="1166" y="1722"/>
                  </a:lnTo>
                  <a:cubicBezTo>
                    <a:pt x="1086" y="1800"/>
                    <a:pt x="1025" y="1895"/>
                    <a:pt x="985" y="1999"/>
                  </a:cubicBezTo>
                  <a:lnTo>
                    <a:pt x="711" y="1999"/>
                  </a:lnTo>
                  <a:cubicBezTo>
                    <a:pt x="389" y="1999"/>
                    <a:pt x="113" y="2235"/>
                    <a:pt x="64" y="2554"/>
                  </a:cubicBezTo>
                  <a:cubicBezTo>
                    <a:pt x="23" y="2828"/>
                    <a:pt x="0" y="3101"/>
                    <a:pt x="0" y="3378"/>
                  </a:cubicBezTo>
                  <a:cubicBezTo>
                    <a:pt x="0" y="5750"/>
                    <a:pt x="1981" y="7681"/>
                    <a:pt x="4419" y="7681"/>
                  </a:cubicBezTo>
                  <a:cubicBezTo>
                    <a:pt x="6855" y="7681"/>
                    <a:pt x="8835" y="5750"/>
                    <a:pt x="8835" y="3378"/>
                  </a:cubicBezTo>
                  <a:cubicBezTo>
                    <a:pt x="8835" y="3101"/>
                    <a:pt x="8812" y="2828"/>
                    <a:pt x="8772" y="2554"/>
                  </a:cubicBezTo>
                  <a:cubicBezTo>
                    <a:pt x="8723" y="2235"/>
                    <a:pt x="8447" y="1999"/>
                    <a:pt x="8124" y="1999"/>
                  </a:cubicBezTo>
                  <a:lnTo>
                    <a:pt x="7851" y="1999"/>
                  </a:lnTo>
                  <a:cubicBezTo>
                    <a:pt x="7810" y="1895"/>
                    <a:pt x="7747" y="1800"/>
                    <a:pt x="7669" y="1722"/>
                  </a:cubicBezTo>
                  <a:lnTo>
                    <a:pt x="6178" y="231"/>
                  </a:lnTo>
                  <a:cubicBezTo>
                    <a:pt x="6024" y="77"/>
                    <a:pt x="5823" y="0"/>
                    <a:pt x="5621" y="0"/>
                  </a:cubicBezTo>
                  <a:cubicBezTo>
                    <a:pt x="5420" y="0"/>
                    <a:pt x="5218" y="77"/>
                    <a:pt x="5064" y="231"/>
                  </a:cubicBezTo>
                  <a:lnTo>
                    <a:pt x="4416" y="879"/>
                  </a:lnTo>
                  <a:lnTo>
                    <a:pt x="3769" y="231"/>
                  </a:lnTo>
                  <a:cubicBezTo>
                    <a:pt x="3616" y="77"/>
                    <a:pt x="3415" y="0"/>
                    <a:pt x="321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72" name="Google Shape;672;p23"/>
            <p:cNvSpPr/>
            <p:nvPr/>
          </p:nvSpPr>
          <p:spPr>
            <a:xfrm>
              <a:off x="2442900" y="2331213"/>
              <a:ext cx="18375" cy="18200"/>
            </a:xfrm>
            <a:custGeom>
              <a:rect b="b" l="l" r="r" t="t"/>
              <a:pathLst>
                <a:path extrusionOk="0" h="728" w="735">
                  <a:moveTo>
                    <a:pt x="485" y="1"/>
                  </a:moveTo>
                  <a:cubicBezTo>
                    <a:pt x="418" y="1"/>
                    <a:pt x="352" y="31"/>
                    <a:pt x="309" y="88"/>
                  </a:cubicBezTo>
                  <a:cubicBezTo>
                    <a:pt x="239" y="174"/>
                    <a:pt x="165" y="257"/>
                    <a:pt x="87" y="338"/>
                  </a:cubicBezTo>
                  <a:cubicBezTo>
                    <a:pt x="1" y="427"/>
                    <a:pt x="3" y="565"/>
                    <a:pt x="90" y="655"/>
                  </a:cubicBezTo>
                  <a:cubicBezTo>
                    <a:pt x="143" y="709"/>
                    <a:pt x="195" y="727"/>
                    <a:pt x="241" y="727"/>
                  </a:cubicBezTo>
                  <a:cubicBezTo>
                    <a:pt x="316" y="727"/>
                    <a:pt x="377" y="678"/>
                    <a:pt x="404" y="652"/>
                  </a:cubicBezTo>
                  <a:cubicBezTo>
                    <a:pt x="496" y="557"/>
                    <a:pt x="579" y="462"/>
                    <a:pt x="660" y="358"/>
                  </a:cubicBezTo>
                  <a:cubicBezTo>
                    <a:pt x="735" y="263"/>
                    <a:pt x="717" y="125"/>
                    <a:pt x="622" y="47"/>
                  </a:cubicBezTo>
                  <a:cubicBezTo>
                    <a:pt x="582" y="16"/>
                    <a:pt x="533" y="1"/>
                    <a:pt x="48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73" name="Google Shape;673;p23"/>
            <p:cNvSpPr/>
            <p:nvPr/>
          </p:nvSpPr>
          <p:spPr>
            <a:xfrm>
              <a:off x="2397350" y="2348263"/>
              <a:ext cx="45925" cy="24850"/>
            </a:xfrm>
            <a:custGeom>
              <a:rect b="b" l="l" r="r" t="t"/>
              <a:pathLst>
                <a:path extrusionOk="0" h="994" w="1837">
                  <a:moveTo>
                    <a:pt x="1581" y="0"/>
                  </a:moveTo>
                  <a:cubicBezTo>
                    <a:pt x="1538" y="0"/>
                    <a:pt x="1493" y="13"/>
                    <a:pt x="1454" y="39"/>
                  </a:cubicBezTo>
                  <a:cubicBezTo>
                    <a:pt x="1080" y="298"/>
                    <a:pt x="651" y="471"/>
                    <a:pt x="202" y="548"/>
                  </a:cubicBezTo>
                  <a:cubicBezTo>
                    <a:pt x="81" y="569"/>
                    <a:pt x="0" y="684"/>
                    <a:pt x="20" y="805"/>
                  </a:cubicBezTo>
                  <a:cubicBezTo>
                    <a:pt x="44" y="966"/>
                    <a:pt x="147" y="993"/>
                    <a:pt x="215" y="993"/>
                  </a:cubicBezTo>
                  <a:cubicBezTo>
                    <a:pt x="248" y="993"/>
                    <a:pt x="273" y="987"/>
                    <a:pt x="277" y="986"/>
                  </a:cubicBezTo>
                  <a:cubicBezTo>
                    <a:pt x="789" y="900"/>
                    <a:pt x="1278" y="704"/>
                    <a:pt x="1707" y="407"/>
                  </a:cubicBezTo>
                  <a:cubicBezTo>
                    <a:pt x="1811" y="338"/>
                    <a:pt x="1837" y="197"/>
                    <a:pt x="1765" y="96"/>
                  </a:cubicBezTo>
                  <a:cubicBezTo>
                    <a:pt x="1722" y="34"/>
                    <a:pt x="1652" y="0"/>
                    <a:pt x="1581"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74" name="Google Shape;674;p23"/>
            <p:cNvSpPr/>
            <p:nvPr/>
          </p:nvSpPr>
          <p:spPr>
            <a:xfrm>
              <a:off x="2255850" y="2065388"/>
              <a:ext cx="275025" cy="374675"/>
            </a:xfrm>
            <a:custGeom>
              <a:rect b="b" l="l" r="r" t="t"/>
              <a:pathLst>
                <a:path extrusionOk="0" h="14987" w="11001">
                  <a:moveTo>
                    <a:pt x="10024" y="434"/>
                  </a:moveTo>
                  <a:cubicBezTo>
                    <a:pt x="10060" y="434"/>
                    <a:pt x="10093" y="444"/>
                    <a:pt x="10119" y="452"/>
                  </a:cubicBezTo>
                  <a:cubicBezTo>
                    <a:pt x="10307" y="550"/>
                    <a:pt x="10269" y="708"/>
                    <a:pt x="10223" y="844"/>
                  </a:cubicBezTo>
                  <a:cubicBezTo>
                    <a:pt x="10180" y="1005"/>
                    <a:pt x="10157" y="1172"/>
                    <a:pt x="10157" y="1339"/>
                  </a:cubicBezTo>
                  <a:cubicBezTo>
                    <a:pt x="10022" y="1224"/>
                    <a:pt x="9878" y="1123"/>
                    <a:pt x="9728" y="1034"/>
                  </a:cubicBezTo>
                  <a:cubicBezTo>
                    <a:pt x="9742" y="907"/>
                    <a:pt x="9765" y="780"/>
                    <a:pt x="9800" y="659"/>
                  </a:cubicBezTo>
                  <a:cubicBezTo>
                    <a:pt x="9864" y="476"/>
                    <a:pt x="9950" y="434"/>
                    <a:pt x="10024" y="434"/>
                  </a:cubicBezTo>
                  <a:close/>
                  <a:moveTo>
                    <a:pt x="5663" y="3656"/>
                  </a:moveTo>
                  <a:lnTo>
                    <a:pt x="6121" y="3659"/>
                  </a:lnTo>
                  <a:cubicBezTo>
                    <a:pt x="6127" y="4002"/>
                    <a:pt x="6219" y="4336"/>
                    <a:pt x="6386" y="4635"/>
                  </a:cubicBezTo>
                  <a:cubicBezTo>
                    <a:pt x="6446" y="4744"/>
                    <a:pt x="6409" y="4882"/>
                    <a:pt x="6299" y="4943"/>
                  </a:cubicBezTo>
                  <a:cubicBezTo>
                    <a:pt x="6264" y="4963"/>
                    <a:pt x="6226" y="4973"/>
                    <a:pt x="6188" y="4973"/>
                  </a:cubicBezTo>
                  <a:cubicBezTo>
                    <a:pt x="6109" y="4973"/>
                    <a:pt x="6032" y="4931"/>
                    <a:pt x="5991" y="4857"/>
                  </a:cubicBezTo>
                  <a:cubicBezTo>
                    <a:pt x="5784" y="4491"/>
                    <a:pt x="5672" y="4079"/>
                    <a:pt x="5663" y="3656"/>
                  </a:cubicBezTo>
                  <a:close/>
                  <a:moveTo>
                    <a:pt x="8585" y="3656"/>
                  </a:moveTo>
                  <a:lnTo>
                    <a:pt x="8582" y="3659"/>
                  </a:lnTo>
                  <a:cubicBezTo>
                    <a:pt x="8778" y="3659"/>
                    <a:pt x="8956" y="3774"/>
                    <a:pt x="9037" y="3953"/>
                  </a:cubicBezTo>
                  <a:cubicBezTo>
                    <a:pt x="9751" y="5556"/>
                    <a:pt x="10212" y="7399"/>
                    <a:pt x="10212" y="8651"/>
                  </a:cubicBezTo>
                  <a:cubicBezTo>
                    <a:pt x="10212" y="11342"/>
                    <a:pt x="8021" y="13533"/>
                    <a:pt x="5326" y="13533"/>
                  </a:cubicBezTo>
                  <a:cubicBezTo>
                    <a:pt x="2635" y="13533"/>
                    <a:pt x="444" y="11342"/>
                    <a:pt x="444" y="8651"/>
                  </a:cubicBezTo>
                  <a:cubicBezTo>
                    <a:pt x="444" y="7399"/>
                    <a:pt x="905" y="5556"/>
                    <a:pt x="1616" y="3953"/>
                  </a:cubicBezTo>
                  <a:cubicBezTo>
                    <a:pt x="1696" y="3774"/>
                    <a:pt x="1875" y="3659"/>
                    <a:pt x="2070" y="3659"/>
                  </a:cubicBezTo>
                  <a:lnTo>
                    <a:pt x="5220" y="3659"/>
                  </a:lnTo>
                  <a:cubicBezTo>
                    <a:pt x="5231" y="4154"/>
                    <a:pt x="5361" y="4641"/>
                    <a:pt x="5603" y="5075"/>
                  </a:cubicBezTo>
                  <a:cubicBezTo>
                    <a:pt x="5735" y="5314"/>
                    <a:pt x="5978" y="5406"/>
                    <a:pt x="6198" y="5406"/>
                  </a:cubicBezTo>
                  <a:cubicBezTo>
                    <a:pt x="6319" y="5406"/>
                    <a:pt x="6433" y="5378"/>
                    <a:pt x="6518" y="5332"/>
                  </a:cubicBezTo>
                  <a:cubicBezTo>
                    <a:pt x="6674" y="5245"/>
                    <a:pt x="6789" y="5101"/>
                    <a:pt x="6838" y="4929"/>
                  </a:cubicBezTo>
                  <a:cubicBezTo>
                    <a:pt x="6887" y="4756"/>
                    <a:pt x="6864" y="4572"/>
                    <a:pt x="6777" y="4416"/>
                  </a:cubicBezTo>
                  <a:cubicBezTo>
                    <a:pt x="6645" y="4186"/>
                    <a:pt x="6573" y="3924"/>
                    <a:pt x="6567" y="3656"/>
                  </a:cubicBezTo>
                  <a:close/>
                  <a:moveTo>
                    <a:pt x="7713" y="13415"/>
                  </a:moveTo>
                  <a:lnTo>
                    <a:pt x="7713" y="14005"/>
                  </a:lnTo>
                  <a:cubicBezTo>
                    <a:pt x="7710" y="14302"/>
                    <a:pt x="7471" y="14541"/>
                    <a:pt x="7177" y="14541"/>
                  </a:cubicBezTo>
                  <a:lnTo>
                    <a:pt x="3478" y="14541"/>
                  </a:lnTo>
                  <a:cubicBezTo>
                    <a:pt x="3182" y="14541"/>
                    <a:pt x="2943" y="14302"/>
                    <a:pt x="2943" y="14005"/>
                  </a:cubicBezTo>
                  <a:lnTo>
                    <a:pt x="2943" y="13415"/>
                  </a:lnTo>
                  <a:cubicBezTo>
                    <a:pt x="3693" y="13791"/>
                    <a:pt x="4510" y="13979"/>
                    <a:pt x="5327" y="13979"/>
                  </a:cubicBezTo>
                  <a:cubicBezTo>
                    <a:pt x="6144" y="13979"/>
                    <a:pt x="6961" y="13791"/>
                    <a:pt x="7713" y="13415"/>
                  </a:cubicBezTo>
                  <a:close/>
                  <a:moveTo>
                    <a:pt x="10046" y="1"/>
                  </a:moveTo>
                  <a:cubicBezTo>
                    <a:pt x="9834" y="1"/>
                    <a:pt x="9536" y="87"/>
                    <a:pt x="9380" y="521"/>
                  </a:cubicBezTo>
                  <a:cubicBezTo>
                    <a:pt x="9380" y="527"/>
                    <a:pt x="9377" y="530"/>
                    <a:pt x="9374" y="533"/>
                  </a:cubicBezTo>
                  <a:cubicBezTo>
                    <a:pt x="9348" y="631"/>
                    <a:pt x="9325" y="728"/>
                    <a:pt x="9308" y="829"/>
                  </a:cubicBezTo>
                  <a:cubicBezTo>
                    <a:pt x="9297" y="825"/>
                    <a:pt x="8818" y="618"/>
                    <a:pt x="8163" y="618"/>
                  </a:cubicBezTo>
                  <a:cubicBezTo>
                    <a:pt x="7584" y="618"/>
                    <a:pt x="6867" y="780"/>
                    <a:pt x="6213" y="1385"/>
                  </a:cubicBezTo>
                  <a:cubicBezTo>
                    <a:pt x="6121" y="1463"/>
                    <a:pt x="6107" y="1601"/>
                    <a:pt x="6184" y="1699"/>
                  </a:cubicBezTo>
                  <a:cubicBezTo>
                    <a:pt x="6232" y="1755"/>
                    <a:pt x="6292" y="1773"/>
                    <a:pt x="6348" y="1773"/>
                  </a:cubicBezTo>
                  <a:cubicBezTo>
                    <a:pt x="6414" y="1773"/>
                    <a:pt x="6473" y="1748"/>
                    <a:pt x="6495" y="1730"/>
                  </a:cubicBezTo>
                  <a:cubicBezTo>
                    <a:pt x="7081" y="1263"/>
                    <a:pt x="7669" y="1079"/>
                    <a:pt x="8211" y="1079"/>
                  </a:cubicBezTo>
                  <a:cubicBezTo>
                    <a:pt x="9223" y="1079"/>
                    <a:pt x="10072" y="1721"/>
                    <a:pt x="10433" y="2364"/>
                  </a:cubicBezTo>
                  <a:cubicBezTo>
                    <a:pt x="10497" y="2473"/>
                    <a:pt x="10456" y="2611"/>
                    <a:pt x="10347" y="2672"/>
                  </a:cubicBezTo>
                  <a:cubicBezTo>
                    <a:pt x="10312" y="2692"/>
                    <a:pt x="10273" y="2702"/>
                    <a:pt x="10235" y="2702"/>
                  </a:cubicBezTo>
                  <a:cubicBezTo>
                    <a:pt x="10156" y="2702"/>
                    <a:pt x="10080" y="2659"/>
                    <a:pt x="10039" y="2585"/>
                  </a:cubicBezTo>
                  <a:cubicBezTo>
                    <a:pt x="9665" y="1918"/>
                    <a:pt x="8960" y="1517"/>
                    <a:pt x="8211" y="1517"/>
                  </a:cubicBezTo>
                  <a:cubicBezTo>
                    <a:pt x="8102" y="1517"/>
                    <a:pt x="7991" y="1525"/>
                    <a:pt x="7880" y="1543"/>
                  </a:cubicBezTo>
                  <a:cubicBezTo>
                    <a:pt x="7013" y="1684"/>
                    <a:pt x="6325" y="2349"/>
                    <a:pt x="6161" y="3213"/>
                  </a:cubicBezTo>
                  <a:lnTo>
                    <a:pt x="5698" y="3213"/>
                  </a:lnTo>
                  <a:cubicBezTo>
                    <a:pt x="5755" y="2847"/>
                    <a:pt x="5893" y="2499"/>
                    <a:pt x="6098" y="2194"/>
                  </a:cubicBezTo>
                  <a:cubicBezTo>
                    <a:pt x="6173" y="2090"/>
                    <a:pt x="6147" y="1946"/>
                    <a:pt x="6040" y="1877"/>
                  </a:cubicBezTo>
                  <a:cubicBezTo>
                    <a:pt x="6003" y="1852"/>
                    <a:pt x="5961" y="1840"/>
                    <a:pt x="5919" y="1840"/>
                  </a:cubicBezTo>
                  <a:cubicBezTo>
                    <a:pt x="5845" y="1840"/>
                    <a:pt x="5772" y="1878"/>
                    <a:pt x="5729" y="1946"/>
                  </a:cubicBezTo>
                  <a:cubicBezTo>
                    <a:pt x="5473" y="2326"/>
                    <a:pt x="5309" y="2758"/>
                    <a:pt x="5249" y="3213"/>
                  </a:cubicBezTo>
                  <a:lnTo>
                    <a:pt x="2073" y="3213"/>
                  </a:lnTo>
                  <a:cubicBezTo>
                    <a:pt x="1702" y="3213"/>
                    <a:pt x="1362" y="3432"/>
                    <a:pt x="1213" y="3771"/>
                  </a:cubicBezTo>
                  <a:cubicBezTo>
                    <a:pt x="476" y="5427"/>
                    <a:pt x="1" y="7341"/>
                    <a:pt x="1" y="8648"/>
                  </a:cubicBezTo>
                  <a:cubicBezTo>
                    <a:pt x="1" y="10484"/>
                    <a:pt x="945" y="12189"/>
                    <a:pt x="2499" y="13162"/>
                  </a:cubicBezTo>
                  <a:lnTo>
                    <a:pt x="2499" y="14005"/>
                  </a:lnTo>
                  <a:cubicBezTo>
                    <a:pt x="2499" y="14546"/>
                    <a:pt x="2937" y="14984"/>
                    <a:pt x="3478" y="14987"/>
                  </a:cubicBezTo>
                  <a:lnTo>
                    <a:pt x="7180" y="14987"/>
                  </a:lnTo>
                  <a:cubicBezTo>
                    <a:pt x="7721" y="14984"/>
                    <a:pt x="8159" y="14546"/>
                    <a:pt x="8159" y="14005"/>
                  </a:cubicBezTo>
                  <a:lnTo>
                    <a:pt x="8159" y="13162"/>
                  </a:lnTo>
                  <a:cubicBezTo>
                    <a:pt x="9714" y="12189"/>
                    <a:pt x="10658" y="10482"/>
                    <a:pt x="10658" y="8648"/>
                  </a:cubicBezTo>
                  <a:cubicBezTo>
                    <a:pt x="10658" y="7341"/>
                    <a:pt x="10183" y="5427"/>
                    <a:pt x="9446" y="3771"/>
                  </a:cubicBezTo>
                  <a:cubicBezTo>
                    <a:pt x="9293" y="3429"/>
                    <a:pt x="8956" y="3210"/>
                    <a:pt x="8585" y="3210"/>
                  </a:cubicBezTo>
                  <a:lnTo>
                    <a:pt x="6616" y="3210"/>
                  </a:lnTo>
                  <a:cubicBezTo>
                    <a:pt x="6780" y="2556"/>
                    <a:pt x="7327" y="2070"/>
                    <a:pt x="7992" y="1981"/>
                  </a:cubicBezTo>
                  <a:cubicBezTo>
                    <a:pt x="8065" y="1971"/>
                    <a:pt x="8139" y="1966"/>
                    <a:pt x="8211" y="1966"/>
                  </a:cubicBezTo>
                  <a:cubicBezTo>
                    <a:pt x="8800" y="1966"/>
                    <a:pt x="9353" y="2281"/>
                    <a:pt x="9647" y="2804"/>
                  </a:cubicBezTo>
                  <a:cubicBezTo>
                    <a:pt x="9771" y="3025"/>
                    <a:pt x="9999" y="3149"/>
                    <a:pt x="10234" y="3149"/>
                  </a:cubicBezTo>
                  <a:cubicBezTo>
                    <a:pt x="10345" y="3149"/>
                    <a:pt x="10458" y="3121"/>
                    <a:pt x="10563" y="3063"/>
                  </a:cubicBezTo>
                  <a:cubicBezTo>
                    <a:pt x="10885" y="2882"/>
                    <a:pt x="11000" y="2470"/>
                    <a:pt x="10819" y="2148"/>
                  </a:cubicBezTo>
                  <a:cubicBezTo>
                    <a:pt x="10799" y="2110"/>
                    <a:pt x="10779" y="2073"/>
                    <a:pt x="10756" y="2035"/>
                  </a:cubicBezTo>
                  <a:cubicBezTo>
                    <a:pt x="10508" y="1555"/>
                    <a:pt x="10635" y="1028"/>
                    <a:pt x="10646" y="982"/>
                  </a:cubicBezTo>
                  <a:cubicBezTo>
                    <a:pt x="10733" y="728"/>
                    <a:pt x="10730" y="513"/>
                    <a:pt x="10643" y="340"/>
                  </a:cubicBezTo>
                  <a:cubicBezTo>
                    <a:pt x="10571" y="196"/>
                    <a:pt x="10442" y="87"/>
                    <a:pt x="10284" y="38"/>
                  </a:cubicBezTo>
                  <a:cubicBezTo>
                    <a:pt x="10281" y="36"/>
                    <a:pt x="10182" y="1"/>
                    <a:pt x="1004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75" name="Google Shape;675;p23"/>
          <p:cNvGrpSpPr/>
          <p:nvPr/>
        </p:nvGrpSpPr>
        <p:grpSpPr>
          <a:xfrm>
            <a:off x="7270125" y="2370188"/>
            <a:ext cx="212550" cy="374600"/>
            <a:chOff x="7270125" y="2065388"/>
            <a:chExt cx="212550" cy="374600"/>
          </a:xfrm>
        </p:grpSpPr>
        <p:sp>
          <p:nvSpPr>
            <p:cNvPr id="676" name="Google Shape;676;p23"/>
            <p:cNvSpPr/>
            <p:nvPr/>
          </p:nvSpPr>
          <p:spPr>
            <a:xfrm>
              <a:off x="7398800" y="2166913"/>
              <a:ext cx="12475" cy="11175"/>
            </a:xfrm>
            <a:custGeom>
              <a:rect b="b" l="l" r="r" t="t"/>
              <a:pathLst>
                <a:path extrusionOk="0" h="447" w="499">
                  <a:moveTo>
                    <a:pt x="277" y="0"/>
                  </a:moveTo>
                  <a:cubicBezTo>
                    <a:pt x="133" y="0"/>
                    <a:pt x="1" y="145"/>
                    <a:pt x="70" y="309"/>
                  </a:cubicBezTo>
                  <a:cubicBezTo>
                    <a:pt x="109" y="403"/>
                    <a:pt x="190" y="446"/>
                    <a:pt x="272" y="446"/>
                  </a:cubicBezTo>
                  <a:cubicBezTo>
                    <a:pt x="386" y="446"/>
                    <a:pt x="499" y="365"/>
                    <a:pt x="499" y="223"/>
                  </a:cubicBezTo>
                  <a:cubicBezTo>
                    <a:pt x="499" y="165"/>
                    <a:pt x="473" y="108"/>
                    <a:pt x="433" y="67"/>
                  </a:cubicBezTo>
                  <a:cubicBezTo>
                    <a:pt x="386" y="20"/>
                    <a:pt x="330"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77" name="Google Shape;677;p23"/>
            <p:cNvSpPr/>
            <p:nvPr/>
          </p:nvSpPr>
          <p:spPr>
            <a:xfrm>
              <a:off x="7419725" y="2170713"/>
              <a:ext cx="12425" cy="11250"/>
            </a:xfrm>
            <a:custGeom>
              <a:rect b="b" l="l" r="r" t="t"/>
              <a:pathLst>
                <a:path extrusionOk="0" h="450" w="497">
                  <a:moveTo>
                    <a:pt x="278" y="1"/>
                  </a:moveTo>
                  <a:cubicBezTo>
                    <a:pt x="134" y="1"/>
                    <a:pt x="1" y="146"/>
                    <a:pt x="68" y="310"/>
                  </a:cubicBezTo>
                  <a:cubicBezTo>
                    <a:pt x="107" y="406"/>
                    <a:pt x="189" y="449"/>
                    <a:pt x="271" y="449"/>
                  </a:cubicBezTo>
                  <a:cubicBezTo>
                    <a:pt x="384" y="449"/>
                    <a:pt x="497" y="368"/>
                    <a:pt x="497" y="226"/>
                  </a:cubicBezTo>
                  <a:cubicBezTo>
                    <a:pt x="497" y="166"/>
                    <a:pt x="474" y="108"/>
                    <a:pt x="433" y="68"/>
                  </a:cubicBezTo>
                  <a:cubicBezTo>
                    <a:pt x="386" y="21"/>
                    <a:pt x="331" y="1"/>
                    <a:pt x="27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78" name="Google Shape;678;p23"/>
            <p:cNvSpPr/>
            <p:nvPr/>
          </p:nvSpPr>
          <p:spPr>
            <a:xfrm>
              <a:off x="7399075" y="2187988"/>
              <a:ext cx="12425" cy="11250"/>
            </a:xfrm>
            <a:custGeom>
              <a:rect b="b" l="l" r="r" t="t"/>
              <a:pathLst>
                <a:path extrusionOk="0" h="450" w="497">
                  <a:moveTo>
                    <a:pt x="278" y="1"/>
                  </a:moveTo>
                  <a:cubicBezTo>
                    <a:pt x="134" y="1"/>
                    <a:pt x="0" y="147"/>
                    <a:pt x="67" y="312"/>
                  </a:cubicBezTo>
                  <a:cubicBezTo>
                    <a:pt x="106" y="407"/>
                    <a:pt x="188" y="450"/>
                    <a:pt x="270" y="450"/>
                  </a:cubicBezTo>
                  <a:cubicBezTo>
                    <a:pt x="383" y="450"/>
                    <a:pt x="496" y="368"/>
                    <a:pt x="496" y="226"/>
                  </a:cubicBezTo>
                  <a:cubicBezTo>
                    <a:pt x="496" y="168"/>
                    <a:pt x="473" y="111"/>
                    <a:pt x="433" y="68"/>
                  </a:cubicBezTo>
                  <a:cubicBezTo>
                    <a:pt x="386" y="21"/>
                    <a:pt x="331" y="1"/>
                    <a:pt x="27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79" name="Google Shape;679;p23"/>
            <p:cNvSpPr/>
            <p:nvPr/>
          </p:nvSpPr>
          <p:spPr>
            <a:xfrm>
              <a:off x="7270125" y="2065388"/>
              <a:ext cx="212550" cy="374600"/>
            </a:xfrm>
            <a:custGeom>
              <a:rect b="b" l="l" r="r" t="t"/>
              <a:pathLst>
                <a:path extrusionOk="0" h="14984" w="8502">
                  <a:moveTo>
                    <a:pt x="4785" y="446"/>
                  </a:moveTo>
                  <a:lnTo>
                    <a:pt x="4552" y="680"/>
                  </a:lnTo>
                  <a:lnTo>
                    <a:pt x="4316" y="446"/>
                  </a:lnTo>
                  <a:close/>
                  <a:moveTo>
                    <a:pt x="5333" y="669"/>
                  </a:moveTo>
                  <a:cubicBezTo>
                    <a:pt x="5420" y="669"/>
                    <a:pt x="5508" y="703"/>
                    <a:pt x="5574" y="769"/>
                  </a:cubicBezTo>
                  <a:lnTo>
                    <a:pt x="6095" y="1287"/>
                  </a:lnTo>
                  <a:cubicBezTo>
                    <a:pt x="6227" y="1422"/>
                    <a:pt x="6227" y="1638"/>
                    <a:pt x="6095" y="1771"/>
                  </a:cubicBezTo>
                  <a:lnTo>
                    <a:pt x="5574" y="2292"/>
                  </a:lnTo>
                  <a:cubicBezTo>
                    <a:pt x="5508" y="2356"/>
                    <a:pt x="5420" y="2389"/>
                    <a:pt x="5333" y="2389"/>
                  </a:cubicBezTo>
                  <a:cubicBezTo>
                    <a:pt x="5246" y="2389"/>
                    <a:pt x="5159" y="2356"/>
                    <a:pt x="5093" y="2292"/>
                  </a:cubicBezTo>
                  <a:cubicBezTo>
                    <a:pt x="5093" y="2292"/>
                    <a:pt x="4540" y="1733"/>
                    <a:pt x="4526" y="1713"/>
                  </a:cubicBezTo>
                  <a:cubicBezTo>
                    <a:pt x="4483" y="1646"/>
                    <a:pt x="4411" y="1609"/>
                    <a:pt x="4337" y="1609"/>
                  </a:cubicBezTo>
                  <a:cubicBezTo>
                    <a:pt x="4296" y="1609"/>
                    <a:pt x="4255" y="1620"/>
                    <a:pt x="4218" y="1644"/>
                  </a:cubicBezTo>
                  <a:cubicBezTo>
                    <a:pt x="4114" y="1710"/>
                    <a:pt x="4083" y="1845"/>
                    <a:pt x="4149" y="1949"/>
                  </a:cubicBezTo>
                  <a:cubicBezTo>
                    <a:pt x="4175" y="1989"/>
                    <a:pt x="4203" y="2030"/>
                    <a:pt x="4238" y="2064"/>
                  </a:cubicBezTo>
                  <a:lnTo>
                    <a:pt x="4011" y="2292"/>
                  </a:lnTo>
                  <a:cubicBezTo>
                    <a:pt x="3945" y="2356"/>
                    <a:pt x="3857" y="2389"/>
                    <a:pt x="3769" y="2389"/>
                  </a:cubicBezTo>
                  <a:cubicBezTo>
                    <a:pt x="3703" y="2389"/>
                    <a:pt x="3637" y="2370"/>
                    <a:pt x="3579" y="2332"/>
                  </a:cubicBezTo>
                  <a:cubicBezTo>
                    <a:pt x="3637" y="1957"/>
                    <a:pt x="3344" y="1625"/>
                    <a:pt x="2973" y="1625"/>
                  </a:cubicBezTo>
                  <a:cubicBezTo>
                    <a:pt x="2956" y="1625"/>
                    <a:pt x="2939" y="1625"/>
                    <a:pt x="2922" y="1627"/>
                  </a:cubicBezTo>
                  <a:cubicBezTo>
                    <a:pt x="2888" y="1506"/>
                    <a:pt x="2920" y="1376"/>
                    <a:pt x="3009" y="1290"/>
                  </a:cubicBezTo>
                  <a:lnTo>
                    <a:pt x="3527" y="769"/>
                  </a:lnTo>
                  <a:cubicBezTo>
                    <a:pt x="3593" y="705"/>
                    <a:pt x="3680" y="671"/>
                    <a:pt x="3772" y="671"/>
                  </a:cubicBezTo>
                  <a:cubicBezTo>
                    <a:pt x="3861" y="671"/>
                    <a:pt x="3947" y="705"/>
                    <a:pt x="4011" y="772"/>
                  </a:cubicBezTo>
                  <a:lnTo>
                    <a:pt x="4238" y="996"/>
                  </a:lnTo>
                  <a:cubicBezTo>
                    <a:pt x="4206" y="1031"/>
                    <a:pt x="4178" y="1065"/>
                    <a:pt x="4152" y="1106"/>
                  </a:cubicBezTo>
                  <a:cubicBezTo>
                    <a:pt x="4085" y="1206"/>
                    <a:pt x="4117" y="1345"/>
                    <a:pt x="4221" y="1411"/>
                  </a:cubicBezTo>
                  <a:cubicBezTo>
                    <a:pt x="4258" y="1435"/>
                    <a:pt x="4300" y="1446"/>
                    <a:pt x="4341" y="1446"/>
                  </a:cubicBezTo>
                  <a:cubicBezTo>
                    <a:pt x="4414" y="1446"/>
                    <a:pt x="4485" y="1411"/>
                    <a:pt x="4529" y="1345"/>
                  </a:cubicBezTo>
                  <a:cubicBezTo>
                    <a:pt x="4540" y="1324"/>
                    <a:pt x="5093" y="769"/>
                    <a:pt x="5093" y="769"/>
                  </a:cubicBezTo>
                  <a:cubicBezTo>
                    <a:pt x="5159" y="703"/>
                    <a:pt x="5246" y="669"/>
                    <a:pt x="5333" y="669"/>
                  </a:cubicBezTo>
                  <a:close/>
                  <a:moveTo>
                    <a:pt x="2966" y="2066"/>
                  </a:moveTo>
                  <a:cubicBezTo>
                    <a:pt x="3083" y="2066"/>
                    <a:pt x="3198" y="2187"/>
                    <a:pt x="3124" y="2323"/>
                  </a:cubicBezTo>
                  <a:lnTo>
                    <a:pt x="3121" y="2323"/>
                  </a:lnTo>
                  <a:lnTo>
                    <a:pt x="2914" y="2706"/>
                  </a:lnTo>
                  <a:lnTo>
                    <a:pt x="2445" y="2844"/>
                  </a:lnTo>
                  <a:lnTo>
                    <a:pt x="2445" y="2844"/>
                  </a:lnTo>
                  <a:lnTo>
                    <a:pt x="2819" y="2159"/>
                  </a:lnTo>
                  <a:cubicBezTo>
                    <a:pt x="2855" y="2093"/>
                    <a:pt x="2911" y="2066"/>
                    <a:pt x="2966" y="2066"/>
                  </a:cubicBezTo>
                  <a:close/>
                  <a:moveTo>
                    <a:pt x="3689" y="2950"/>
                  </a:moveTo>
                  <a:cubicBezTo>
                    <a:pt x="3763" y="2950"/>
                    <a:pt x="3831" y="2999"/>
                    <a:pt x="3849" y="3075"/>
                  </a:cubicBezTo>
                  <a:cubicBezTo>
                    <a:pt x="3878" y="3167"/>
                    <a:pt x="3826" y="3265"/>
                    <a:pt x="3734" y="3291"/>
                  </a:cubicBezTo>
                  <a:lnTo>
                    <a:pt x="2312" y="3711"/>
                  </a:lnTo>
                  <a:cubicBezTo>
                    <a:pt x="2306" y="3712"/>
                    <a:pt x="2283" y="3717"/>
                    <a:pt x="2254" y="3717"/>
                  </a:cubicBezTo>
                  <a:cubicBezTo>
                    <a:pt x="2196" y="3717"/>
                    <a:pt x="2115" y="3698"/>
                    <a:pt x="2096" y="3593"/>
                  </a:cubicBezTo>
                  <a:cubicBezTo>
                    <a:pt x="2070" y="3501"/>
                    <a:pt x="2122" y="3406"/>
                    <a:pt x="2211" y="3377"/>
                  </a:cubicBezTo>
                  <a:lnTo>
                    <a:pt x="3633" y="2960"/>
                  </a:lnTo>
                  <a:cubicBezTo>
                    <a:pt x="3652" y="2953"/>
                    <a:pt x="3671" y="2950"/>
                    <a:pt x="3689" y="2950"/>
                  </a:cubicBezTo>
                  <a:close/>
                  <a:moveTo>
                    <a:pt x="4395" y="3834"/>
                  </a:moveTo>
                  <a:cubicBezTo>
                    <a:pt x="4470" y="3834"/>
                    <a:pt x="4537" y="3882"/>
                    <a:pt x="4563" y="3956"/>
                  </a:cubicBezTo>
                  <a:cubicBezTo>
                    <a:pt x="4592" y="4048"/>
                    <a:pt x="4540" y="4146"/>
                    <a:pt x="4445" y="4171"/>
                  </a:cubicBezTo>
                  <a:lnTo>
                    <a:pt x="3023" y="4592"/>
                  </a:lnTo>
                  <a:cubicBezTo>
                    <a:pt x="3016" y="4594"/>
                    <a:pt x="2988" y="4607"/>
                    <a:pt x="2953" y="4607"/>
                  </a:cubicBezTo>
                  <a:cubicBezTo>
                    <a:pt x="2906" y="4607"/>
                    <a:pt x="2846" y="4583"/>
                    <a:pt x="2807" y="4477"/>
                  </a:cubicBezTo>
                  <a:cubicBezTo>
                    <a:pt x="2761" y="4344"/>
                    <a:pt x="2879" y="4272"/>
                    <a:pt x="2925" y="4261"/>
                  </a:cubicBezTo>
                  <a:lnTo>
                    <a:pt x="4347" y="3840"/>
                  </a:lnTo>
                  <a:cubicBezTo>
                    <a:pt x="4363" y="3836"/>
                    <a:pt x="4380" y="3834"/>
                    <a:pt x="4395" y="3834"/>
                  </a:cubicBezTo>
                  <a:close/>
                  <a:moveTo>
                    <a:pt x="4212" y="4704"/>
                  </a:moveTo>
                  <a:lnTo>
                    <a:pt x="3838" y="5392"/>
                  </a:lnTo>
                  <a:cubicBezTo>
                    <a:pt x="3809" y="5451"/>
                    <a:pt x="3749" y="5484"/>
                    <a:pt x="3687" y="5484"/>
                  </a:cubicBezTo>
                  <a:cubicBezTo>
                    <a:pt x="3658" y="5484"/>
                    <a:pt x="3629" y="5477"/>
                    <a:pt x="3602" y="5461"/>
                  </a:cubicBezTo>
                  <a:cubicBezTo>
                    <a:pt x="3475" y="5378"/>
                    <a:pt x="3515" y="5265"/>
                    <a:pt x="3536" y="5225"/>
                  </a:cubicBezTo>
                  <a:lnTo>
                    <a:pt x="3743" y="4845"/>
                  </a:lnTo>
                  <a:lnTo>
                    <a:pt x="4212" y="4704"/>
                  </a:lnTo>
                  <a:close/>
                  <a:moveTo>
                    <a:pt x="2522" y="1235"/>
                  </a:moveTo>
                  <a:cubicBezTo>
                    <a:pt x="2447" y="1422"/>
                    <a:pt x="2447" y="1630"/>
                    <a:pt x="2519" y="1817"/>
                  </a:cubicBezTo>
                  <a:lnTo>
                    <a:pt x="2519" y="1820"/>
                  </a:lnTo>
                  <a:cubicBezTo>
                    <a:pt x="2482" y="1857"/>
                    <a:pt x="2450" y="1900"/>
                    <a:pt x="2427" y="1946"/>
                  </a:cubicBezTo>
                  <a:cubicBezTo>
                    <a:pt x="2427" y="1946"/>
                    <a:pt x="1708" y="3265"/>
                    <a:pt x="1708" y="3273"/>
                  </a:cubicBezTo>
                  <a:cubicBezTo>
                    <a:pt x="1639" y="3411"/>
                    <a:pt x="1624" y="3570"/>
                    <a:pt x="1667" y="3719"/>
                  </a:cubicBezTo>
                  <a:cubicBezTo>
                    <a:pt x="1745" y="3981"/>
                    <a:pt x="1987" y="4160"/>
                    <a:pt x="2260" y="4163"/>
                  </a:cubicBezTo>
                  <a:cubicBezTo>
                    <a:pt x="2318" y="4163"/>
                    <a:pt x="2373" y="4154"/>
                    <a:pt x="2427" y="4140"/>
                  </a:cubicBezTo>
                  <a:lnTo>
                    <a:pt x="2427" y="4140"/>
                  </a:lnTo>
                  <a:cubicBezTo>
                    <a:pt x="2352" y="4281"/>
                    <a:pt x="2335" y="4448"/>
                    <a:pt x="2381" y="4600"/>
                  </a:cubicBezTo>
                  <a:cubicBezTo>
                    <a:pt x="2459" y="4862"/>
                    <a:pt x="2701" y="5044"/>
                    <a:pt x="2974" y="5044"/>
                  </a:cubicBezTo>
                  <a:cubicBezTo>
                    <a:pt x="3032" y="5044"/>
                    <a:pt x="3087" y="5035"/>
                    <a:pt x="3141" y="5021"/>
                  </a:cubicBezTo>
                  <a:lnTo>
                    <a:pt x="3141" y="5021"/>
                  </a:lnTo>
                  <a:cubicBezTo>
                    <a:pt x="3066" y="5162"/>
                    <a:pt x="3049" y="5329"/>
                    <a:pt x="3095" y="5484"/>
                  </a:cubicBezTo>
                  <a:cubicBezTo>
                    <a:pt x="3144" y="5642"/>
                    <a:pt x="3190" y="5720"/>
                    <a:pt x="3420" y="5864"/>
                  </a:cubicBezTo>
                  <a:cubicBezTo>
                    <a:pt x="2185" y="5496"/>
                    <a:pt x="1336" y="4361"/>
                    <a:pt x="1336" y="3072"/>
                  </a:cubicBezTo>
                  <a:cubicBezTo>
                    <a:pt x="1336" y="2493"/>
                    <a:pt x="1495" y="1866"/>
                    <a:pt x="1794" y="1261"/>
                  </a:cubicBezTo>
                  <a:cubicBezTo>
                    <a:pt x="1803" y="1244"/>
                    <a:pt x="1820" y="1235"/>
                    <a:pt x="1837" y="1235"/>
                  </a:cubicBezTo>
                  <a:close/>
                  <a:moveTo>
                    <a:pt x="6641" y="1224"/>
                  </a:moveTo>
                  <a:cubicBezTo>
                    <a:pt x="6667" y="1224"/>
                    <a:pt x="6695" y="1232"/>
                    <a:pt x="6708" y="1261"/>
                  </a:cubicBezTo>
                  <a:cubicBezTo>
                    <a:pt x="6973" y="1883"/>
                    <a:pt x="7166" y="2493"/>
                    <a:pt x="7166" y="3072"/>
                  </a:cubicBezTo>
                  <a:cubicBezTo>
                    <a:pt x="7166" y="4714"/>
                    <a:pt x="5824" y="5986"/>
                    <a:pt x="4257" y="5986"/>
                  </a:cubicBezTo>
                  <a:cubicBezTo>
                    <a:pt x="4060" y="5986"/>
                    <a:pt x="3861" y="5966"/>
                    <a:pt x="3659" y="5925"/>
                  </a:cubicBezTo>
                  <a:lnTo>
                    <a:pt x="3659" y="5925"/>
                  </a:lnTo>
                  <a:cubicBezTo>
                    <a:pt x="3665" y="5925"/>
                    <a:pt x="3670" y="5925"/>
                    <a:pt x="3675" y="5925"/>
                  </a:cubicBezTo>
                  <a:cubicBezTo>
                    <a:pt x="3905" y="5925"/>
                    <a:pt x="4117" y="5802"/>
                    <a:pt x="4232" y="5602"/>
                  </a:cubicBezTo>
                  <a:cubicBezTo>
                    <a:pt x="4232" y="5602"/>
                    <a:pt x="4949" y="4284"/>
                    <a:pt x="4952" y="4278"/>
                  </a:cubicBezTo>
                  <a:cubicBezTo>
                    <a:pt x="5021" y="4137"/>
                    <a:pt x="5033" y="3979"/>
                    <a:pt x="4989" y="3829"/>
                  </a:cubicBezTo>
                  <a:cubicBezTo>
                    <a:pt x="4912" y="3570"/>
                    <a:pt x="4670" y="3388"/>
                    <a:pt x="4399" y="3388"/>
                  </a:cubicBezTo>
                  <a:cubicBezTo>
                    <a:pt x="4342" y="3388"/>
                    <a:pt x="4284" y="3397"/>
                    <a:pt x="4232" y="3411"/>
                  </a:cubicBezTo>
                  <a:cubicBezTo>
                    <a:pt x="4347" y="3193"/>
                    <a:pt x="4322" y="2922"/>
                    <a:pt x="4160" y="2732"/>
                  </a:cubicBezTo>
                  <a:cubicBezTo>
                    <a:pt x="4221" y="2698"/>
                    <a:pt x="4278" y="2654"/>
                    <a:pt x="4327" y="2605"/>
                  </a:cubicBezTo>
                  <a:lnTo>
                    <a:pt x="4540" y="2395"/>
                  </a:lnTo>
                  <a:lnTo>
                    <a:pt x="4540" y="2395"/>
                  </a:lnTo>
                  <a:cubicBezTo>
                    <a:pt x="4396" y="2695"/>
                    <a:pt x="4460" y="3049"/>
                    <a:pt x="4693" y="3285"/>
                  </a:cubicBezTo>
                  <a:lnTo>
                    <a:pt x="5214" y="3803"/>
                  </a:lnTo>
                  <a:cubicBezTo>
                    <a:pt x="5366" y="3957"/>
                    <a:pt x="5567" y="4034"/>
                    <a:pt x="5768" y="4034"/>
                  </a:cubicBezTo>
                  <a:cubicBezTo>
                    <a:pt x="5970" y="4034"/>
                    <a:pt x="6171" y="3957"/>
                    <a:pt x="6325" y="3803"/>
                  </a:cubicBezTo>
                  <a:lnTo>
                    <a:pt x="6846" y="3285"/>
                  </a:lnTo>
                  <a:cubicBezTo>
                    <a:pt x="7151" y="2977"/>
                    <a:pt x="7151" y="2479"/>
                    <a:pt x="6846" y="2174"/>
                  </a:cubicBezTo>
                  <a:cubicBezTo>
                    <a:pt x="6797" y="2125"/>
                    <a:pt x="6742" y="2104"/>
                    <a:pt x="6690" y="2104"/>
                  </a:cubicBezTo>
                  <a:cubicBezTo>
                    <a:pt x="6517" y="2104"/>
                    <a:pt x="6368" y="2326"/>
                    <a:pt x="6529" y="2487"/>
                  </a:cubicBezTo>
                  <a:cubicBezTo>
                    <a:pt x="6662" y="2620"/>
                    <a:pt x="6662" y="2836"/>
                    <a:pt x="6529" y="2971"/>
                  </a:cubicBezTo>
                  <a:lnTo>
                    <a:pt x="6011" y="3489"/>
                  </a:lnTo>
                  <a:cubicBezTo>
                    <a:pt x="5945" y="3555"/>
                    <a:pt x="5858" y="3589"/>
                    <a:pt x="5771" y="3589"/>
                  </a:cubicBezTo>
                  <a:cubicBezTo>
                    <a:pt x="5683" y="3589"/>
                    <a:pt x="5595" y="3555"/>
                    <a:pt x="5528" y="3489"/>
                  </a:cubicBezTo>
                  <a:lnTo>
                    <a:pt x="5010" y="2971"/>
                  </a:lnTo>
                  <a:cubicBezTo>
                    <a:pt x="4940" y="2902"/>
                    <a:pt x="4906" y="2807"/>
                    <a:pt x="4909" y="2712"/>
                  </a:cubicBezTo>
                  <a:lnTo>
                    <a:pt x="4909" y="2712"/>
                  </a:lnTo>
                  <a:cubicBezTo>
                    <a:pt x="5040" y="2795"/>
                    <a:pt x="5188" y="2836"/>
                    <a:pt x="5334" y="2836"/>
                  </a:cubicBezTo>
                  <a:cubicBezTo>
                    <a:pt x="5537" y="2836"/>
                    <a:pt x="5738" y="2758"/>
                    <a:pt x="5890" y="2605"/>
                  </a:cubicBezTo>
                  <a:lnTo>
                    <a:pt x="6409" y="2087"/>
                  </a:lnTo>
                  <a:cubicBezTo>
                    <a:pt x="6633" y="1863"/>
                    <a:pt x="6699" y="1529"/>
                    <a:pt x="6581" y="1235"/>
                  </a:cubicBezTo>
                  <a:cubicBezTo>
                    <a:pt x="6581" y="1235"/>
                    <a:pt x="6610" y="1224"/>
                    <a:pt x="6641" y="1224"/>
                  </a:cubicBezTo>
                  <a:close/>
                  <a:moveTo>
                    <a:pt x="7160" y="446"/>
                  </a:moveTo>
                  <a:cubicBezTo>
                    <a:pt x="7241" y="446"/>
                    <a:pt x="7315" y="492"/>
                    <a:pt x="7356" y="562"/>
                  </a:cubicBezTo>
                  <a:cubicBezTo>
                    <a:pt x="7808" y="1373"/>
                    <a:pt x="8058" y="2263"/>
                    <a:pt x="8058" y="3072"/>
                  </a:cubicBezTo>
                  <a:cubicBezTo>
                    <a:pt x="8052" y="5173"/>
                    <a:pt x="6351" y="6875"/>
                    <a:pt x="4250" y="6875"/>
                  </a:cubicBezTo>
                  <a:lnTo>
                    <a:pt x="4250" y="6877"/>
                  </a:lnTo>
                  <a:cubicBezTo>
                    <a:pt x="2148" y="6875"/>
                    <a:pt x="447" y="5173"/>
                    <a:pt x="444" y="3072"/>
                  </a:cubicBezTo>
                  <a:cubicBezTo>
                    <a:pt x="444" y="2263"/>
                    <a:pt x="694" y="1370"/>
                    <a:pt x="1146" y="562"/>
                  </a:cubicBezTo>
                  <a:cubicBezTo>
                    <a:pt x="1187" y="490"/>
                    <a:pt x="1261" y="446"/>
                    <a:pt x="1342" y="446"/>
                  </a:cubicBezTo>
                  <a:lnTo>
                    <a:pt x="3222" y="446"/>
                  </a:lnTo>
                  <a:lnTo>
                    <a:pt x="3213" y="455"/>
                  </a:lnTo>
                  <a:lnTo>
                    <a:pt x="2879" y="792"/>
                  </a:lnTo>
                  <a:lnTo>
                    <a:pt x="1837" y="792"/>
                  </a:lnTo>
                  <a:cubicBezTo>
                    <a:pt x="1835" y="792"/>
                    <a:pt x="1832" y="792"/>
                    <a:pt x="1830" y="792"/>
                  </a:cubicBezTo>
                  <a:cubicBezTo>
                    <a:pt x="1643" y="792"/>
                    <a:pt x="1476" y="898"/>
                    <a:pt x="1394" y="1065"/>
                  </a:cubicBezTo>
                  <a:cubicBezTo>
                    <a:pt x="1063" y="1730"/>
                    <a:pt x="890" y="2424"/>
                    <a:pt x="890" y="3072"/>
                  </a:cubicBezTo>
                  <a:cubicBezTo>
                    <a:pt x="890" y="4929"/>
                    <a:pt x="2393" y="6431"/>
                    <a:pt x="4250" y="6431"/>
                  </a:cubicBezTo>
                  <a:cubicBezTo>
                    <a:pt x="6106" y="6431"/>
                    <a:pt x="7609" y="4929"/>
                    <a:pt x="7609" y="3072"/>
                  </a:cubicBezTo>
                  <a:cubicBezTo>
                    <a:pt x="7609" y="2424"/>
                    <a:pt x="7436" y="1730"/>
                    <a:pt x="7105" y="1065"/>
                  </a:cubicBezTo>
                  <a:cubicBezTo>
                    <a:pt x="7023" y="898"/>
                    <a:pt x="6856" y="792"/>
                    <a:pt x="6672" y="792"/>
                  </a:cubicBezTo>
                  <a:cubicBezTo>
                    <a:pt x="6670" y="792"/>
                    <a:pt x="6667" y="792"/>
                    <a:pt x="6665" y="792"/>
                  </a:cubicBezTo>
                  <a:lnTo>
                    <a:pt x="6224" y="792"/>
                  </a:lnTo>
                  <a:lnTo>
                    <a:pt x="5890" y="458"/>
                  </a:lnTo>
                  <a:lnTo>
                    <a:pt x="5882" y="446"/>
                  </a:lnTo>
                  <a:close/>
                  <a:moveTo>
                    <a:pt x="1342" y="0"/>
                  </a:moveTo>
                  <a:cubicBezTo>
                    <a:pt x="1100" y="0"/>
                    <a:pt x="876" y="130"/>
                    <a:pt x="758" y="343"/>
                  </a:cubicBezTo>
                  <a:cubicBezTo>
                    <a:pt x="271" y="1218"/>
                    <a:pt x="0" y="2185"/>
                    <a:pt x="0" y="3069"/>
                  </a:cubicBezTo>
                  <a:cubicBezTo>
                    <a:pt x="3" y="4931"/>
                    <a:pt x="1215" y="6575"/>
                    <a:pt x="2992" y="7131"/>
                  </a:cubicBezTo>
                  <a:cubicBezTo>
                    <a:pt x="2992" y="7131"/>
                    <a:pt x="3524" y="7370"/>
                    <a:pt x="3524" y="7850"/>
                  </a:cubicBezTo>
                  <a:lnTo>
                    <a:pt x="3524" y="9463"/>
                  </a:lnTo>
                  <a:cubicBezTo>
                    <a:pt x="3524" y="9583"/>
                    <a:pt x="3622" y="9684"/>
                    <a:pt x="3746" y="9684"/>
                  </a:cubicBezTo>
                  <a:cubicBezTo>
                    <a:pt x="3870" y="9684"/>
                    <a:pt x="3970" y="9583"/>
                    <a:pt x="3970" y="9463"/>
                  </a:cubicBezTo>
                  <a:lnTo>
                    <a:pt x="3970" y="7850"/>
                  </a:lnTo>
                  <a:cubicBezTo>
                    <a:pt x="3970" y="7658"/>
                    <a:pt x="3921" y="7468"/>
                    <a:pt x="3829" y="7301"/>
                  </a:cubicBezTo>
                  <a:lnTo>
                    <a:pt x="3829" y="7301"/>
                  </a:lnTo>
                  <a:cubicBezTo>
                    <a:pt x="3967" y="7315"/>
                    <a:pt x="4108" y="7321"/>
                    <a:pt x="4250" y="7321"/>
                  </a:cubicBezTo>
                  <a:cubicBezTo>
                    <a:pt x="4393" y="7321"/>
                    <a:pt x="4535" y="7315"/>
                    <a:pt x="4673" y="7301"/>
                  </a:cubicBezTo>
                  <a:lnTo>
                    <a:pt x="4673" y="7301"/>
                  </a:lnTo>
                  <a:cubicBezTo>
                    <a:pt x="4581" y="7468"/>
                    <a:pt x="4532" y="7658"/>
                    <a:pt x="4532" y="7850"/>
                  </a:cubicBezTo>
                  <a:lnTo>
                    <a:pt x="4532" y="12690"/>
                  </a:lnTo>
                  <a:cubicBezTo>
                    <a:pt x="4532" y="12698"/>
                    <a:pt x="4529" y="14005"/>
                    <a:pt x="6970" y="14005"/>
                  </a:cubicBezTo>
                  <a:cubicBezTo>
                    <a:pt x="7022" y="14008"/>
                    <a:pt x="7241" y="14031"/>
                    <a:pt x="7241" y="14273"/>
                  </a:cubicBezTo>
                  <a:cubicBezTo>
                    <a:pt x="7241" y="14420"/>
                    <a:pt x="7123" y="14541"/>
                    <a:pt x="6973" y="14541"/>
                  </a:cubicBezTo>
                  <a:lnTo>
                    <a:pt x="1529" y="14541"/>
                  </a:lnTo>
                  <a:cubicBezTo>
                    <a:pt x="1379" y="14541"/>
                    <a:pt x="1261" y="14420"/>
                    <a:pt x="1261" y="14273"/>
                  </a:cubicBezTo>
                  <a:cubicBezTo>
                    <a:pt x="1261" y="14126"/>
                    <a:pt x="1379" y="14005"/>
                    <a:pt x="1529" y="14005"/>
                  </a:cubicBezTo>
                  <a:cubicBezTo>
                    <a:pt x="4008" y="14005"/>
                    <a:pt x="3970" y="12695"/>
                    <a:pt x="3970" y="12690"/>
                  </a:cubicBezTo>
                  <a:lnTo>
                    <a:pt x="3970" y="10084"/>
                  </a:lnTo>
                  <a:cubicBezTo>
                    <a:pt x="3970" y="9961"/>
                    <a:pt x="3870" y="9863"/>
                    <a:pt x="3746" y="9863"/>
                  </a:cubicBezTo>
                  <a:cubicBezTo>
                    <a:pt x="3622" y="9863"/>
                    <a:pt x="3524" y="9961"/>
                    <a:pt x="3524" y="10084"/>
                  </a:cubicBezTo>
                  <a:lnTo>
                    <a:pt x="3524" y="12675"/>
                  </a:lnTo>
                  <a:cubicBezTo>
                    <a:pt x="3490" y="12949"/>
                    <a:pt x="3222" y="13559"/>
                    <a:pt x="1526" y="13559"/>
                  </a:cubicBezTo>
                  <a:cubicBezTo>
                    <a:pt x="1135" y="13559"/>
                    <a:pt x="815" y="13879"/>
                    <a:pt x="815" y="14273"/>
                  </a:cubicBezTo>
                  <a:cubicBezTo>
                    <a:pt x="815" y="14664"/>
                    <a:pt x="1135" y="14984"/>
                    <a:pt x="1526" y="14984"/>
                  </a:cubicBezTo>
                  <a:lnTo>
                    <a:pt x="6973" y="14984"/>
                  </a:lnTo>
                  <a:cubicBezTo>
                    <a:pt x="7367" y="14984"/>
                    <a:pt x="7684" y="14664"/>
                    <a:pt x="7687" y="14273"/>
                  </a:cubicBezTo>
                  <a:cubicBezTo>
                    <a:pt x="7687" y="13766"/>
                    <a:pt x="7264" y="13570"/>
                    <a:pt x="6981" y="13562"/>
                  </a:cubicBezTo>
                  <a:lnTo>
                    <a:pt x="6973" y="13562"/>
                  </a:lnTo>
                  <a:cubicBezTo>
                    <a:pt x="5280" y="13562"/>
                    <a:pt x="5012" y="12952"/>
                    <a:pt x="4978" y="12678"/>
                  </a:cubicBezTo>
                  <a:lnTo>
                    <a:pt x="4978" y="7850"/>
                  </a:lnTo>
                  <a:cubicBezTo>
                    <a:pt x="4978" y="7358"/>
                    <a:pt x="5493" y="7137"/>
                    <a:pt x="5493" y="7137"/>
                  </a:cubicBezTo>
                  <a:cubicBezTo>
                    <a:pt x="7278" y="6587"/>
                    <a:pt x="8499" y="4937"/>
                    <a:pt x="8501" y="3069"/>
                  </a:cubicBezTo>
                  <a:cubicBezTo>
                    <a:pt x="8501" y="2185"/>
                    <a:pt x="8231" y="1218"/>
                    <a:pt x="7744" y="343"/>
                  </a:cubicBezTo>
                  <a:cubicBezTo>
                    <a:pt x="7623" y="130"/>
                    <a:pt x="7402" y="0"/>
                    <a:pt x="716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80" name="Google Shape;680;p23"/>
          <p:cNvGrpSpPr/>
          <p:nvPr/>
        </p:nvGrpSpPr>
        <p:grpSpPr>
          <a:xfrm>
            <a:off x="1060675" y="2369988"/>
            <a:ext cx="168075" cy="374825"/>
            <a:chOff x="1060675" y="2065188"/>
            <a:chExt cx="168075" cy="374825"/>
          </a:xfrm>
        </p:grpSpPr>
        <p:sp>
          <p:nvSpPr>
            <p:cNvPr id="681" name="Google Shape;681;p23"/>
            <p:cNvSpPr/>
            <p:nvPr/>
          </p:nvSpPr>
          <p:spPr>
            <a:xfrm>
              <a:off x="1097875" y="2388738"/>
              <a:ext cx="93150" cy="32700"/>
            </a:xfrm>
            <a:custGeom>
              <a:rect b="b" l="l" r="r" t="t"/>
              <a:pathLst>
                <a:path extrusionOk="0" h="1308" w="3726">
                  <a:moveTo>
                    <a:pt x="3216" y="446"/>
                  </a:moveTo>
                  <a:cubicBezTo>
                    <a:pt x="3248" y="446"/>
                    <a:pt x="3265" y="478"/>
                    <a:pt x="3254" y="507"/>
                  </a:cubicBezTo>
                  <a:cubicBezTo>
                    <a:pt x="3193" y="625"/>
                    <a:pt x="3052" y="864"/>
                    <a:pt x="3038" y="864"/>
                  </a:cubicBezTo>
                  <a:lnTo>
                    <a:pt x="775" y="864"/>
                  </a:lnTo>
                  <a:cubicBezTo>
                    <a:pt x="761" y="864"/>
                    <a:pt x="617" y="625"/>
                    <a:pt x="559" y="507"/>
                  </a:cubicBezTo>
                  <a:cubicBezTo>
                    <a:pt x="553" y="493"/>
                    <a:pt x="553" y="478"/>
                    <a:pt x="562" y="467"/>
                  </a:cubicBezTo>
                  <a:cubicBezTo>
                    <a:pt x="571" y="455"/>
                    <a:pt x="582" y="446"/>
                    <a:pt x="597" y="446"/>
                  </a:cubicBezTo>
                  <a:close/>
                  <a:moveTo>
                    <a:pt x="597" y="0"/>
                  </a:moveTo>
                  <a:cubicBezTo>
                    <a:pt x="237" y="0"/>
                    <a:pt x="1" y="380"/>
                    <a:pt x="162" y="703"/>
                  </a:cubicBezTo>
                  <a:cubicBezTo>
                    <a:pt x="225" y="832"/>
                    <a:pt x="289" y="953"/>
                    <a:pt x="355" y="1068"/>
                  </a:cubicBezTo>
                  <a:cubicBezTo>
                    <a:pt x="444" y="1215"/>
                    <a:pt x="602" y="1307"/>
                    <a:pt x="775" y="1307"/>
                  </a:cubicBezTo>
                  <a:lnTo>
                    <a:pt x="3038" y="1307"/>
                  </a:lnTo>
                  <a:cubicBezTo>
                    <a:pt x="3210" y="1307"/>
                    <a:pt x="3369" y="1215"/>
                    <a:pt x="3455" y="1068"/>
                  </a:cubicBezTo>
                  <a:cubicBezTo>
                    <a:pt x="3524" y="953"/>
                    <a:pt x="3588" y="832"/>
                    <a:pt x="3651" y="703"/>
                  </a:cubicBezTo>
                  <a:cubicBezTo>
                    <a:pt x="3726" y="553"/>
                    <a:pt x="3717" y="375"/>
                    <a:pt x="3628" y="231"/>
                  </a:cubicBezTo>
                  <a:cubicBezTo>
                    <a:pt x="3542" y="87"/>
                    <a:pt x="3383" y="0"/>
                    <a:pt x="321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82" name="Google Shape;682;p23"/>
            <p:cNvSpPr/>
            <p:nvPr/>
          </p:nvSpPr>
          <p:spPr>
            <a:xfrm>
              <a:off x="1177250" y="2302513"/>
              <a:ext cx="11250" cy="14400"/>
            </a:xfrm>
            <a:custGeom>
              <a:rect b="b" l="l" r="r" t="t"/>
              <a:pathLst>
                <a:path extrusionOk="0" h="576" w="450">
                  <a:moveTo>
                    <a:pt x="225" y="1"/>
                  </a:moveTo>
                  <a:cubicBezTo>
                    <a:pt x="102" y="1"/>
                    <a:pt x="4" y="98"/>
                    <a:pt x="1" y="222"/>
                  </a:cubicBezTo>
                  <a:lnTo>
                    <a:pt x="1" y="346"/>
                  </a:lnTo>
                  <a:cubicBezTo>
                    <a:pt x="1" y="470"/>
                    <a:pt x="99" y="571"/>
                    <a:pt x="220" y="573"/>
                  </a:cubicBezTo>
                  <a:cubicBezTo>
                    <a:pt x="220" y="573"/>
                    <a:pt x="231" y="575"/>
                    <a:pt x="250" y="575"/>
                  </a:cubicBezTo>
                  <a:cubicBezTo>
                    <a:pt x="312" y="575"/>
                    <a:pt x="449" y="553"/>
                    <a:pt x="447" y="355"/>
                  </a:cubicBezTo>
                  <a:lnTo>
                    <a:pt x="447" y="225"/>
                  </a:lnTo>
                  <a:cubicBezTo>
                    <a:pt x="447" y="101"/>
                    <a:pt x="349" y="1"/>
                    <a:pt x="22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83" name="Google Shape;683;p23"/>
            <p:cNvSpPr/>
            <p:nvPr/>
          </p:nvSpPr>
          <p:spPr>
            <a:xfrm>
              <a:off x="1172150" y="2322563"/>
              <a:ext cx="15650" cy="36675"/>
            </a:xfrm>
            <a:custGeom>
              <a:rect b="b" l="l" r="r" t="t"/>
              <a:pathLst>
                <a:path extrusionOk="0" h="1467" w="626">
                  <a:moveTo>
                    <a:pt x="389" y="1"/>
                  </a:moveTo>
                  <a:cubicBezTo>
                    <a:pt x="276" y="1"/>
                    <a:pt x="179" y="89"/>
                    <a:pt x="170" y="203"/>
                  </a:cubicBezTo>
                  <a:cubicBezTo>
                    <a:pt x="165" y="249"/>
                    <a:pt x="162" y="295"/>
                    <a:pt x="156" y="339"/>
                  </a:cubicBezTo>
                  <a:cubicBezTo>
                    <a:pt x="127" y="626"/>
                    <a:pt x="84" y="911"/>
                    <a:pt x="26" y="1194"/>
                  </a:cubicBezTo>
                  <a:cubicBezTo>
                    <a:pt x="1" y="1314"/>
                    <a:pt x="78" y="1430"/>
                    <a:pt x="196" y="1458"/>
                  </a:cubicBezTo>
                  <a:cubicBezTo>
                    <a:pt x="223" y="1464"/>
                    <a:pt x="247" y="1467"/>
                    <a:pt x="268" y="1467"/>
                  </a:cubicBezTo>
                  <a:cubicBezTo>
                    <a:pt x="394" y="1467"/>
                    <a:pt x="441" y="1374"/>
                    <a:pt x="461" y="1286"/>
                  </a:cubicBezTo>
                  <a:cubicBezTo>
                    <a:pt x="524" y="986"/>
                    <a:pt x="571" y="687"/>
                    <a:pt x="602" y="385"/>
                  </a:cubicBezTo>
                  <a:cubicBezTo>
                    <a:pt x="605" y="336"/>
                    <a:pt x="611" y="287"/>
                    <a:pt x="614" y="241"/>
                  </a:cubicBezTo>
                  <a:cubicBezTo>
                    <a:pt x="625" y="120"/>
                    <a:pt x="533" y="10"/>
                    <a:pt x="409" y="2"/>
                  </a:cubicBezTo>
                  <a:cubicBezTo>
                    <a:pt x="402" y="1"/>
                    <a:pt x="396" y="1"/>
                    <a:pt x="38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84" name="Google Shape;684;p23"/>
            <p:cNvSpPr/>
            <p:nvPr/>
          </p:nvSpPr>
          <p:spPr>
            <a:xfrm>
              <a:off x="1060675" y="2065188"/>
              <a:ext cx="168075" cy="374825"/>
            </a:xfrm>
            <a:custGeom>
              <a:rect b="b" l="l" r="r" t="t"/>
              <a:pathLst>
                <a:path extrusionOk="0" h="14993" w="6723">
                  <a:moveTo>
                    <a:pt x="3147" y="3111"/>
                  </a:moveTo>
                  <a:lnTo>
                    <a:pt x="3250" y="4277"/>
                  </a:lnTo>
                  <a:cubicBezTo>
                    <a:pt x="3204" y="4292"/>
                    <a:pt x="3158" y="4312"/>
                    <a:pt x="3118" y="4335"/>
                  </a:cubicBezTo>
                  <a:cubicBezTo>
                    <a:pt x="3066" y="4306"/>
                    <a:pt x="3012" y="4283"/>
                    <a:pt x="2954" y="4269"/>
                  </a:cubicBezTo>
                  <a:lnTo>
                    <a:pt x="2847" y="3114"/>
                  </a:lnTo>
                  <a:lnTo>
                    <a:pt x="3147" y="3114"/>
                  </a:lnTo>
                  <a:lnTo>
                    <a:pt x="3147" y="3111"/>
                  </a:lnTo>
                  <a:close/>
                  <a:moveTo>
                    <a:pt x="4627" y="4698"/>
                  </a:moveTo>
                  <a:cubicBezTo>
                    <a:pt x="4742" y="4698"/>
                    <a:pt x="4776" y="4876"/>
                    <a:pt x="4779" y="4882"/>
                  </a:cubicBezTo>
                  <a:cubicBezTo>
                    <a:pt x="4779" y="4882"/>
                    <a:pt x="5228" y="6612"/>
                    <a:pt x="5363" y="7533"/>
                  </a:cubicBezTo>
                  <a:cubicBezTo>
                    <a:pt x="5533" y="8685"/>
                    <a:pt x="5568" y="9758"/>
                    <a:pt x="5470" y="10723"/>
                  </a:cubicBezTo>
                  <a:cubicBezTo>
                    <a:pt x="5424" y="11212"/>
                    <a:pt x="5335" y="11696"/>
                    <a:pt x="5202" y="12168"/>
                  </a:cubicBezTo>
                  <a:cubicBezTo>
                    <a:pt x="5196" y="12188"/>
                    <a:pt x="5179" y="12202"/>
                    <a:pt x="5159" y="12202"/>
                  </a:cubicBezTo>
                  <a:lnTo>
                    <a:pt x="1664" y="12202"/>
                  </a:lnTo>
                  <a:cubicBezTo>
                    <a:pt x="1644" y="12202"/>
                    <a:pt x="1627" y="12188"/>
                    <a:pt x="1621" y="12168"/>
                  </a:cubicBezTo>
                  <a:cubicBezTo>
                    <a:pt x="1489" y="11696"/>
                    <a:pt x="1399" y="11212"/>
                    <a:pt x="1353" y="10723"/>
                  </a:cubicBezTo>
                  <a:cubicBezTo>
                    <a:pt x="1255" y="9758"/>
                    <a:pt x="1293" y="8688"/>
                    <a:pt x="1460" y="7533"/>
                  </a:cubicBezTo>
                  <a:cubicBezTo>
                    <a:pt x="1595" y="6635"/>
                    <a:pt x="1791" y="5745"/>
                    <a:pt x="2053" y="4873"/>
                  </a:cubicBezTo>
                  <a:lnTo>
                    <a:pt x="2053" y="4870"/>
                  </a:lnTo>
                  <a:cubicBezTo>
                    <a:pt x="2053" y="4870"/>
                    <a:pt x="2108" y="4698"/>
                    <a:pt x="2211" y="4698"/>
                  </a:cubicBezTo>
                  <a:cubicBezTo>
                    <a:pt x="2257" y="4698"/>
                    <a:pt x="2303" y="4721"/>
                    <a:pt x="2332" y="4761"/>
                  </a:cubicBezTo>
                  <a:cubicBezTo>
                    <a:pt x="2375" y="4821"/>
                    <a:pt x="2443" y="4852"/>
                    <a:pt x="2511" y="4852"/>
                  </a:cubicBezTo>
                  <a:cubicBezTo>
                    <a:pt x="2579" y="4852"/>
                    <a:pt x="2647" y="4821"/>
                    <a:pt x="2692" y="4761"/>
                  </a:cubicBezTo>
                  <a:cubicBezTo>
                    <a:pt x="2721" y="4719"/>
                    <a:pt x="2766" y="4698"/>
                    <a:pt x="2812" y="4698"/>
                  </a:cubicBezTo>
                  <a:cubicBezTo>
                    <a:pt x="2858" y="4698"/>
                    <a:pt x="2904" y="4719"/>
                    <a:pt x="2934" y="4761"/>
                  </a:cubicBezTo>
                  <a:cubicBezTo>
                    <a:pt x="2978" y="4821"/>
                    <a:pt x="3046" y="4852"/>
                    <a:pt x="3114" y="4852"/>
                  </a:cubicBezTo>
                  <a:cubicBezTo>
                    <a:pt x="3181" y="4852"/>
                    <a:pt x="3249" y="4821"/>
                    <a:pt x="3294" y="4761"/>
                  </a:cubicBezTo>
                  <a:cubicBezTo>
                    <a:pt x="3324" y="4719"/>
                    <a:pt x="3369" y="4698"/>
                    <a:pt x="3415" y="4698"/>
                  </a:cubicBezTo>
                  <a:cubicBezTo>
                    <a:pt x="3460" y="4698"/>
                    <a:pt x="3505" y="4719"/>
                    <a:pt x="3535" y="4761"/>
                  </a:cubicBezTo>
                  <a:cubicBezTo>
                    <a:pt x="3579" y="4819"/>
                    <a:pt x="3648" y="4853"/>
                    <a:pt x="3720" y="4853"/>
                  </a:cubicBezTo>
                  <a:lnTo>
                    <a:pt x="3723" y="4853"/>
                  </a:lnTo>
                  <a:cubicBezTo>
                    <a:pt x="3792" y="4850"/>
                    <a:pt x="3861" y="4819"/>
                    <a:pt x="3901" y="4761"/>
                  </a:cubicBezTo>
                  <a:cubicBezTo>
                    <a:pt x="3931" y="4719"/>
                    <a:pt x="3977" y="4698"/>
                    <a:pt x="4023" y="4698"/>
                  </a:cubicBezTo>
                  <a:cubicBezTo>
                    <a:pt x="4069" y="4698"/>
                    <a:pt x="4114" y="4719"/>
                    <a:pt x="4143" y="4761"/>
                  </a:cubicBezTo>
                  <a:cubicBezTo>
                    <a:pt x="4187" y="4821"/>
                    <a:pt x="4256" y="4852"/>
                    <a:pt x="4324" y="4852"/>
                  </a:cubicBezTo>
                  <a:cubicBezTo>
                    <a:pt x="4392" y="4852"/>
                    <a:pt x="4460" y="4821"/>
                    <a:pt x="4503" y="4761"/>
                  </a:cubicBezTo>
                  <a:cubicBezTo>
                    <a:pt x="4532" y="4721"/>
                    <a:pt x="4578" y="4698"/>
                    <a:pt x="4627" y="4698"/>
                  </a:cubicBezTo>
                  <a:close/>
                  <a:moveTo>
                    <a:pt x="2765" y="0"/>
                  </a:moveTo>
                  <a:cubicBezTo>
                    <a:pt x="2748" y="0"/>
                    <a:pt x="2730" y="1"/>
                    <a:pt x="2712" y="2"/>
                  </a:cubicBezTo>
                  <a:cubicBezTo>
                    <a:pt x="2384" y="34"/>
                    <a:pt x="2142" y="328"/>
                    <a:pt x="2177" y="656"/>
                  </a:cubicBezTo>
                  <a:lnTo>
                    <a:pt x="2309" y="2118"/>
                  </a:lnTo>
                  <a:cubicBezTo>
                    <a:pt x="2320" y="2235"/>
                    <a:pt x="2418" y="2321"/>
                    <a:pt x="2530" y="2321"/>
                  </a:cubicBezTo>
                  <a:cubicBezTo>
                    <a:pt x="2537" y="2321"/>
                    <a:pt x="2544" y="2320"/>
                    <a:pt x="2551" y="2320"/>
                  </a:cubicBezTo>
                  <a:cubicBezTo>
                    <a:pt x="2675" y="2308"/>
                    <a:pt x="2764" y="2202"/>
                    <a:pt x="2752" y="2078"/>
                  </a:cubicBezTo>
                  <a:lnTo>
                    <a:pt x="2620" y="616"/>
                  </a:lnTo>
                  <a:cubicBezTo>
                    <a:pt x="2614" y="535"/>
                    <a:pt x="2675" y="463"/>
                    <a:pt x="2755" y="454"/>
                  </a:cubicBezTo>
                  <a:cubicBezTo>
                    <a:pt x="2759" y="454"/>
                    <a:pt x="2763" y="454"/>
                    <a:pt x="2766" y="454"/>
                  </a:cubicBezTo>
                  <a:cubicBezTo>
                    <a:pt x="2842" y="454"/>
                    <a:pt x="2908" y="510"/>
                    <a:pt x="2917" y="590"/>
                  </a:cubicBezTo>
                  <a:lnTo>
                    <a:pt x="3107" y="2668"/>
                  </a:lnTo>
                  <a:lnTo>
                    <a:pt x="1946" y="2668"/>
                  </a:lnTo>
                  <a:cubicBezTo>
                    <a:pt x="1690" y="2668"/>
                    <a:pt x="1457" y="2826"/>
                    <a:pt x="1365" y="3068"/>
                  </a:cubicBezTo>
                  <a:cubicBezTo>
                    <a:pt x="1350" y="3103"/>
                    <a:pt x="1017" y="3981"/>
                    <a:pt x="703" y="5294"/>
                  </a:cubicBezTo>
                  <a:cubicBezTo>
                    <a:pt x="683" y="5409"/>
                    <a:pt x="757" y="5521"/>
                    <a:pt x="870" y="5550"/>
                  </a:cubicBezTo>
                  <a:cubicBezTo>
                    <a:pt x="887" y="5554"/>
                    <a:pt x="903" y="5555"/>
                    <a:pt x="920" y="5555"/>
                  </a:cubicBezTo>
                  <a:cubicBezTo>
                    <a:pt x="1018" y="5555"/>
                    <a:pt x="1108" y="5493"/>
                    <a:pt x="1135" y="5397"/>
                  </a:cubicBezTo>
                  <a:cubicBezTo>
                    <a:pt x="1443" y="4113"/>
                    <a:pt x="1765" y="3264"/>
                    <a:pt x="1779" y="3227"/>
                  </a:cubicBezTo>
                  <a:cubicBezTo>
                    <a:pt x="1805" y="3158"/>
                    <a:pt x="1872" y="3111"/>
                    <a:pt x="1946" y="3111"/>
                  </a:cubicBezTo>
                  <a:lnTo>
                    <a:pt x="2398" y="3111"/>
                  </a:lnTo>
                  <a:lnTo>
                    <a:pt x="2511" y="4335"/>
                  </a:lnTo>
                  <a:cubicBezTo>
                    <a:pt x="2421" y="4280"/>
                    <a:pt x="2318" y="4251"/>
                    <a:pt x="2211" y="4251"/>
                  </a:cubicBezTo>
                  <a:cubicBezTo>
                    <a:pt x="1857" y="4251"/>
                    <a:pt x="1679" y="4562"/>
                    <a:pt x="1627" y="4749"/>
                  </a:cubicBezTo>
                  <a:cubicBezTo>
                    <a:pt x="1359" y="5639"/>
                    <a:pt x="1158" y="6549"/>
                    <a:pt x="1019" y="7470"/>
                  </a:cubicBezTo>
                  <a:cubicBezTo>
                    <a:pt x="847" y="8656"/>
                    <a:pt x="809" y="9767"/>
                    <a:pt x="907" y="10766"/>
                  </a:cubicBezTo>
                  <a:cubicBezTo>
                    <a:pt x="959" y="11281"/>
                    <a:pt x="1054" y="11791"/>
                    <a:pt x="1192" y="12292"/>
                  </a:cubicBezTo>
                  <a:cubicBezTo>
                    <a:pt x="1250" y="12502"/>
                    <a:pt x="1443" y="12646"/>
                    <a:pt x="1661" y="12646"/>
                  </a:cubicBezTo>
                  <a:lnTo>
                    <a:pt x="5162" y="12646"/>
                  </a:lnTo>
                  <a:cubicBezTo>
                    <a:pt x="5381" y="12646"/>
                    <a:pt x="5571" y="12502"/>
                    <a:pt x="5631" y="12292"/>
                  </a:cubicBezTo>
                  <a:cubicBezTo>
                    <a:pt x="5769" y="11791"/>
                    <a:pt x="5864" y="11281"/>
                    <a:pt x="5916" y="10766"/>
                  </a:cubicBezTo>
                  <a:cubicBezTo>
                    <a:pt x="6014" y="9767"/>
                    <a:pt x="5977" y="8659"/>
                    <a:pt x="5804" y="7470"/>
                  </a:cubicBezTo>
                  <a:cubicBezTo>
                    <a:pt x="5663" y="6526"/>
                    <a:pt x="5320" y="5196"/>
                    <a:pt x="5217" y="4810"/>
                  </a:cubicBezTo>
                  <a:lnTo>
                    <a:pt x="5214" y="4801"/>
                  </a:lnTo>
                  <a:cubicBezTo>
                    <a:pt x="5179" y="4603"/>
                    <a:pt x="5012" y="4251"/>
                    <a:pt x="4624" y="4251"/>
                  </a:cubicBezTo>
                  <a:cubicBezTo>
                    <a:pt x="4517" y="4251"/>
                    <a:pt x="4413" y="4280"/>
                    <a:pt x="4321" y="4335"/>
                  </a:cubicBezTo>
                  <a:cubicBezTo>
                    <a:pt x="4229" y="4280"/>
                    <a:pt x="4126" y="4253"/>
                    <a:pt x="4022" y="4253"/>
                  </a:cubicBezTo>
                  <a:cubicBezTo>
                    <a:pt x="3918" y="4253"/>
                    <a:pt x="3813" y="4280"/>
                    <a:pt x="3720" y="4335"/>
                  </a:cubicBezTo>
                  <a:lnTo>
                    <a:pt x="3702" y="4326"/>
                  </a:lnTo>
                  <a:lnTo>
                    <a:pt x="3593" y="3111"/>
                  </a:lnTo>
                  <a:lnTo>
                    <a:pt x="4877" y="3111"/>
                  </a:lnTo>
                  <a:cubicBezTo>
                    <a:pt x="4949" y="3111"/>
                    <a:pt x="5015" y="3158"/>
                    <a:pt x="5044" y="3227"/>
                  </a:cubicBezTo>
                  <a:cubicBezTo>
                    <a:pt x="5070" y="3299"/>
                    <a:pt x="5712" y="4991"/>
                    <a:pt x="6040" y="7225"/>
                  </a:cubicBezTo>
                  <a:cubicBezTo>
                    <a:pt x="6233" y="8544"/>
                    <a:pt x="6276" y="9773"/>
                    <a:pt x="6164" y="10878"/>
                  </a:cubicBezTo>
                  <a:cubicBezTo>
                    <a:pt x="6026" y="12266"/>
                    <a:pt x="5646" y="13466"/>
                    <a:pt x="5035" y="14448"/>
                  </a:cubicBezTo>
                  <a:cubicBezTo>
                    <a:pt x="4992" y="14503"/>
                    <a:pt x="4926" y="14540"/>
                    <a:pt x="4857" y="14546"/>
                  </a:cubicBezTo>
                  <a:lnTo>
                    <a:pt x="1967" y="14546"/>
                  </a:lnTo>
                  <a:cubicBezTo>
                    <a:pt x="1895" y="14540"/>
                    <a:pt x="1828" y="14503"/>
                    <a:pt x="1785" y="14448"/>
                  </a:cubicBezTo>
                  <a:cubicBezTo>
                    <a:pt x="1175" y="13466"/>
                    <a:pt x="824" y="12263"/>
                    <a:pt x="657" y="10878"/>
                  </a:cubicBezTo>
                  <a:cubicBezTo>
                    <a:pt x="398" y="8731"/>
                    <a:pt x="953" y="6223"/>
                    <a:pt x="982" y="6085"/>
                  </a:cubicBezTo>
                  <a:cubicBezTo>
                    <a:pt x="1017" y="5904"/>
                    <a:pt x="933" y="5823"/>
                    <a:pt x="812" y="5800"/>
                  </a:cubicBezTo>
                  <a:cubicBezTo>
                    <a:pt x="798" y="5797"/>
                    <a:pt x="784" y="5796"/>
                    <a:pt x="769" y="5796"/>
                  </a:cubicBezTo>
                  <a:cubicBezTo>
                    <a:pt x="668" y="5796"/>
                    <a:pt x="578" y="5866"/>
                    <a:pt x="553" y="5970"/>
                  </a:cubicBezTo>
                  <a:lnTo>
                    <a:pt x="550" y="5979"/>
                  </a:lnTo>
                  <a:cubicBezTo>
                    <a:pt x="501" y="6189"/>
                    <a:pt x="0" y="8316"/>
                    <a:pt x="216" y="10921"/>
                  </a:cubicBezTo>
                  <a:cubicBezTo>
                    <a:pt x="337" y="12387"/>
                    <a:pt x="766" y="13653"/>
                    <a:pt x="1420" y="14695"/>
                  </a:cubicBezTo>
                  <a:cubicBezTo>
                    <a:pt x="1422" y="14701"/>
                    <a:pt x="1590" y="14992"/>
                    <a:pt x="1936" y="14992"/>
                  </a:cubicBezTo>
                  <a:cubicBezTo>
                    <a:pt x="1944" y="14992"/>
                    <a:pt x="1952" y="14992"/>
                    <a:pt x="1961" y="14992"/>
                  </a:cubicBezTo>
                  <a:lnTo>
                    <a:pt x="4865" y="14992"/>
                  </a:lnTo>
                  <a:cubicBezTo>
                    <a:pt x="4871" y="14992"/>
                    <a:pt x="4876" y="14992"/>
                    <a:pt x="4881" y="14992"/>
                  </a:cubicBezTo>
                  <a:cubicBezTo>
                    <a:pt x="5094" y="14992"/>
                    <a:pt x="5294" y="14881"/>
                    <a:pt x="5407" y="14695"/>
                  </a:cubicBezTo>
                  <a:cubicBezTo>
                    <a:pt x="6057" y="13656"/>
                    <a:pt x="6463" y="12387"/>
                    <a:pt x="6607" y="10924"/>
                  </a:cubicBezTo>
                  <a:cubicBezTo>
                    <a:pt x="6722" y="9779"/>
                    <a:pt x="6679" y="8515"/>
                    <a:pt x="6480" y="7162"/>
                  </a:cubicBezTo>
                  <a:cubicBezTo>
                    <a:pt x="6146" y="4876"/>
                    <a:pt x="5487" y="3140"/>
                    <a:pt x="5458" y="3068"/>
                  </a:cubicBezTo>
                  <a:cubicBezTo>
                    <a:pt x="5366" y="2826"/>
                    <a:pt x="5136" y="2668"/>
                    <a:pt x="4877" y="2668"/>
                  </a:cubicBezTo>
                  <a:lnTo>
                    <a:pt x="3553" y="2668"/>
                  </a:lnTo>
                  <a:lnTo>
                    <a:pt x="3360" y="549"/>
                  </a:lnTo>
                  <a:cubicBezTo>
                    <a:pt x="3335" y="236"/>
                    <a:pt x="3074" y="0"/>
                    <a:pt x="276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85" name="Google Shape;685;p23"/>
          <p:cNvGrpSpPr/>
          <p:nvPr/>
        </p:nvGrpSpPr>
        <p:grpSpPr>
          <a:xfrm>
            <a:off x="4136100" y="2370213"/>
            <a:ext cx="249625" cy="374725"/>
            <a:chOff x="4136100" y="2065413"/>
            <a:chExt cx="249625" cy="374725"/>
          </a:xfrm>
        </p:grpSpPr>
        <p:sp>
          <p:nvSpPr>
            <p:cNvPr id="686" name="Google Shape;686;p23"/>
            <p:cNvSpPr/>
            <p:nvPr/>
          </p:nvSpPr>
          <p:spPr>
            <a:xfrm>
              <a:off x="4136100" y="2065413"/>
              <a:ext cx="249625" cy="374725"/>
            </a:xfrm>
            <a:custGeom>
              <a:rect b="b" l="l" r="r" t="t"/>
              <a:pathLst>
                <a:path extrusionOk="0" h="14989" w="9985">
                  <a:moveTo>
                    <a:pt x="5934" y="1706"/>
                  </a:moveTo>
                  <a:lnTo>
                    <a:pt x="5934" y="1706"/>
                  </a:lnTo>
                  <a:cubicBezTo>
                    <a:pt x="6040" y="1801"/>
                    <a:pt x="6138" y="1911"/>
                    <a:pt x="6216" y="2032"/>
                  </a:cubicBezTo>
                  <a:lnTo>
                    <a:pt x="6225" y="2040"/>
                  </a:lnTo>
                  <a:cubicBezTo>
                    <a:pt x="6654" y="2613"/>
                    <a:pt x="7123" y="3485"/>
                    <a:pt x="7011" y="4467"/>
                  </a:cubicBezTo>
                  <a:cubicBezTo>
                    <a:pt x="6887" y="4415"/>
                    <a:pt x="6760" y="4378"/>
                    <a:pt x="6631" y="4355"/>
                  </a:cubicBezTo>
                  <a:cubicBezTo>
                    <a:pt x="6615" y="4351"/>
                    <a:pt x="6600" y="4350"/>
                    <a:pt x="6585" y="4350"/>
                  </a:cubicBezTo>
                  <a:cubicBezTo>
                    <a:pt x="6482" y="4350"/>
                    <a:pt x="6392" y="4425"/>
                    <a:pt x="6371" y="4530"/>
                  </a:cubicBezTo>
                  <a:cubicBezTo>
                    <a:pt x="6348" y="4651"/>
                    <a:pt x="6426" y="4766"/>
                    <a:pt x="6547" y="4789"/>
                  </a:cubicBezTo>
                  <a:cubicBezTo>
                    <a:pt x="7224" y="4922"/>
                    <a:pt x="7736" y="5475"/>
                    <a:pt x="7819" y="6157"/>
                  </a:cubicBezTo>
                  <a:cubicBezTo>
                    <a:pt x="7834" y="6286"/>
                    <a:pt x="7834" y="6422"/>
                    <a:pt x="7814" y="6551"/>
                  </a:cubicBezTo>
                  <a:cubicBezTo>
                    <a:pt x="7650" y="6485"/>
                    <a:pt x="7477" y="6439"/>
                    <a:pt x="7301" y="6419"/>
                  </a:cubicBezTo>
                  <a:cubicBezTo>
                    <a:pt x="7286" y="6416"/>
                    <a:pt x="7271" y="6414"/>
                    <a:pt x="7256" y="6414"/>
                  </a:cubicBezTo>
                  <a:cubicBezTo>
                    <a:pt x="7146" y="6414"/>
                    <a:pt x="7049" y="6495"/>
                    <a:pt x="7034" y="6609"/>
                  </a:cubicBezTo>
                  <a:cubicBezTo>
                    <a:pt x="7019" y="6738"/>
                    <a:pt x="7117" y="6853"/>
                    <a:pt x="7247" y="6859"/>
                  </a:cubicBezTo>
                  <a:cubicBezTo>
                    <a:pt x="7736" y="6920"/>
                    <a:pt x="8070" y="7159"/>
                    <a:pt x="8234" y="7564"/>
                  </a:cubicBezTo>
                  <a:cubicBezTo>
                    <a:pt x="8315" y="7777"/>
                    <a:pt x="8352" y="8005"/>
                    <a:pt x="8341" y="8232"/>
                  </a:cubicBezTo>
                  <a:cubicBezTo>
                    <a:pt x="8338" y="8382"/>
                    <a:pt x="8174" y="10161"/>
                    <a:pt x="8061" y="11327"/>
                  </a:cubicBezTo>
                  <a:cubicBezTo>
                    <a:pt x="8053" y="11416"/>
                    <a:pt x="7978" y="11482"/>
                    <a:pt x="7889" y="11482"/>
                  </a:cubicBezTo>
                  <a:lnTo>
                    <a:pt x="2122" y="11482"/>
                  </a:lnTo>
                  <a:cubicBezTo>
                    <a:pt x="2033" y="11482"/>
                    <a:pt x="1958" y="11416"/>
                    <a:pt x="1950" y="11327"/>
                  </a:cubicBezTo>
                  <a:lnTo>
                    <a:pt x="1725" y="9082"/>
                  </a:lnTo>
                  <a:cubicBezTo>
                    <a:pt x="1705" y="8794"/>
                    <a:pt x="1745" y="8503"/>
                    <a:pt x="1837" y="8227"/>
                  </a:cubicBezTo>
                  <a:cubicBezTo>
                    <a:pt x="2036" y="7665"/>
                    <a:pt x="2459" y="7346"/>
                    <a:pt x="3098" y="7274"/>
                  </a:cubicBezTo>
                  <a:lnTo>
                    <a:pt x="5093" y="7043"/>
                  </a:lnTo>
                  <a:cubicBezTo>
                    <a:pt x="5214" y="7029"/>
                    <a:pt x="5301" y="6920"/>
                    <a:pt x="5289" y="6796"/>
                  </a:cubicBezTo>
                  <a:cubicBezTo>
                    <a:pt x="5276" y="6684"/>
                    <a:pt x="5178" y="6599"/>
                    <a:pt x="5067" y="6599"/>
                  </a:cubicBezTo>
                  <a:cubicBezTo>
                    <a:pt x="5059" y="6599"/>
                    <a:pt x="5050" y="6599"/>
                    <a:pt x="5041" y="6600"/>
                  </a:cubicBezTo>
                  <a:lnTo>
                    <a:pt x="3046" y="6830"/>
                  </a:lnTo>
                  <a:cubicBezTo>
                    <a:pt x="2652" y="6876"/>
                    <a:pt x="2344" y="6997"/>
                    <a:pt x="2108" y="7159"/>
                  </a:cubicBezTo>
                  <a:cubicBezTo>
                    <a:pt x="1783" y="6209"/>
                    <a:pt x="2416" y="5201"/>
                    <a:pt x="3412" y="5083"/>
                  </a:cubicBezTo>
                  <a:lnTo>
                    <a:pt x="3412" y="5080"/>
                  </a:lnTo>
                  <a:lnTo>
                    <a:pt x="5162" y="4879"/>
                  </a:lnTo>
                  <a:cubicBezTo>
                    <a:pt x="5283" y="4864"/>
                    <a:pt x="5370" y="4755"/>
                    <a:pt x="5355" y="4631"/>
                  </a:cubicBezTo>
                  <a:cubicBezTo>
                    <a:pt x="5345" y="4519"/>
                    <a:pt x="5247" y="4434"/>
                    <a:pt x="5136" y="4434"/>
                  </a:cubicBezTo>
                  <a:cubicBezTo>
                    <a:pt x="5128" y="4434"/>
                    <a:pt x="5119" y="4434"/>
                    <a:pt x="5111" y="4435"/>
                  </a:cubicBezTo>
                  <a:lnTo>
                    <a:pt x="3363" y="4640"/>
                  </a:lnTo>
                  <a:cubicBezTo>
                    <a:pt x="3041" y="4674"/>
                    <a:pt x="2733" y="4789"/>
                    <a:pt x="2465" y="4971"/>
                  </a:cubicBezTo>
                  <a:cubicBezTo>
                    <a:pt x="2488" y="4188"/>
                    <a:pt x="3081" y="3540"/>
                    <a:pt x="3858" y="3448"/>
                  </a:cubicBezTo>
                  <a:lnTo>
                    <a:pt x="4624" y="3362"/>
                  </a:lnTo>
                  <a:lnTo>
                    <a:pt x="4638" y="3359"/>
                  </a:lnTo>
                  <a:cubicBezTo>
                    <a:pt x="4840" y="3321"/>
                    <a:pt x="5142" y="3243"/>
                    <a:pt x="5396" y="3022"/>
                  </a:cubicBezTo>
                  <a:cubicBezTo>
                    <a:pt x="6014" y="2481"/>
                    <a:pt x="5928" y="1741"/>
                    <a:pt x="5934" y="1706"/>
                  </a:cubicBezTo>
                  <a:close/>
                  <a:moveTo>
                    <a:pt x="9149" y="5305"/>
                  </a:moveTo>
                  <a:cubicBezTo>
                    <a:pt x="9368" y="5305"/>
                    <a:pt x="9541" y="5495"/>
                    <a:pt x="9518" y="5713"/>
                  </a:cubicBezTo>
                  <a:lnTo>
                    <a:pt x="9518" y="5716"/>
                  </a:lnTo>
                  <a:lnTo>
                    <a:pt x="8666" y="14206"/>
                  </a:lnTo>
                  <a:cubicBezTo>
                    <a:pt x="8646" y="14396"/>
                    <a:pt x="8487" y="14540"/>
                    <a:pt x="8297" y="14540"/>
                  </a:cubicBezTo>
                  <a:lnTo>
                    <a:pt x="1717" y="14540"/>
                  </a:lnTo>
                  <a:cubicBezTo>
                    <a:pt x="1524" y="14540"/>
                    <a:pt x="1365" y="14396"/>
                    <a:pt x="1345" y="14206"/>
                  </a:cubicBezTo>
                  <a:lnTo>
                    <a:pt x="493" y="5716"/>
                  </a:lnTo>
                  <a:cubicBezTo>
                    <a:pt x="470" y="5498"/>
                    <a:pt x="643" y="5308"/>
                    <a:pt x="864" y="5308"/>
                  </a:cubicBezTo>
                  <a:lnTo>
                    <a:pt x="2042" y="5308"/>
                  </a:lnTo>
                  <a:cubicBezTo>
                    <a:pt x="2045" y="5319"/>
                    <a:pt x="1495" y="6047"/>
                    <a:pt x="1587" y="6874"/>
                  </a:cubicBezTo>
                  <a:cubicBezTo>
                    <a:pt x="1610" y="7081"/>
                    <a:pt x="1668" y="7282"/>
                    <a:pt x="1754" y="7472"/>
                  </a:cubicBezTo>
                  <a:cubicBezTo>
                    <a:pt x="1607" y="7651"/>
                    <a:pt x="1492" y="7855"/>
                    <a:pt x="1417" y="8077"/>
                  </a:cubicBezTo>
                  <a:cubicBezTo>
                    <a:pt x="1302" y="8414"/>
                    <a:pt x="1256" y="8768"/>
                    <a:pt x="1279" y="9125"/>
                  </a:cubicBezTo>
                  <a:lnTo>
                    <a:pt x="1506" y="11367"/>
                  </a:lnTo>
                  <a:cubicBezTo>
                    <a:pt x="1535" y="11684"/>
                    <a:pt x="1803" y="11926"/>
                    <a:pt x="2122" y="11926"/>
                  </a:cubicBezTo>
                  <a:lnTo>
                    <a:pt x="7891" y="11926"/>
                  </a:lnTo>
                  <a:cubicBezTo>
                    <a:pt x="8208" y="11926"/>
                    <a:pt x="8476" y="11684"/>
                    <a:pt x="8507" y="11367"/>
                  </a:cubicBezTo>
                  <a:cubicBezTo>
                    <a:pt x="8741" y="8894"/>
                    <a:pt x="8781" y="8368"/>
                    <a:pt x="8787" y="8241"/>
                  </a:cubicBezTo>
                  <a:cubicBezTo>
                    <a:pt x="8801" y="7959"/>
                    <a:pt x="8755" y="7677"/>
                    <a:pt x="8654" y="7415"/>
                  </a:cubicBezTo>
                  <a:cubicBezTo>
                    <a:pt x="8562" y="7176"/>
                    <a:pt x="8415" y="6963"/>
                    <a:pt x="8222" y="6796"/>
                  </a:cubicBezTo>
                  <a:cubicBezTo>
                    <a:pt x="8341" y="6286"/>
                    <a:pt x="8260" y="5754"/>
                    <a:pt x="7995" y="5305"/>
                  </a:cubicBezTo>
                  <a:close/>
                  <a:moveTo>
                    <a:pt x="8719" y="1"/>
                  </a:moveTo>
                  <a:cubicBezTo>
                    <a:pt x="8619" y="1"/>
                    <a:pt x="8502" y="18"/>
                    <a:pt x="8387" y="77"/>
                  </a:cubicBezTo>
                  <a:cubicBezTo>
                    <a:pt x="8271" y="137"/>
                    <a:pt x="8119" y="261"/>
                    <a:pt x="8038" y="514"/>
                  </a:cubicBezTo>
                  <a:lnTo>
                    <a:pt x="7336" y="2674"/>
                  </a:lnTo>
                  <a:cubicBezTo>
                    <a:pt x="7298" y="2789"/>
                    <a:pt x="7362" y="2915"/>
                    <a:pt x="7480" y="2953"/>
                  </a:cubicBezTo>
                  <a:cubicBezTo>
                    <a:pt x="7502" y="2960"/>
                    <a:pt x="7525" y="2964"/>
                    <a:pt x="7548" y="2964"/>
                  </a:cubicBezTo>
                  <a:cubicBezTo>
                    <a:pt x="7641" y="2964"/>
                    <a:pt x="7729" y="2904"/>
                    <a:pt x="7759" y="2812"/>
                  </a:cubicBezTo>
                  <a:lnTo>
                    <a:pt x="8464" y="653"/>
                  </a:lnTo>
                  <a:cubicBezTo>
                    <a:pt x="8517" y="484"/>
                    <a:pt x="8629" y="443"/>
                    <a:pt x="8722" y="443"/>
                  </a:cubicBezTo>
                  <a:cubicBezTo>
                    <a:pt x="8767" y="443"/>
                    <a:pt x="8808" y="453"/>
                    <a:pt x="8836" y="463"/>
                  </a:cubicBezTo>
                  <a:cubicBezTo>
                    <a:pt x="9089" y="552"/>
                    <a:pt x="9052" y="762"/>
                    <a:pt x="9026" y="837"/>
                  </a:cubicBezTo>
                  <a:lnTo>
                    <a:pt x="7713" y="4864"/>
                  </a:lnTo>
                  <a:cubicBezTo>
                    <a:pt x="7713" y="4864"/>
                    <a:pt x="7497" y="4746"/>
                    <a:pt x="7425" y="4694"/>
                  </a:cubicBezTo>
                  <a:cubicBezTo>
                    <a:pt x="7635" y="3500"/>
                    <a:pt x="7085" y="2452"/>
                    <a:pt x="6582" y="1778"/>
                  </a:cubicBezTo>
                  <a:cubicBezTo>
                    <a:pt x="6434" y="1558"/>
                    <a:pt x="6161" y="1224"/>
                    <a:pt x="5879" y="1224"/>
                  </a:cubicBezTo>
                  <a:cubicBezTo>
                    <a:pt x="5847" y="1224"/>
                    <a:pt x="5816" y="1228"/>
                    <a:pt x="5784" y="1237"/>
                  </a:cubicBezTo>
                  <a:cubicBezTo>
                    <a:pt x="5491" y="1323"/>
                    <a:pt x="5479" y="1715"/>
                    <a:pt x="5476" y="1844"/>
                  </a:cubicBezTo>
                  <a:cubicBezTo>
                    <a:pt x="5450" y="2636"/>
                    <a:pt x="4900" y="2861"/>
                    <a:pt x="4566" y="2921"/>
                  </a:cubicBezTo>
                  <a:lnTo>
                    <a:pt x="3806" y="3007"/>
                  </a:lnTo>
                  <a:cubicBezTo>
                    <a:pt x="2845" y="3123"/>
                    <a:pt x="2099" y="3900"/>
                    <a:pt x="2027" y="4864"/>
                  </a:cubicBezTo>
                  <a:lnTo>
                    <a:pt x="864" y="4864"/>
                  </a:lnTo>
                  <a:cubicBezTo>
                    <a:pt x="378" y="4864"/>
                    <a:pt x="1" y="5285"/>
                    <a:pt x="50" y="5765"/>
                  </a:cubicBezTo>
                  <a:lnTo>
                    <a:pt x="902" y="14255"/>
                  </a:lnTo>
                  <a:cubicBezTo>
                    <a:pt x="942" y="14672"/>
                    <a:pt x="1293" y="14989"/>
                    <a:pt x="1714" y="14989"/>
                  </a:cubicBezTo>
                  <a:lnTo>
                    <a:pt x="8294" y="14989"/>
                  </a:lnTo>
                  <a:cubicBezTo>
                    <a:pt x="8715" y="14989"/>
                    <a:pt x="9066" y="14672"/>
                    <a:pt x="9109" y="14255"/>
                  </a:cubicBezTo>
                  <a:lnTo>
                    <a:pt x="9958" y="5765"/>
                  </a:lnTo>
                  <a:cubicBezTo>
                    <a:pt x="9984" y="5535"/>
                    <a:pt x="9909" y="5305"/>
                    <a:pt x="9754" y="5132"/>
                  </a:cubicBezTo>
                  <a:cubicBezTo>
                    <a:pt x="9599" y="4962"/>
                    <a:pt x="9377" y="4864"/>
                    <a:pt x="9147" y="4864"/>
                  </a:cubicBezTo>
                  <a:lnTo>
                    <a:pt x="8182" y="4864"/>
                  </a:lnTo>
                  <a:lnTo>
                    <a:pt x="9449" y="975"/>
                  </a:lnTo>
                  <a:cubicBezTo>
                    <a:pt x="9575" y="584"/>
                    <a:pt x="9362" y="166"/>
                    <a:pt x="8974" y="39"/>
                  </a:cubicBezTo>
                  <a:cubicBezTo>
                    <a:pt x="8956" y="33"/>
                    <a:pt x="8854" y="1"/>
                    <a:pt x="871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87" name="Google Shape;687;p23"/>
            <p:cNvSpPr/>
            <p:nvPr/>
          </p:nvSpPr>
          <p:spPr>
            <a:xfrm>
              <a:off x="4321575" y="2273838"/>
              <a:ext cx="12050" cy="14750"/>
            </a:xfrm>
            <a:custGeom>
              <a:rect b="b" l="l" r="r" t="t"/>
              <a:pathLst>
                <a:path extrusionOk="0" h="590" w="482">
                  <a:moveTo>
                    <a:pt x="248" y="1"/>
                  </a:moveTo>
                  <a:cubicBezTo>
                    <a:pt x="135" y="1"/>
                    <a:pt x="37" y="89"/>
                    <a:pt x="26" y="203"/>
                  </a:cubicBezTo>
                  <a:cubicBezTo>
                    <a:pt x="26" y="229"/>
                    <a:pt x="23" y="252"/>
                    <a:pt x="20" y="272"/>
                  </a:cubicBezTo>
                  <a:cubicBezTo>
                    <a:pt x="18" y="307"/>
                    <a:pt x="15" y="333"/>
                    <a:pt x="15" y="353"/>
                  </a:cubicBezTo>
                  <a:cubicBezTo>
                    <a:pt x="1" y="479"/>
                    <a:pt x="99" y="589"/>
                    <a:pt x="227" y="589"/>
                  </a:cubicBezTo>
                  <a:cubicBezTo>
                    <a:pt x="230" y="589"/>
                    <a:pt x="233" y="589"/>
                    <a:pt x="236" y="589"/>
                  </a:cubicBezTo>
                  <a:cubicBezTo>
                    <a:pt x="354" y="589"/>
                    <a:pt x="449" y="497"/>
                    <a:pt x="458" y="382"/>
                  </a:cubicBezTo>
                  <a:cubicBezTo>
                    <a:pt x="458" y="365"/>
                    <a:pt x="461" y="344"/>
                    <a:pt x="464" y="316"/>
                  </a:cubicBezTo>
                  <a:cubicBezTo>
                    <a:pt x="467" y="295"/>
                    <a:pt x="470" y="272"/>
                    <a:pt x="470" y="244"/>
                  </a:cubicBezTo>
                  <a:cubicBezTo>
                    <a:pt x="481" y="123"/>
                    <a:pt x="392" y="13"/>
                    <a:pt x="268" y="2"/>
                  </a:cubicBezTo>
                  <a:cubicBezTo>
                    <a:pt x="261" y="1"/>
                    <a:pt x="254" y="1"/>
                    <a:pt x="24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88" name="Google Shape;688;p23"/>
            <p:cNvSpPr/>
            <p:nvPr/>
          </p:nvSpPr>
          <p:spPr>
            <a:xfrm>
              <a:off x="4318400" y="2294063"/>
              <a:ext cx="13275" cy="26975"/>
            </a:xfrm>
            <a:custGeom>
              <a:rect b="b" l="l" r="r" t="t"/>
              <a:pathLst>
                <a:path extrusionOk="0" h="1079" w="531">
                  <a:moveTo>
                    <a:pt x="296" y="1"/>
                  </a:moveTo>
                  <a:cubicBezTo>
                    <a:pt x="184" y="1"/>
                    <a:pt x="86" y="87"/>
                    <a:pt x="75" y="200"/>
                  </a:cubicBezTo>
                  <a:lnTo>
                    <a:pt x="12" y="831"/>
                  </a:lnTo>
                  <a:cubicBezTo>
                    <a:pt x="1" y="955"/>
                    <a:pt x="90" y="1061"/>
                    <a:pt x="211" y="1076"/>
                  </a:cubicBezTo>
                  <a:cubicBezTo>
                    <a:pt x="224" y="1077"/>
                    <a:pt x="237" y="1078"/>
                    <a:pt x="250" y="1078"/>
                  </a:cubicBezTo>
                  <a:cubicBezTo>
                    <a:pt x="384" y="1078"/>
                    <a:pt x="445" y="982"/>
                    <a:pt x="455" y="877"/>
                  </a:cubicBezTo>
                  <a:lnTo>
                    <a:pt x="519" y="246"/>
                  </a:lnTo>
                  <a:cubicBezTo>
                    <a:pt x="530" y="123"/>
                    <a:pt x="441" y="13"/>
                    <a:pt x="317" y="2"/>
                  </a:cubicBezTo>
                  <a:cubicBezTo>
                    <a:pt x="310" y="1"/>
                    <a:pt x="303" y="1"/>
                    <a:pt x="29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89" name="Google Shape;689;p23"/>
            <p:cNvSpPr/>
            <p:nvPr/>
          </p:nvSpPr>
          <p:spPr>
            <a:xfrm>
              <a:off x="4252050" y="2203388"/>
              <a:ext cx="12475" cy="11200"/>
            </a:xfrm>
            <a:custGeom>
              <a:rect b="b" l="l" r="r" t="t"/>
              <a:pathLst>
                <a:path extrusionOk="0" h="448" w="499">
                  <a:moveTo>
                    <a:pt x="277" y="1"/>
                  </a:moveTo>
                  <a:cubicBezTo>
                    <a:pt x="133" y="1"/>
                    <a:pt x="0" y="146"/>
                    <a:pt x="70" y="310"/>
                  </a:cubicBezTo>
                  <a:cubicBezTo>
                    <a:pt x="108" y="404"/>
                    <a:pt x="191" y="447"/>
                    <a:pt x="273" y="447"/>
                  </a:cubicBezTo>
                  <a:cubicBezTo>
                    <a:pt x="386" y="447"/>
                    <a:pt x="498" y="366"/>
                    <a:pt x="498" y="226"/>
                  </a:cubicBezTo>
                  <a:cubicBezTo>
                    <a:pt x="498" y="166"/>
                    <a:pt x="475" y="108"/>
                    <a:pt x="432" y="68"/>
                  </a:cubicBezTo>
                  <a:cubicBezTo>
                    <a:pt x="385" y="21"/>
                    <a:pt x="330"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90" name="Google Shape;690;p23"/>
            <p:cNvSpPr/>
            <p:nvPr/>
          </p:nvSpPr>
          <p:spPr>
            <a:xfrm>
              <a:off x="4280800" y="2192388"/>
              <a:ext cx="12450" cy="11250"/>
            </a:xfrm>
            <a:custGeom>
              <a:rect b="b" l="l" r="r" t="t"/>
              <a:pathLst>
                <a:path extrusionOk="0" h="450" w="498">
                  <a:moveTo>
                    <a:pt x="278" y="0"/>
                  </a:moveTo>
                  <a:cubicBezTo>
                    <a:pt x="134" y="0"/>
                    <a:pt x="1" y="146"/>
                    <a:pt x="68" y="312"/>
                  </a:cubicBezTo>
                  <a:cubicBezTo>
                    <a:pt x="108" y="406"/>
                    <a:pt x="190" y="449"/>
                    <a:pt x="272" y="449"/>
                  </a:cubicBezTo>
                  <a:cubicBezTo>
                    <a:pt x="385" y="449"/>
                    <a:pt x="497" y="368"/>
                    <a:pt x="497" y="226"/>
                  </a:cubicBezTo>
                  <a:cubicBezTo>
                    <a:pt x="497" y="168"/>
                    <a:pt x="474" y="111"/>
                    <a:pt x="434" y="67"/>
                  </a:cubicBezTo>
                  <a:cubicBezTo>
                    <a:pt x="387" y="21"/>
                    <a:pt x="332" y="0"/>
                    <a:pt x="278"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91" name="Google Shape;691;p23"/>
            <p:cNvSpPr/>
            <p:nvPr/>
          </p:nvSpPr>
          <p:spPr>
            <a:xfrm>
              <a:off x="4286375" y="2140988"/>
              <a:ext cx="12475" cy="11200"/>
            </a:xfrm>
            <a:custGeom>
              <a:rect b="b" l="l" r="r" t="t"/>
              <a:pathLst>
                <a:path extrusionOk="0" h="448" w="499">
                  <a:moveTo>
                    <a:pt x="277" y="1"/>
                  </a:moveTo>
                  <a:cubicBezTo>
                    <a:pt x="133" y="1"/>
                    <a:pt x="0" y="146"/>
                    <a:pt x="70" y="310"/>
                  </a:cubicBezTo>
                  <a:cubicBezTo>
                    <a:pt x="108" y="404"/>
                    <a:pt x="190" y="447"/>
                    <a:pt x="272" y="447"/>
                  </a:cubicBezTo>
                  <a:cubicBezTo>
                    <a:pt x="385" y="447"/>
                    <a:pt x="499" y="365"/>
                    <a:pt x="499" y="223"/>
                  </a:cubicBezTo>
                  <a:cubicBezTo>
                    <a:pt x="499" y="166"/>
                    <a:pt x="476" y="108"/>
                    <a:pt x="432" y="68"/>
                  </a:cubicBezTo>
                  <a:cubicBezTo>
                    <a:pt x="386" y="21"/>
                    <a:pt x="330"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92" name="Google Shape;692;p23"/>
            <p:cNvSpPr/>
            <p:nvPr/>
          </p:nvSpPr>
          <p:spPr>
            <a:xfrm>
              <a:off x="4268650" y="2155188"/>
              <a:ext cx="12425" cy="11250"/>
            </a:xfrm>
            <a:custGeom>
              <a:rect b="b" l="l" r="r" t="t"/>
              <a:pathLst>
                <a:path extrusionOk="0" h="450" w="497">
                  <a:moveTo>
                    <a:pt x="275" y="0"/>
                  </a:moveTo>
                  <a:cubicBezTo>
                    <a:pt x="132" y="0"/>
                    <a:pt x="0" y="146"/>
                    <a:pt x="68" y="312"/>
                  </a:cubicBezTo>
                  <a:cubicBezTo>
                    <a:pt x="106" y="406"/>
                    <a:pt x="188" y="449"/>
                    <a:pt x="270" y="449"/>
                  </a:cubicBezTo>
                  <a:cubicBezTo>
                    <a:pt x="383" y="449"/>
                    <a:pt x="497" y="367"/>
                    <a:pt x="497" y="225"/>
                  </a:cubicBezTo>
                  <a:cubicBezTo>
                    <a:pt x="497" y="165"/>
                    <a:pt x="474" y="110"/>
                    <a:pt x="430" y="67"/>
                  </a:cubicBezTo>
                  <a:cubicBezTo>
                    <a:pt x="384" y="20"/>
                    <a:pt x="329" y="0"/>
                    <a:pt x="27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93" name="Google Shape;693;p23"/>
            <p:cNvSpPr/>
            <p:nvPr/>
          </p:nvSpPr>
          <p:spPr>
            <a:xfrm>
              <a:off x="4272525" y="2212188"/>
              <a:ext cx="12450" cy="11250"/>
            </a:xfrm>
            <a:custGeom>
              <a:rect b="b" l="l" r="r" t="t"/>
              <a:pathLst>
                <a:path extrusionOk="0" h="450" w="498">
                  <a:moveTo>
                    <a:pt x="276" y="0"/>
                  </a:moveTo>
                  <a:cubicBezTo>
                    <a:pt x="133" y="0"/>
                    <a:pt x="1" y="146"/>
                    <a:pt x="68" y="312"/>
                  </a:cubicBezTo>
                  <a:cubicBezTo>
                    <a:pt x="107" y="406"/>
                    <a:pt x="189" y="449"/>
                    <a:pt x="271" y="449"/>
                  </a:cubicBezTo>
                  <a:cubicBezTo>
                    <a:pt x="384" y="449"/>
                    <a:pt x="497" y="367"/>
                    <a:pt x="497" y="225"/>
                  </a:cubicBezTo>
                  <a:cubicBezTo>
                    <a:pt x="497" y="165"/>
                    <a:pt x="474" y="110"/>
                    <a:pt x="431" y="67"/>
                  </a:cubicBezTo>
                  <a:cubicBezTo>
                    <a:pt x="384" y="20"/>
                    <a:pt x="329" y="0"/>
                    <a:pt x="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94" name="Google Shape;694;p23"/>
            <p:cNvSpPr/>
            <p:nvPr/>
          </p:nvSpPr>
          <p:spPr>
            <a:xfrm>
              <a:off x="4177275" y="2374638"/>
              <a:ext cx="167425" cy="43125"/>
            </a:xfrm>
            <a:custGeom>
              <a:rect b="b" l="l" r="r" t="t"/>
              <a:pathLst>
                <a:path extrusionOk="0" h="1725" w="6697">
                  <a:moveTo>
                    <a:pt x="648" y="0"/>
                  </a:moveTo>
                  <a:cubicBezTo>
                    <a:pt x="285" y="0"/>
                    <a:pt x="0" y="314"/>
                    <a:pt x="38" y="677"/>
                  </a:cubicBezTo>
                  <a:lnTo>
                    <a:pt x="87" y="1172"/>
                  </a:lnTo>
                  <a:cubicBezTo>
                    <a:pt x="118" y="1485"/>
                    <a:pt x="383" y="1724"/>
                    <a:pt x="700" y="1724"/>
                  </a:cubicBezTo>
                  <a:lnTo>
                    <a:pt x="6017" y="1724"/>
                  </a:lnTo>
                  <a:cubicBezTo>
                    <a:pt x="6334" y="1724"/>
                    <a:pt x="6599" y="1485"/>
                    <a:pt x="6630" y="1172"/>
                  </a:cubicBezTo>
                  <a:lnTo>
                    <a:pt x="6679" y="677"/>
                  </a:lnTo>
                  <a:cubicBezTo>
                    <a:pt x="6696" y="504"/>
                    <a:pt x="6639" y="331"/>
                    <a:pt x="6524" y="202"/>
                  </a:cubicBezTo>
                  <a:cubicBezTo>
                    <a:pt x="6409" y="75"/>
                    <a:pt x="6242" y="0"/>
                    <a:pt x="6069" y="0"/>
                  </a:cubicBezTo>
                  <a:lnTo>
                    <a:pt x="2568" y="0"/>
                  </a:lnTo>
                  <a:cubicBezTo>
                    <a:pt x="2444" y="0"/>
                    <a:pt x="2344" y="101"/>
                    <a:pt x="2344" y="222"/>
                  </a:cubicBezTo>
                  <a:cubicBezTo>
                    <a:pt x="2344" y="346"/>
                    <a:pt x="2444" y="446"/>
                    <a:pt x="2568" y="446"/>
                  </a:cubicBezTo>
                  <a:lnTo>
                    <a:pt x="6069" y="446"/>
                  </a:lnTo>
                  <a:cubicBezTo>
                    <a:pt x="6170" y="446"/>
                    <a:pt x="6247" y="533"/>
                    <a:pt x="6236" y="631"/>
                  </a:cubicBezTo>
                  <a:lnTo>
                    <a:pt x="6187" y="1129"/>
                  </a:lnTo>
                  <a:cubicBezTo>
                    <a:pt x="6178" y="1215"/>
                    <a:pt x="6106" y="1278"/>
                    <a:pt x="6020" y="1278"/>
                  </a:cubicBezTo>
                  <a:lnTo>
                    <a:pt x="700" y="1278"/>
                  </a:lnTo>
                  <a:cubicBezTo>
                    <a:pt x="611" y="1278"/>
                    <a:pt x="539" y="1215"/>
                    <a:pt x="530" y="1129"/>
                  </a:cubicBezTo>
                  <a:lnTo>
                    <a:pt x="481" y="631"/>
                  </a:lnTo>
                  <a:cubicBezTo>
                    <a:pt x="470" y="533"/>
                    <a:pt x="547" y="446"/>
                    <a:pt x="648" y="446"/>
                  </a:cubicBezTo>
                  <a:lnTo>
                    <a:pt x="1866" y="446"/>
                  </a:lnTo>
                  <a:cubicBezTo>
                    <a:pt x="1990" y="446"/>
                    <a:pt x="2088" y="346"/>
                    <a:pt x="2088" y="222"/>
                  </a:cubicBezTo>
                  <a:cubicBezTo>
                    <a:pt x="2088" y="101"/>
                    <a:pt x="1990" y="0"/>
                    <a:pt x="186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695" name="Google Shape;695;p23"/>
          <p:cNvGrpSpPr/>
          <p:nvPr/>
        </p:nvGrpSpPr>
        <p:grpSpPr>
          <a:xfrm>
            <a:off x="7811475" y="1816613"/>
            <a:ext cx="261475" cy="374600"/>
            <a:chOff x="7811475" y="1511813"/>
            <a:chExt cx="261475" cy="374600"/>
          </a:xfrm>
        </p:grpSpPr>
        <p:sp>
          <p:nvSpPr>
            <p:cNvPr id="696" name="Google Shape;696;p23"/>
            <p:cNvSpPr/>
            <p:nvPr/>
          </p:nvSpPr>
          <p:spPr>
            <a:xfrm>
              <a:off x="7883300" y="1582338"/>
              <a:ext cx="166625" cy="100350"/>
            </a:xfrm>
            <a:custGeom>
              <a:rect b="b" l="l" r="r" t="t"/>
              <a:pathLst>
                <a:path extrusionOk="0" h="4014" w="6665">
                  <a:moveTo>
                    <a:pt x="6063" y="443"/>
                  </a:moveTo>
                  <a:cubicBezTo>
                    <a:pt x="6147" y="446"/>
                    <a:pt x="6216" y="518"/>
                    <a:pt x="6210" y="602"/>
                  </a:cubicBezTo>
                  <a:cubicBezTo>
                    <a:pt x="6155" y="1405"/>
                    <a:pt x="5833" y="2148"/>
                    <a:pt x="5306" y="2700"/>
                  </a:cubicBezTo>
                  <a:lnTo>
                    <a:pt x="5306" y="2698"/>
                  </a:lnTo>
                  <a:cubicBezTo>
                    <a:pt x="4770" y="3259"/>
                    <a:pt x="4071" y="3564"/>
                    <a:pt x="3340" y="3564"/>
                  </a:cubicBezTo>
                  <a:cubicBezTo>
                    <a:pt x="2606" y="3564"/>
                    <a:pt x="1909" y="3256"/>
                    <a:pt x="1374" y="2698"/>
                  </a:cubicBezTo>
                  <a:cubicBezTo>
                    <a:pt x="844" y="2148"/>
                    <a:pt x="524" y="1402"/>
                    <a:pt x="470" y="602"/>
                  </a:cubicBezTo>
                  <a:cubicBezTo>
                    <a:pt x="461" y="518"/>
                    <a:pt x="530" y="446"/>
                    <a:pt x="616" y="443"/>
                  </a:cubicBezTo>
                  <a:close/>
                  <a:moveTo>
                    <a:pt x="616" y="0"/>
                  </a:moveTo>
                  <a:cubicBezTo>
                    <a:pt x="271" y="0"/>
                    <a:pt x="0" y="291"/>
                    <a:pt x="23" y="633"/>
                  </a:cubicBezTo>
                  <a:cubicBezTo>
                    <a:pt x="87" y="1537"/>
                    <a:pt x="452" y="2381"/>
                    <a:pt x="1051" y="3008"/>
                  </a:cubicBezTo>
                  <a:cubicBezTo>
                    <a:pt x="1673" y="3656"/>
                    <a:pt x="2485" y="4013"/>
                    <a:pt x="3340" y="4013"/>
                  </a:cubicBezTo>
                  <a:cubicBezTo>
                    <a:pt x="4195" y="4013"/>
                    <a:pt x="5007" y="3656"/>
                    <a:pt x="5625" y="3008"/>
                  </a:cubicBezTo>
                  <a:cubicBezTo>
                    <a:pt x="6227" y="2381"/>
                    <a:pt x="6593" y="1540"/>
                    <a:pt x="6653" y="633"/>
                  </a:cubicBezTo>
                  <a:cubicBezTo>
                    <a:pt x="6665" y="469"/>
                    <a:pt x="6607" y="308"/>
                    <a:pt x="6495" y="187"/>
                  </a:cubicBezTo>
                  <a:cubicBezTo>
                    <a:pt x="6383" y="69"/>
                    <a:pt x="6227" y="0"/>
                    <a:pt x="6063"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97" name="Google Shape;697;p23"/>
            <p:cNvSpPr/>
            <p:nvPr/>
          </p:nvSpPr>
          <p:spPr>
            <a:xfrm>
              <a:off x="7959075" y="1604563"/>
              <a:ext cx="41550" cy="11175"/>
            </a:xfrm>
            <a:custGeom>
              <a:rect b="b" l="l" r="r" t="t"/>
              <a:pathLst>
                <a:path extrusionOk="0" h="447" w="1662">
                  <a:moveTo>
                    <a:pt x="222" y="1"/>
                  </a:moveTo>
                  <a:cubicBezTo>
                    <a:pt x="99" y="1"/>
                    <a:pt x="1" y="101"/>
                    <a:pt x="1" y="225"/>
                  </a:cubicBezTo>
                  <a:cubicBezTo>
                    <a:pt x="1" y="346"/>
                    <a:pt x="99" y="447"/>
                    <a:pt x="222" y="447"/>
                  </a:cubicBezTo>
                  <a:lnTo>
                    <a:pt x="1440" y="447"/>
                  </a:lnTo>
                  <a:cubicBezTo>
                    <a:pt x="1561" y="447"/>
                    <a:pt x="1662" y="346"/>
                    <a:pt x="1662" y="225"/>
                  </a:cubicBezTo>
                  <a:cubicBezTo>
                    <a:pt x="1662" y="101"/>
                    <a:pt x="1561" y="1"/>
                    <a:pt x="144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98" name="Google Shape;698;p23"/>
            <p:cNvSpPr/>
            <p:nvPr/>
          </p:nvSpPr>
          <p:spPr>
            <a:xfrm>
              <a:off x="8006950" y="1604563"/>
              <a:ext cx="18225" cy="11175"/>
            </a:xfrm>
            <a:custGeom>
              <a:rect b="b" l="l" r="r" t="t"/>
              <a:pathLst>
                <a:path extrusionOk="0" h="447" w="729">
                  <a:moveTo>
                    <a:pt x="222" y="1"/>
                  </a:moveTo>
                  <a:cubicBezTo>
                    <a:pt x="98" y="1"/>
                    <a:pt x="0" y="101"/>
                    <a:pt x="0" y="225"/>
                  </a:cubicBezTo>
                  <a:cubicBezTo>
                    <a:pt x="0" y="346"/>
                    <a:pt x="98" y="447"/>
                    <a:pt x="222" y="447"/>
                  </a:cubicBezTo>
                  <a:lnTo>
                    <a:pt x="504" y="447"/>
                  </a:lnTo>
                  <a:cubicBezTo>
                    <a:pt x="628" y="447"/>
                    <a:pt x="728" y="346"/>
                    <a:pt x="728" y="225"/>
                  </a:cubicBezTo>
                  <a:cubicBezTo>
                    <a:pt x="728" y="101"/>
                    <a:pt x="628" y="1"/>
                    <a:pt x="504"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699" name="Google Shape;699;p23"/>
            <p:cNvSpPr/>
            <p:nvPr/>
          </p:nvSpPr>
          <p:spPr>
            <a:xfrm>
              <a:off x="7811475" y="1511813"/>
              <a:ext cx="261475" cy="374600"/>
            </a:xfrm>
            <a:custGeom>
              <a:rect b="b" l="l" r="r" t="t"/>
              <a:pathLst>
                <a:path extrusionOk="0" h="14984" w="10459">
                  <a:moveTo>
                    <a:pt x="2266" y="1419"/>
                  </a:moveTo>
                  <a:lnTo>
                    <a:pt x="2577" y="2168"/>
                  </a:lnTo>
                  <a:cubicBezTo>
                    <a:pt x="2355" y="2191"/>
                    <a:pt x="2159" y="2320"/>
                    <a:pt x="2053" y="2513"/>
                  </a:cubicBezTo>
                  <a:lnTo>
                    <a:pt x="1497" y="2199"/>
                  </a:lnTo>
                  <a:cubicBezTo>
                    <a:pt x="1702" y="1894"/>
                    <a:pt x="1964" y="1629"/>
                    <a:pt x="2266" y="1419"/>
                  </a:cubicBezTo>
                  <a:close/>
                  <a:moveTo>
                    <a:pt x="1276" y="2585"/>
                  </a:moveTo>
                  <a:lnTo>
                    <a:pt x="1967" y="2977"/>
                  </a:lnTo>
                  <a:cubicBezTo>
                    <a:pt x="1969" y="3077"/>
                    <a:pt x="1975" y="3178"/>
                    <a:pt x="1984" y="3279"/>
                  </a:cubicBezTo>
                  <a:lnTo>
                    <a:pt x="1048" y="3279"/>
                  </a:lnTo>
                  <a:cubicBezTo>
                    <a:pt x="1094" y="3040"/>
                    <a:pt x="1169" y="2807"/>
                    <a:pt x="1276" y="2585"/>
                  </a:cubicBezTo>
                  <a:close/>
                  <a:moveTo>
                    <a:pt x="3150" y="446"/>
                  </a:moveTo>
                  <a:cubicBezTo>
                    <a:pt x="3202" y="446"/>
                    <a:pt x="3248" y="475"/>
                    <a:pt x="3268" y="524"/>
                  </a:cubicBezTo>
                  <a:cubicBezTo>
                    <a:pt x="1892" y="797"/>
                    <a:pt x="827" y="1894"/>
                    <a:pt x="596" y="3279"/>
                  </a:cubicBezTo>
                  <a:cubicBezTo>
                    <a:pt x="596" y="3279"/>
                    <a:pt x="589" y="3280"/>
                    <a:pt x="579" y="3280"/>
                  </a:cubicBezTo>
                  <a:cubicBezTo>
                    <a:pt x="538" y="3280"/>
                    <a:pt x="444" y="3267"/>
                    <a:pt x="444" y="3149"/>
                  </a:cubicBezTo>
                  <a:cubicBezTo>
                    <a:pt x="447" y="1658"/>
                    <a:pt x="1656" y="446"/>
                    <a:pt x="3150" y="446"/>
                  </a:cubicBezTo>
                  <a:close/>
                  <a:moveTo>
                    <a:pt x="3150" y="0"/>
                  </a:moveTo>
                  <a:cubicBezTo>
                    <a:pt x="1411" y="3"/>
                    <a:pt x="0" y="1411"/>
                    <a:pt x="0" y="3149"/>
                  </a:cubicBezTo>
                  <a:cubicBezTo>
                    <a:pt x="0" y="3466"/>
                    <a:pt x="257" y="3722"/>
                    <a:pt x="573" y="3722"/>
                  </a:cubicBezTo>
                  <a:lnTo>
                    <a:pt x="2041" y="3722"/>
                  </a:lnTo>
                  <a:cubicBezTo>
                    <a:pt x="2093" y="4027"/>
                    <a:pt x="2177" y="4324"/>
                    <a:pt x="2283" y="4612"/>
                  </a:cubicBezTo>
                  <a:cubicBezTo>
                    <a:pt x="2317" y="4701"/>
                    <a:pt x="2402" y="4756"/>
                    <a:pt x="2492" y="4756"/>
                  </a:cubicBezTo>
                  <a:cubicBezTo>
                    <a:pt x="2519" y="4756"/>
                    <a:pt x="2545" y="4751"/>
                    <a:pt x="2571" y="4741"/>
                  </a:cubicBezTo>
                  <a:cubicBezTo>
                    <a:pt x="2686" y="4698"/>
                    <a:pt x="2744" y="4569"/>
                    <a:pt x="2701" y="4453"/>
                  </a:cubicBezTo>
                  <a:cubicBezTo>
                    <a:pt x="2508" y="3938"/>
                    <a:pt x="2410" y="3394"/>
                    <a:pt x="2410" y="2844"/>
                  </a:cubicBezTo>
                  <a:cubicBezTo>
                    <a:pt x="2410" y="2715"/>
                    <a:pt x="2516" y="2611"/>
                    <a:pt x="2646" y="2611"/>
                  </a:cubicBezTo>
                  <a:lnTo>
                    <a:pt x="9780" y="2611"/>
                  </a:lnTo>
                  <a:cubicBezTo>
                    <a:pt x="9909" y="2611"/>
                    <a:pt x="10013" y="2715"/>
                    <a:pt x="10013" y="2844"/>
                  </a:cubicBezTo>
                  <a:cubicBezTo>
                    <a:pt x="10013" y="5159"/>
                    <a:pt x="8308" y="7041"/>
                    <a:pt x="6213" y="7041"/>
                  </a:cubicBezTo>
                  <a:cubicBezTo>
                    <a:pt x="4022" y="7041"/>
                    <a:pt x="3075" y="5222"/>
                    <a:pt x="3009" y="5110"/>
                  </a:cubicBezTo>
                  <a:cubicBezTo>
                    <a:pt x="2968" y="5038"/>
                    <a:pt x="2893" y="4997"/>
                    <a:pt x="2816" y="4997"/>
                  </a:cubicBezTo>
                  <a:cubicBezTo>
                    <a:pt x="2779" y="4997"/>
                    <a:pt x="2741" y="5007"/>
                    <a:pt x="2706" y="5026"/>
                  </a:cubicBezTo>
                  <a:cubicBezTo>
                    <a:pt x="2600" y="5087"/>
                    <a:pt x="2563" y="5222"/>
                    <a:pt x="2623" y="5329"/>
                  </a:cubicBezTo>
                  <a:cubicBezTo>
                    <a:pt x="2695" y="5458"/>
                    <a:pt x="3271" y="6949"/>
                    <a:pt x="5594" y="7439"/>
                  </a:cubicBezTo>
                  <a:lnTo>
                    <a:pt x="5594" y="12261"/>
                  </a:lnTo>
                  <a:cubicBezTo>
                    <a:pt x="5594" y="12275"/>
                    <a:pt x="5565" y="13717"/>
                    <a:pt x="4699" y="13717"/>
                  </a:cubicBezTo>
                  <a:cubicBezTo>
                    <a:pt x="4350" y="13717"/>
                    <a:pt x="4065" y="13999"/>
                    <a:pt x="4065" y="14350"/>
                  </a:cubicBezTo>
                  <a:cubicBezTo>
                    <a:pt x="4065" y="14702"/>
                    <a:pt x="4350" y="14984"/>
                    <a:pt x="4699" y="14984"/>
                  </a:cubicBezTo>
                  <a:lnTo>
                    <a:pt x="7721" y="14984"/>
                  </a:lnTo>
                  <a:cubicBezTo>
                    <a:pt x="8072" y="14984"/>
                    <a:pt x="8355" y="14702"/>
                    <a:pt x="8355" y="14350"/>
                  </a:cubicBezTo>
                  <a:cubicBezTo>
                    <a:pt x="8355" y="13999"/>
                    <a:pt x="8072" y="13717"/>
                    <a:pt x="7721" y="13717"/>
                  </a:cubicBezTo>
                  <a:cubicBezTo>
                    <a:pt x="6881" y="13717"/>
                    <a:pt x="6832" y="12350"/>
                    <a:pt x="6829" y="12263"/>
                  </a:cubicBezTo>
                  <a:lnTo>
                    <a:pt x="6829" y="7937"/>
                  </a:lnTo>
                  <a:cubicBezTo>
                    <a:pt x="6829" y="7813"/>
                    <a:pt x="6731" y="7715"/>
                    <a:pt x="6607" y="7715"/>
                  </a:cubicBezTo>
                  <a:cubicBezTo>
                    <a:pt x="6483" y="7715"/>
                    <a:pt x="6385" y="7813"/>
                    <a:pt x="6385" y="7937"/>
                  </a:cubicBezTo>
                  <a:lnTo>
                    <a:pt x="6385" y="12266"/>
                  </a:lnTo>
                  <a:lnTo>
                    <a:pt x="6385" y="12272"/>
                  </a:lnTo>
                  <a:cubicBezTo>
                    <a:pt x="6400" y="12974"/>
                    <a:pt x="6699" y="14160"/>
                    <a:pt x="7721" y="14160"/>
                  </a:cubicBezTo>
                  <a:cubicBezTo>
                    <a:pt x="7828" y="14160"/>
                    <a:pt x="7911" y="14244"/>
                    <a:pt x="7911" y="14350"/>
                  </a:cubicBezTo>
                  <a:cubicBezTo>
                    <a:pt x="7911" y="14454"/>
                    <a:pt x="7828" y="14538"/>
                    <a:pt x="7721" y="14538"/>
                  </a:cubicBezTo>
                  <a:lnTo>
                    <a:pt x="4699" y="14538"/>
                  </a:lnTo>
                  <a:cubicBezTo>
                    <a:pt x="4448" y="14538"/>
                    <a:pt x="4448" y="14160"/>
                    <a:pt x="4699" y="14160"/>
                  </a:cubicBezTo>
                  <a:lnTo>
                    <a:pt x="4701" y="14160"/>
                  </a:lnTo>
                  <a:cubicBezTo>
                    <a:pt x="5084" y="14160"/>
                    <a:pt x="5602" y="13988"/>
                    <a:pt x="5879" y="13170"/>
                  </a:cubicBezTo>
                  <a:cubicBezTo>
                    <a:pt x="5974" y="12877"/>
                    <a:pt x="6029" y="12571"/>
                    <a:pt x="6037" y="12261"/>
                  </a:cubicBezTo>
                  <a:lnTo>
                    <a:pt x="6037" y="7485"/>
                  </a:lnTo>
                  <a:cubicBezTo>
                    <a:pt x="6098" y="7488"/>
                    <a:pt x="6155" y="7490"/>
                    <a:pt x="6213" y="7490"/>
                  </a:cubicBezTo>
                  <a:cubicBezTo>
                    <a:pt x="8553" y="7490"/>
                    <a:pt x="10459" y="5406"/>
                    <a:pt x="10459" y="2847"/>
                  </a:cubicBezTo>
                  <a:cubicBezTo>
                    <a:pt x="10459" y="2473"/>
                    <a:pt x="10154" y="2168"/>
                    <a:pt x="9780" y="2168"/>
                  </a:cubicBezTo>
                  <a:lnTo>
                    <a:pt x="3055" y="2168"/>
                  </a:lnTo>
                  <a:lnTo>
                    <a:pt x="2663" y="1218"/>
                  </a:lnTo>
                  <a:cubicBezTo>
                    <a:pt x="2660" y="1212"/>
                    <a:pt x="2658" y="1203"/>
                    <a:pt x="2655" y="1198"/>
                  </a:cubicBezTo>
                  <a:cubicBezTo>
                    <a:pt x="2853" y="1103"/>
                    <a:pt x="3063" y="1028"/>
                    <a:pt x="3279" y="979"/>
                  </a:cubicBezTo>
                  <a:lnTo>
                    <a:pt x="3279" y="1736"/>
                  </a:lnTo>
                  <a:cubicBezTo>
                    <a:pt x="3279" y="1860"/>
                    <a:pt x="3377" y="1958"/>
                    <a:pt x="3501" y="1958"/>
                  </a:cubicBezTo>
                  <a:cubicBezTo>
                    <a:pt x="3625" y="1958"/>
                    <a:pt x="3723" y="1860"/>
                    <a:pt x="3723" y="1736"/>
                  </a:cubicBezTo>
                  <a:lnTo>
                    <a:pt x="3723" y="573"/>
                  </a:lnTo>
                  <a:cubicBezTo>
                    <a:pt x="3723" y="256"/>
                    <a:pt x="3466" y="0"/>
                    <a:pt x="315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00" name="Google Shape;700;p23"/>
          <p:cNvGrpSpPr/>
          <p:nvPr/>
        </p:nvGrpSpPr>
        <p:grpSpPr>
          <a:xfrm>
            <a:off x="7225075" y="1817338"/>
            <a:ext cx="193750" cy="374600"/>
            <a:chOff x="7225075" y="1512538"/>
            <a:chExt cx="193750" cy="374600"/>
          </a:xfrm>
        </p:grpSpPr>
        <p:sp>
          <p:nvSpPr>
            <p:cNvPr id="701" name="Google Shape;701;p23"/>
            <p:cNvSpPr/>
            <p:nvPr/>
          </p:nvSpPr>
          <p:spPr>
            <a:xfrm>
              <a:off x="7225075" y="1512538"/>
              <a:ext cx="193750" cy="374600"/>
            </a:xfrm>
            <a:custGeom>
              <a:rect b="b" l="l" r="r" t="t"/>
              <a:pathLst>
                <a:path extrusionOk="0" h="14984" w="7750">
                  <a:moveTo>
                    <a:pt x="662" y="441"/>
                  </a:moveTo>
                  <a:cubicBezTo>
                    <a:pt x="695" y="441"/>
                    <a:pt x="729" y="453"/>
                    <a:pt x="760" y="481"/>
                  </a:cubicBezTo>
                  <a:lnTo>
                    <a:pt x="2298" y="1825"/>
                  </a:lnTo>
                  <a:cubicBezTo>
                    <a:pt x="2324" y="1848"/>
                    <a:pt x="2341" y="1880"/>
                    <a:pt x="2347" y="1917"/>
                  </a:cubicBezTo>
                  <a:lnTo>
                    <a:pt x="2577" y="3463"/>
                  </a:lnTo>
                  <a:lnTo>
                    <a:pt x="2277" y="3463"/>
                  </a:lnTo>
                  <a:lnTo>
                    <a:pt x="2073" y="2096"/>
                  </a:lnTo>
                  <a:cubicBezTo>
                    <a:pt x="2064" y="2044"/>
                    <a:pt x="2039" y="1995"/>
                    <a:pt x="2001" y="1960"/>
                  </a:cubicBezTo>
                  <a:lnTo>
                    <a:pt x="565" y="705"/>
                  </a:lnTo>
                  <a:cubicBezTo>
                    <a:pt x="447" y="601"/>
                    <a:pt x="543" y="441"/>
                    <a:pt x="662" y="441"/>
                  </a:cubicBezTo>
                  <a:close/>
                  <a:moveTo>
                    <a:pt x="2646" y="3906"/>
                  </a:moveTo>
                  <a:lnTo>
                    <a:pt x="2917" y="5720"/>
                  </a:lnTo>
                  <a:cubicBezTo>
                    <a:pt x="2804" y="5815"/>
                    <a:pt x="2721" y="5939"/>
                    <a:pt x="2672" y="6077"/>
                  </a:cubicBezTo>
                  <a:lnTo>
                    <a:pt x="2344" y="3906"/>
                  </a:lnTo>
                  <a:close/>
                  <a:moveTo>
                    <a:pt x="4171" y="5241"/>
                  </a:moveTo>
                  <a:cubicBezTo>
                    <a:pt x="4244" y="5241"/>
                    <a:pt x="4317" y="5264"/>
                    <a:pt x="4379" y="5311"/>
                  </a:cubicBezTo>
                  <a:lnTo>
                    <a:pt x="3907" y="5783"/>
                  </a:lnTo>
                  <a:cubicBezTo>
                    <a:pt x="3602" y="6088"/>
                    <a:pt x="3602" y="6586"/>
                    <a:pt x="3907" y="6894"/>
                  </a:cubicBezTo>
                  <a:lnTo>
                    <a:pt x="4664" y="7651"/>
                  </a:lnTo>
                  <a:cubicBezTo>
                    <a:pt x="4817" y="7804"/>
                    <a:pt x="5017" y="7880"/>
                    <a:pt x="5218" y="7880"/>
                  </a:cubicBezTo>
                  <a:cubicBezTo>
                    <a:pt x="5420" y="7880"/>
                    <a:pt x="5621" y="7804"/>
                    <a:pt x="5775" y="7651"/>
                  </a:cubicBezTo>
                  <a:lnTo>
                    <a:pt x="6403" y="7024"/>
                  </a:lnTo>
                  <a:lnTo>
                    <a:pt x="5974" y="12116"/>
                  </a:lnTo>
                  <a:cubicBezTo>
                    <a:pt x="5971" y="12142"/>
                    <a:pt x="5951" y="12160"/>
                    <a:pt x="5925" y="12160"/>
                  </a:cubicBezTo>
                  <a:lnTo>
                    <a:pt x="2767" y="12160"/>
                  </a:lnTo>
                  <a:cubicBezTo>
                    <a:pt x="2741" y="12160"/>
                    <a:pt x="2721" y="12142"/>
                    <a:pt x="2718" y="12116"/>
                  </a:cubicBezTo>
                  <a:cubicBezTo>
                    <a:pt x="2718" y="12116"/>
                    <a:pt x="2229" y="6566"/>
                    <a:pt x="2243" y="6566"/>
                  </a:cubicBezTo>
                  <a:lnTo>
                    <a:pt x="2660" y="6558"/>
                  </a:lnTo>
                  <a:cubicBezTo>
                    <a:pt x="2698" y="6684"/>
                    <a:pt x="2767" y="6799"/>
                    <a:pt x="2859" y="6891"/>
                  </a:cubicBezTo>
                  <a:lnTo>
                    <a:pt x="3616" y="7646"/>
                  </a:lnTo>
                  <a:cubicBezTo>
                    <a:pt x="3714" y="7746"/>
                    <a:pt x="3841" y="7818"/>
                    <a:pt x="3979" y="7853"/>
                  </a:cubicBezTo>
                  <a:cubicBezTo>
                    <a:pt x="3983" y="7854"/>
                    <a:pt x="4001" y="7857"/>
                    <a:pt x="4025" y="7857"/>
                  </a:cubicBezTo>
                  <a:cubicBezTo>
                    <a:pt x="4094" y="7857"/>
                    <a:pt x="4218" y="7834"/>
                    <a:pt x="4249" y="7692"/>
                  </a:cubicBezTo>
                  <a:cubicBezTo>
                    <a:pt x="4275" y="7574"/>
                    <a:pt x="4206" y="7453"/>
                    <a:pt x="4088" y="7424"/>
                  </a:cubicBezTo>
                  <a:cubicBezTo>
                    <a:pt x="4028" y="7407"/>
                    <a:pt x="3973" y="7378"/>
                    <a:pt x="3930" y="7335"/>
                  </a:cubicBezTo>
                  <a:lnTo>
                    <a:pt x="3176" y="6578"/>
                  </a:lnTo>
                  <a:cubicBezTo>
                    <a:pt x="3043" y="6445"/>
                    <a:pt x="3043" y="6229"/>
                    <a:pt x="3176" y="6097"/>
                  </a:cubicBezTo>
                  <a:lnTo>
                    <a:pt x="3930" y="5340"/>
                  </a:lnTo>
                  <a:cubicBezTo>
                    <a:pt x="3996" y="5274"/>
                    <a:pt x="4083" y="5241"/>
                    <a:pt x="4171" y="5241"/>
                  </a:cubicBezTo>
                  <a:close/>
                  <a:moveTo>
                    <a:pt x="1895" y="3906"/>
                  </a:moveTo>
                  <a:lnTo>
                    <a:pt x="2229" y="6117"/>
                  </a:lnTo>
                  <a:cubicBezTo>
                    <a:pt x="1969" y="6155"/>
                    <a:pt x="1788" y="6388"/>
                    <a:pt x="1811" y="6647"/>
                  </a:cubicBezTo>
                  <a:lnTo>
                    <a:pt x="2275" y="12151"/>
                  </a:lnTo>
                  <a:cubicBezTo>
                    <a:pt x="2298" y="12407"/>
                    <a:pt x="2511" y="12603"/>
                    <a:pt x="2764" y="12603"/>
                  </a:cubicBezTo>
                  <a:lnTo>
                    <a:pt x="5925" y="12603"/>
                  </a:lnTo>
                  <a:cubicBezTo>
                    <a:pt x="6178" y="12603"/>
                    <a:pt x="6391" y="12407"/>
                    <a:pt x="6417" y="12154"/>
                  </a:cubicBezTo>
                  <a:lnTo>
                    <a:pt x="6881" y="6647"/>
                  </a:lnTo>
                  <a:cubicBezTo>
                    <a:pt x="6892" y="6514"/>
                    <a:pt x="6849" y="6385"/>
                    <a:pt x="6763" y="6284"/>
                  </a:cubicBezTo>
                  <a:cubicBezTo>
                    <a:pt x="6748" y="6094"/>
                    <a:pt x="6668" y="5916"/>
                    <a:pt x="6535" y="5780"/>
                  </a:cubicBezTo>
                  <a:lnTo>
                    <a:pt x="6374" y="5622"/>
                  </a:lnTo>
                  <a:cubicBezTo>
                    <a:pt x="6325" y="5573"/>
                    <a:pt x="6270" y="5552"/>
                    <a:pt x="6218" y="5552"/>
                  </a:cubicBezTo>
                  <a:cubicBezTo>
                    <a:pt x="6046" y="5552"/>
                    <a:pt x="5899" y="5775"/>
                    <a:pt x="6060" y="5936"/>
                  </a:cubicBezTo>
                  <a:lnTo>
                    <a:pt x="6218" y="6097"/>
                  </a:lnTo>
                  <a:cubicBezTo>
                    <a:pt x="6351" y="6229"/>
                    <a:pt x="6351" y="6445"/>
                    <a:pt x="6218" y="6578"/>
                  </a:cubicBezTo>
                  <a:lnTo>
                    <a:pt x="5464" y="7335"/>
                  </a:lnTo>
                  <a:cubicBezTo>
                    <a:pt x="5397" y="7401"/>
                    <a:pt x="5309" y="7434"/>
                    <a:pt x="5221" y="7434"/>
                  </a:cubicBezTo>
                  <a:cubicBezTo>
                    <a:pt x="5134" y="7434"/>
                    <a:pt x="5047" y="7401"/>
                    <a:pt x="4981" y="7335"/>
                  </a:cubicBezTo>
                  <a:lnTo>
                    <a:pt x="4226" y="6578"/>
                  </a:lnTo>
                  <a:cubicBezTo>
                    <a:pt x="4091" y="6445"/>
                    <a:pt x="4091" y="6229"/>
                    <a:pt x="4226" y="6097"/>
                  </a:cubicBezTo>
                  <a:lnTo>
                    <a:pt x="4981" y="5340"/>
                  </a:lnTo>
                  <a:cubicBezTo>
                    <a:pt x="5047" y="5274"/>
                    <a:pt x="5134" y="5241"/>
                    <a:pt x="5221" y="5241"/>
                  </a:cubicBezTo>
                  <a:cubicBezTo>
                    <a:pt x="5309" y="5241"/>
                    <a:pt x="5397" y="5274"/>
                    <a:pt x="5464" y="5340"/>
                  </a:cubicBezTo>
                  <a:lnTo>
                    <a:pt x="5594" y="5472"/>
                  </a:lnTo>
                  <a:cubicBezTo>
                    <a:pt x="5643" y="5521"/>
                    <a:pt x="5697" y="5541"/>
                    <a:pt x="5749" y="5541"/>
                  </a:cubicBezTo>
                  <a:cubicBezTo>
                    <a:pt x="5922" y="5541"/>
                    <a:pt x="6072" y="5317"/>
                    <a:pt x="5910" y="5156"/>
                  </a:cubicBezTo>
                  <a:lnTo>
                    <a:pt x="5778" y="5026"/>
                  </a:lnTo>
                  <a:cubicBezTo>
                    <a:pt x="5622" y="5057"/>
                    <a:pt x="5464" y="5072"/>
                    <a:pt x="5306" y="5072"/>
                  </a:cubicBezTo>
                  <a:cubicBezTo>
                    <a:pt x="4914" y="5072"/>
                    <a:pt x="4526" y="4978"/>
                    <a:pt x="4175" y="4796"/>
                  </a:cubicBezTo>
                  <a:cubicBezTo>
                    <a:pt x="3964" y="4796"/>
                    <a:pt x="3766" y="4876"/>
                    <a:pt x="3619" y="5026"/>
                  </a:cubicBezTo>
                  <a:lnTo>
                    <a:pt x="3311" y="5331"/>
                  </a:lnTo>
                  <a:lnTo>
                    <a:pt x="3098" y="3909"/>
                  </a:lnTo>
                  <a:lnTo>
                    <a:pt x="7025" y="3909"/>
                  </a:lnTo>
                  <a:cubicBezTo>
                    <a:pt x="7099" y="3909"/>
                    <a:pt x="7171" y="3941"/>
                    <a:pt x="7223" y="3995"/>
                  </a:cubicBezTo>
                  <a:cubicBezTo>
                    <a:pt x="7258" y="4033"/>
                    <a:pt x="7301" y="4102"/>
                    <a:pt x="7287" y="4260"/>
                  </a:cubicBezTo>
                  <a:lnTo>
                    <a:pt x="6434" y="14353"/>
                  </a:lnTo>
                  <a:cubicBezTo>
                    <a:pt x="6429" y="14419"/>
                    <a:pt x="6328" y="14537"/>
                    <a:pt x="6172" y="14537"/>
                  </a:cubicBezTo>
                  <a:lnTo>
                    <a:pt x="2519" y="14537"/>
                  </a:lnTo>
                  <a:cubicBezTo>
                    <a:pt x="2381" y="14537"/>
                    <a:pt x="2263" y="14431"/>
                    <a:pt x="2252" y="14293"/>
                  </a:cubicBezTo>
                  <a:lnTo>
                    <a:pt x="1399" y="4197"/>
                  </a:lnTo>
                  <a:cubicBezTo>
                    <a:pt x="1388" y="4039"/>
                    <a:pt x="1509" y="3906"/>
                    <a:pt x="1667" y="3906"/>
                  </a:cubicBezTo>
                  <a:close/>
                  <a:moveTo>
                    <a:pt x="664" y="0"/>
                  </a:moveTo>
                  <a:cubicBezTo>
                    <a:pt x="499" y="0"/>
                    <a:pt x="334" y="69"/>
                    <a:pt x="216" y="204"/>
                  </a:cubicBezTo>
                  <a:cubicBezTo>
                    <a:pt x="0" y="449"/>
                    <a:pt x="26" y="826"/>
                    <a:pt x="274" y="1042"/>
                  </a:cubicBezTo>
                  <a:lnTo>
                    <a:pt x="1647" y="2242"/>
                  </a:lnTo>
                  <a:lnTo>
                    <a:pt x="1828" y="3463"/>
                  </a:lnTo>
                  <a:lnTo>
                    <a:pt x="1670" y="3463"/>
                  </a:lnTo>
                  <a:cubicBezTo>
                    <a:pt x="1250" y="3463"/>
                    <a:pt x="922" y="3820"/>
                    <a:pt x="959" y="4237"/>
                  </a:cubicBezTo>
                  <a:lnTo>
                    <a:pt x="1811" y="14330"/>
                  </a:lnTo>
                  <a:cubicBezTo>
                    <a:pt x="1843" y="14696"/>
                    <a:pt x="2151" y="14981"/>
                    <a:pt x="2522" y="14984"/>
                  </a:cubicBezTo>
                  <a:lnTo>
                    <a:pt x="6172" y="14984"/>
                  </a:lnTo>
                  <a:cubicBezTo>
                    <a:pt x="6529" y="14984"/>
                    <a:pt x="6852" y="14713"/>
                    <a:pt x="6881" y="14391"/>
                  </a:cubicBezTo>
                  <a:lnTo>
                    <a:pt x="7733" y="4298"/>
                  </a:lnTo>
                  <a:cubicBezTo>
                    <a:pt x="7750" y="4047"/>
                    <a:pt x="7692" y="3849"/>
                    <a:pt x="7548" y="3693"/>
                  </a:cubicBezTo>
                  <a:cubicBezTo>
                    <a:pt x="7413" y="3546"/>
                    <a:pt x="7223" y="3463"/>
                    <a:pt x="7025" y="3463"/>
                  </a:cubicBezTo>
                  <a:lnTo>
                    <a:pt x="3029" y="3463"/>
                  </a:lnTo>
                  <a:lnTo>
                    <a:pt x="2787" y="1851"/>
                  </a:lnTo>
                  <a:cubicBezTo>
                    <a:pt x="2767" y="1710"/>
                    <a:pt x="2698" y="1583"/>
                    <a:pt x="2591" y="1491"/>
                  </a:cubicBezTo>
                  <a:lnTo>
                    <a:pt x="1054" y="147"/>
                  </a:lnTo>
                  <a:cubicBezTo>
                    <a:pt x="941" y="48"/>
                    <a:pt x="802" y="0"/>
                    <a:pt x="66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02" name="Google Shape;702;p23"/>
            <p:cNvSpPr/>
            <p:nvPr/>
          </p:nvSpPr>
          <p:spPr>
            <a:xfrm>
              <a:off x="7286325" y="1835088"/>
              <a:ext cx="94450" cy="33475"/>
            </a:xfrm>
            <a:custGeom>
              <a:rect b="b" l="l" r="r" t="t"/>
              <a:pathLst>
                <a:path extrusionOk="0" h="1339" w="3778">
                  <a:moveTo>
                    <a:pt x="1897" y="449"/>
                  </a:moveTo>
                  <a:cubicBezTo>
                    <a:pt x="2605" y="449"/>
                    <a:pt x="3314" y="451"/>
                    <a:pt x="3317" y="455"/>
                  </a:cubicBezTo>
                  <a:cubicBezTo>
                    <a:pt x="3322" y="461"/>
                    <a:pt x="3285" y="881"/>
                    <a:pt x="3282" y="887"/>
                  </a:cubicBezTo>
                  <a:cubicBezTo>
                    <a:pt x="3279" y="890"/>
                    <a:pt x="2332" y="892"/>
                    <a:pt x="1547" y="892"/>
                  </a:cubicBezTo>
                  <a:cubicBezTo>
                    <a:pt x="992" y="892"/>
                    <a:pt x="518" y="891"/>
                    <a:pt x="516" y="890"/>
                  </a:cubicBezTo>
                  <a:cubicBezTo>
                    <a:pt x="513" y="887"/>
                    <a:pt x="472" y="461"/>
                    <a:pt x="478" y="455"/>
                  </a:cubicBezTo>
                  <a:cubicBezTo>
                    <a:pt x="481" y="451"/>
                    <a:pt x="1189" y="449"/>
                    <a:pt x="1897" y="449"/>
                  </a:cubicBezTo>
                  <a:close/>
                  <a:moveTo>
                    <a:pt x="498" y="0"/>
                  </a:moveTo>
                  <a:cubicBezTo>
                    <a:pt x="219" y="0"/>
                    <a:pt x="0" y="236"/>
                    <a:pt x="23" y="516"/>
                  </a:cubicBezTo>
                  <a:lnTo>
                    <a:pt x="58" y="904"/>
                  </a:lnTo>
                  <a:cubicBezTo>
                    <a:pt x="78" y="1149"/>
                    <a:pt x="282" y="1339"/>
                    <a:pt x="530" y="1339"/>
                  </a:cubicBezTo>
                  <a:lnTo>
                    <a:pt x="3259" y="1339"/>
                  </a:lnTo>
                  <a:cubicBezTo>
                    <a:pt x="3507" y="1339"/>
                    <a:pt x="3711" y="1149"/>
                    <a:pt x="3734" y="904"/>
                  </a:cubicBezTo>
                  <a:lnTo>
                    <a:pt x="3766" y="516"/>
                  </a:lnTo>
                  <a:cubicBezTo>
                    <a:pt x="3777" y="383"/>
                    <a:pt x="3731" y="251"/>
                    <a:pt x="3642" y="153"/>
                  </a:cubicBezTo>
                  <a:cubicBezTo>
                    <a:pt x="3553" y="55"/>
                    <a:pt x="3426" y="0"/>
                    <a:pt x="3291"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03" name="Google Shape;703;p23"/>
            <p:cNvSpPr/>
            <p:nvPr/>
          </p:nvSpPr>
          <p:spPr>
            <a:xfrm>
              <a:off x="7356000" y="1744963"/>
              <a:ext cx="12950" cy="24300"/>
            </a:xfrm>
            <a:custGeom>
              <a:rect b="b" l="l" r="r" t="t"/>
              <a:pathLst>
                <a:path extrusionOk="0" h="972" w="518">
                  <a:moveTo>
                    <a:pt x="282" y="0"/>
                  </a:moveTo>
                  <a:cubicBezTo>
                    <a:pt x="169" y="0"/>
                    <a:pt x="71" y="89"/>
                    <a:pt x="63" y="203"/>
                  </a:cubicBezTo>
                  <a:lnTo>
                    <a:pt x="20" y="729"/>
                  </a:lnTo>
                  <a:cubicBezTo>
                    <a:pt x="0" y="859"/>
                    <a:pt x="101" y="971"/>
                    <a:pt x="232" y="971"/>
                  </a:cubicBezTo>
                  <a:cubicBezTo>
                    <a:pt x="235" y="971"/>
                    <a:pt x="238" y="971"/>
                    <a:pt x="242" y="971"/>
                  </a:cubicBezTo>
                  <a:cubicBezTo>
                    <a:pt x="357" y="971"/>
                    <a:pt x="452" y="882"/>
                    <a:pt x="463" y="767"/>
                  </a:cubicBezTo>
                  <a:lnTo>
                    <a:pt x="507" y="240"/>
                  </a:lnTo>
                  <a:cubicBezTo>
                    <a:pt x="518" y="119"/>
                    <a:pt x="426" y="10"/>
                    <a:pt x="302" y="1"/>
                  </a:cubicBezTo>
                  <a:cubicBezTo>
                    <a:pt x="295" y="0"/>
                    <a:pt x="288" y="0"/>
                    <a:pt x="282"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04" name="Google Shape;704;p23"/>
            <p:cNvSpPr/>
            <p:nvPr/>
          </p:nvSpPr>
          <p:spPr>
            <a:xfrm>
              <a:off x="7354625" y="1773613"/>
              <a:ext cx="11950" cy="11475"/>
            </a:xfrm>
            <a:custGeom>
              <a:rect b="b" l="l" r="r" t="t"/>
              <a:pathLst>
                <a:path extrusionOk="0" h="459" w="478">
                  <a:moveTo>
                    <a:pt x="242" y="1"/>
                  </a:moveTo>
                  <a:cubicBezTo>
                    <a:pt x="118" y="1"/>
                    <a:pt x="20" y="102"/>
                    <a:pt x="20" y="225"/>
                  </a:cubicBezTo>
                  <a:cubicBezTo>
                    <a:pt x="20" y="225"/>
                    <a:pt x="0" y="459"/>
                    <a:pt x="242" y="459"/>
                  </a:cubicBezTo>
                  <a:cubicBezTo>
                    <a:pt x="478" y="459"/>
                    <a:pt x="467" y="225"/>
                    <a:pt x="467" y="225"/>
                  </a:cubicBezTo>
                  <a:cubicBezTo>
                    <a:pt x="467" y="102"/>
                    <a:pt x="366" y="1"/>
                    <a:pt x="242"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05" name="Google Shape;705;p23"/>
          <p:cNvGrpSpPr/>
          <p:nvPr/>
        </p:nvGrpSpPr>
        <p:grpSpPr>
          <a:xfrm>
            <a:off x="6602475" y="1816588"/>
            <a:ext cx="207800" cy="374625"/>
            <a:chOff x="6602475" y="1511788"/>
            <a:chExt cx="207800" cy="374625"/>
          </a:xfrm>
        </p:grpSpPr>
        <p:sp>
          <p:nvSpPr>
            <p:cNvPr id="706" name="Google Shape;706;p23"/>
            <p:cNvSpPr/>
            <p:nvPr/>
          </p:nvSpPr>
          <p:spPr>
            <a:xfrm>
              <a:off x="6621250" y="1588663"/>
              <a:ext cx="122225" cy="222250"/>
            </a:xfrm>
            <a:custGeom>
              <a:rect b="b" l="l" r="r" t="t"/>
              <a:pathLst>
                <a:path extrusionOk="0" h="8890" w="4889">
                  <a:moveTo>
                    <a:pt x="3654" y="447"/>
                  </a:moveTo>
                  <a:cubicBezTo>
                    <a:pt x="3691" y="447"/>
                    <a:pt x="3717" y="481"/>
                    <a:pt x="3709" y="516"/>
                  </a:cubicBezTo>
                  <a:cubicBezTo>
                    <a:pt x="3660" y="686"/>
                    <a:pt x="3616" y="855"/>
                    <a:pt x="3582" y="1025"/>
                  </a:cubicBezTo>
                  <a:lnTo>
                    <a:pt x="1308" y="1025"/>
                  </a:lnTo>
                  <a:cubicBezTo>
                    <a:pt x="1270" y="855"/>
                    <a:pt x="1230" y="686"/>
                    <a:pt x="1181" y="516"/>
                  </a:cubicBezTo>
                  <a:cubicBezTo>
                    <a:pt x="1178" y="501"/>
                    <a:pt x="1181" y="481"/>
                    <a:pt x="1190" y="470"/>
                  </a:cubicBezTo>
                  <a:cubicBezTo>
                    <a:pt x="1201" y="455"/>
                    <a:pt x="1218" y="447"/>
                    <a:pt x="1236" y="447"/>
                  </a:cubicBezTo>
                  <a:close/>
                  <a:moveTo>
                    <a:pt x="3507" y="1472"/>
                  </a:moveTo>
                  <a:cubicBezTo>
                    <a:pt x="3401" y="2246"/>
                    <a:pt x="3429" y="3035"/>
                    <a:pt x="3591" y="3803"/>
                  </a:cubicBezTo>
                  <a:cubicBezTo>
                    <a:pt x="3677" y="4218"/>
                    <a:pt x="3847" y="4612"/>
                    <a:pt x="4014" y="4995"/>
                  </a:cubicBezTo>
                  <a:cubicBezTo>
                    <a:pt x="4235" y="5505"/>
                    <a:pt x="4446" y="5988"/>
                    <a:pt x="4446" y="6475"/>
                  </a:cubicBezTo>
                  <a:cubicBezTo>
                    <a:pt x="4446" y="7580"/>
                    <a:pt x="3550" y="8473"/>
                    <a:pt x="2445" y="8473"/>
                  </a:cubicBezTo>
                  <a:cubicBezTo>
                    <a:pt x="1339" y="8473"/>
                    <a:pt x="447" y="7577"/>
                    <a:pt x="444" y="6475"/>
                  </a:cubicBezTo>
                  <a:cubicBezTo>
                    <a:pt x="444" y="5988"/>
                    <a:pt x="654" y="5505"/>
                    <a:pt x="876" y="4995"/>
                  </a:cubicBezTo>
                  <a:cubicBezTo>
                    <a:pt x="1043" y="4615"/>
                    <a:pt x="1216" y="4218"/>
                    <a:pt x="1302" y="3803"/>
                  </a:cubicBezTo>
                  <a:cubicBezTo>
                    <a:pt x="1463" y="3035"/>
                    <a:pt x="1489" y="2246"/>
                    <a:pt x="1385" y="1472"/>
                  </a:cubicBezTo>
                  <a:close/>
                  <a:moveTo>
                    <a:pt x="1236" y="0"/>
                  </a:moveTo>
                  <a:cubicBezTo>
                    <a:pt x="902" y="0"/>
                    <a:pt x="663" y="320"/>
                    <a:pt x="755" y="640"/>
                  </a:cubicBezTo>
                  <a:cubicBezTo>
                    <a:pt x="1043" y="1638"/>
                    <a:pt x="1080" y="2695"/>
                    <a:pt x="864" y="3714"/>
                  </a:cubicBezTo>
                  <a:cubicBezTo>
                    <a:pt x="787" y="4085"/>
                    <a:pt x="625" y="4457"/>
                    <a:pt x="467" y="4819"/>
                  </a:cubicBezTo>
                  <a:cubicBezTo>
                    <a:pt x="228" y="5372"/>
                    <a:pt x="1" y="5896"/>
                    <a:pt x="1" y="6475"/>
                  </a:cubicBezTo>
                  <a:cubicBezTo>
                    <a:pt x="18" y="7813"/>
                    <a:pt x="1106" y="8890"/>
                    <a:pt x="2445" y="8890"/>
                  </a:cubicBezTo>
                  <a:cubicBezTo>
                    <a:pt x="3783" y="8890"/>
                    <a:pt x="4874" y="7813"/>
                    <a:pt x="4889" y="6475"/>
                  </a:cubicBezTo>
                  <a:cubicBezTo>
                    <a:pt x="4889" y="5896"/>
                    <a:pt x="4661" y="5372"/>
                    <a:pt x="4422" y="4819"/>
                  </a:cubicBezTo>
                  <a:cubicBezTo>
                    <a:pt x="4264" y="4460"/>
                    <a:pt x="4103" y="4083"/>
                    <a:pt x="4025" y="3714"/>
                  </a:cubicBezTo>
                  <a:cubicBezTo>
                    <a:pt x="3809" y="2695"/>
                    <a:pt x="3847" y="1638"/>
                    <a:pt x="4135" y="640"/>
                  </a:cubicBezTo>
                  <a:cubicBezTo>
                    <a:pt x="4227" y="320"/>
                    <a:pt x="3988" y="0"/>
                    <a:pt x="365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07" name="Google Shape;707;p23"/>
            <p:cNvSpPr/>
            <p:nvPr/>
          </p:nvSpPr>
          <p:spPr>
            <a:xfrm>
              <a:off x="6658025" y="1634038"/>
              <a:ext cx="47175" cy="58150"/>
            </a:xfrm>
            <a:custGeom>
              <a:rect b="b" l="l" r="r" t="t"/>
              <a:pathLst>
                <a:path extrusionOk="0" h="2326" w="1887">
                  <a:moveTo>
                    <a:pt x="971" y="980"/>
                  </a:moveTo>
                  <a:cubicBezTo>
                    <a:pt x="1202" y="980"/>
                    <a:pt x="1423" y="1159"/>
                    <a:pt x="1423" y="1430"/>
                  </a:cubicBezTo>
                  <a:cubicBezTo>
                    <a:pt x="1423" y="1677"/>
                    <a:pt x="1221" y="1879"/>
                    <a:pt x="974" y="1879"/>
                  </a:cubicBezTo>
                  <a:lnTo>
                    <a:pt x="974" y="1882"/>
                  </a:lnTo>
                  <a:cubicBezTo>
                    <a:pt x="574" y="1882"/>
                    <a:pt x="372" y="1395"/>
                    <a:pt x="657" y="1113"/>
                  </a:cubicBezTo>
                  <a:cubicBezTo>
                    <a:pt x="749" y="1021"/>
                    <a:pt x="861" y="980"/>
                    <a:pt x="971" y="980"/>
                  </a:cubicBezTo>
                  <a:close/>
                  <a:moveTo>
                    <a:pt x="658" y="1"/>
                  </a:moveTo>
                  <a:cubicBezTo>
                    <a:pt x="592" y="1"/>
                    <a:pt x="527" y="29"/>
                    <a:pt x="484" y="85"/>
                  </a:cubicBezTo>
                  <a:cubicBezTo>
                    <a:pt x="407" y="180"/>
                    <a:pt x="424" y="322"/>
                    <a:pt x="519" y="399"/>
                  </a:cubicBezTo>
                  <a:cubicBezTo>
                    <a:pt x="582" y="448"/>
                    <a:pt x="634" y="514"/>
                    <a:pt x="669" y="589"/>
                  </a:cubicBezTo>
                  <a:cubicBezTo>
                    <a:pt x="245" y="742"/>
                    <a:pt x="1" y="1185"/>
                    <a:pt x="99" y="1623"/>
                  </a:cubicBezTo>
                  <a:cubicBezTo>
                    <a:pt x="188" y="2036"/>
                    <a:pt x="557" y="2325"/>
                    <a:pt x="973" y="2325"/>
                  </a:cubicBezTo>
                  <a:cubicBezTo>
                    <a:pt x="998" y="2325"/>
                    <a:pt x="1023" y="2324"/>
                    <a:pt x="1049" y="2322"/>
                  </a:cubicBezTo>
                  <a:cubicBezTo>
                    <a:pt x="1498" y="2285"/>
                    <a:pt x="1846" y="1919"/>
                    <a:pt x="1866" y="1470"/>
                  </a:cubicBezTo>
                  <a:cubicBezTo>
                    <a:pt x="1886" y="1021"/>
                    <a:pt x="1573" y="627"/>
                    <a:pt x="1129" y="549"/>
                  </a:cubicBezTo>
                  <a:cubicBezTo>
                    <a:pt x="1072" y="353"/>
                    <a:pt x="954" y="178"/>
                    <a:pt x="795" y="48"/>
                  </a:cubicBezTo>
                  <a:cubicBezTo>
                    <a:pt x="755" y="16"/>
                    <a:pt x="706" y="1"/>
                    <a:pt x="65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08" name="Google Shape;708;p23"/>
            <p:cNvSpPr/>
            <p:nvPr/>
          </p:nvSpPr>
          <p:spPr>
            <a:xfrm>
              <a:off x="6707250" y="1750863"/>
              <a:ext cx="13925" cy="16875"/>
            </a:xfrm>
            <a:custGeom>
              <a:rect b="b" l="l" r="r" t="t"/>
              <a:pathLst>
                <a:path extrusionOk="0" h="675" w="557">
                  <a:moveTo>
                    <a:pt x="320" y="1"/>
                  </a:moveTo>
                  <a:cubicBezTo>
                    <a:pt x="211" y="1"/>
                    <a:pt x="117" y="77"/>
                    <a:pt x="99" y="185"/>
                  </a:cubicBezTo>
                  <a:cubicBezTo>
                    <a:pt x="87" y="249"/>
                    <a:pt x="70" y="309"/>
                    <a:pt x="47" y="370"/>
                  </a:cubicBezTo>
                  <a:cubicBezTo>
                    <a:pt x="1" y="485"/>
                    <a:pt x="61" y="614"/>
                    <a:pt x="176" y="657"/>
                  </a:cubicBezTo>
                  <a:cubicBezTo>
                    <a:pt x="212" y="669"/>
                    <a:pt x="243" y="674"/>
                    <a:pt x="271" y="674"/>
                  </a:cubicBezTo>
                  <a:cubicBezTo>
                    <a:pt x="380" y="674"/>
                    <a:pt x="436" y="596"/>
                    <a:pt x="461" y="525"/>
                  </a:cubicBezTo>
                  <a:cubicBezTo>
                    <a:pt x="493" y="442"/>
                    <a:pt x="519" y="352"/>
                    <a:pt x="533" y="266"/>
                  </a:cubicBezTo>
                  <a:cubicBezTo>
                    <a:pt x="556" y="145"/>
                    <a:pt x="476" y="27"/>
                    <a:pt x="358" y="4"/>
                  </a:cubicBezTo>
                  <a:cubicBezTo>
                    <a:pt x="345" y="2"/>
                    <a:pt x="332" y="1"/>
                    <a:pt x="32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09" name="Google Shape;709;p23"/>
            <p:cNvSpPr/>
            <p:nvPr/>
          </p:nvSpPr>
          <p:spPr>
            <a:xfrm>
              <a:off x="6676825" y="1770088"/>
              <a:ext cx="33625" cy="19325"/>
            </a:xfrm>
            <a:custGeom>
              <a:rect b="b" l="l" r="r" t="t"/>
              <a:pathLst>
                <a:path extrusionOk="0" h="773" w="1345">
                  <a:moveTo>
                    <a:pt x="1097" y="0"/>
                  </a:moveTo>
                  <a:cubicBezTo>
                    <a:pt x="1045" y="0"/>
                    <a:pt x="992" y="19"/>
                    <a:pt x="950" y="55"/>
                  </a:cubicBezTo>
                  <a:cubicBezTo>
                    <a:pt x="746" y="231"/>
                    <a:pt x="490" y="326"/>
                    <a:pt x="222" y="326"/>
                  </a:cubicBezTo>
                  <a:cubicBezTo>
                    <a:pt x="98" y="326"/>
                    <a:pt x="0" y="427"/>
                    <a:pt x="0" y="551"/>
                  </a:cubicBezTo>
                  <a:cubicBezTo>
                    <a:pt x="0" y="671"/>
                    <a:pt x="98" y="772"/>
                    <a:pt x="222" y="772"/>
                  </a:cubicBezTo>
                  <a:cubicBezTo>
                    <a:pt x="596" y="772"/>
                    <a:pt x="959" y="637"/>
                    <a:pt x="1241" y="389"/>
                  </a:cubicBezTo>
                  <a:cubicBezTo>
                    <a:pt x="1333" y="309"/>
                    <a:pt x="1344" y="171"/>
                    <a:pt x="1264" y="76"/>
                  </a:cubicBezTo>
                  <a:cubicBezTo>
                    <a:pt x="1220" y="26"/>
                    <a:pt x="1159" y="0"/>
                    <a:pt x="109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10" name="Google Shape;710;p23"/>
            <p:cNvSpPr/>
            <p:nvPr/>
          </p:nvSpPr>
          <p:spPr>
            <a:xfrm>
              <a:off x="6602475" y="1511788"/>
              <a:ext cx="207800" cy="374625"/>
            </a:xfrm>
            <a:custGeom>
              <a:rect b="b" l="l" r="r" t="t"/>
              <a:pathLst>
                <a:path extrusionOk="0" h="14985" w="8312">
                  <a:moveTo>
                    <a:pt x="5248" y="1098"/>
                  </a:moveTo>
                  <a:cubicBezTo>
                    <a:pt x="5252" y="1098"/>
                    <a:pt x="5256" y="1098"/>
                    <a:pt x="5260" y="1098"/>
                  </a:cubicBezTo>
                  <a:lnTo>
                    <a:pt x="5309" y="1098"/>
                  </a:lnTo>
                  <a:lnTo>
                    <a:pt x="5007" y="2186"/>
                  </a:lnTo>
                  <a:lnTo>
                    <a:pt x="4491" y="2186"/>
                  </a:lnTo>
                  <a:lnTo>
                    <a:pt x="3996" y="1691"/>
                  </a:lnTo>
                  <a:cubicBezTo>
                    <a:pt x="4036" y="1627"/>
                    <a:pt x="4085" y="1570"/>
                    <a:pt x="4140" y="1518"/>
                  </a:cubicBezTo>
                  <a:cubicBezTo>
                    <a:pt x="4445" y="1247"/>
                    <a:pt x="4841" y="1098"/>
                    <a:pt x="5248" y="1098"/>
                  </a:cubicBezTo>
                  <a:close/>
                  <a:moveTo>
                    <a:pt x="5746" y="1167"/>
                  </a:moveTo>
                  <a:cubicBezTo>
                    <a:pt x="6296" y="1334"/>
                    <a:pt x="6725" y="1763"/>
                    <a:pt x="6892" y="2313"/>
                  </a:cubicBezTo>
                  <a:lnTo>
                    <a:pt x="6883" y="2316"/>
                  </a:lnTo>
                  <a:lnTo>
                    <a:pt x="5663" y="2644"/>
                  </a:lnTo>
                  <a:cubicBezTo>
                    <a:pt x="5611" y="2523"/>
                    <a:pt x="5528" y="2419"/>
                    <a:pt x="5424" y="2341"/>
                  </a:cubicBezTo>
                  <a:lnTo>
                    <a:pt x="5743" y="1178"/>
                  </a:lnTo>
                  <a:cubicBezTo>
                    <a:pt x="5743" y="1176"/>
                    <a:pt x="5743" y="1170"/>
                    <a:pt x="5746" y="1167"/>
                  </a:cubicBezTo>
                  <a:close/>
                  <a:moveTo>
                    <a:pt x="5280" y="443"/>
                  </a:moveTo>
                  <a:cubicBezTo>
                    <a:pt x="5578" y="443"/>
                    <a:pt x="5879" y="501"/>
                    <a:pt x="6167" y="620"/>
                  </a:cubicBezTo>
                  <a:cubicBezTo>
                    <a:pt x="7033" y="980"/>
                    <a:pt x="7597" y="1826"/>
                    <a:pt x="7597" y="2767"/>
                  </a:cubicBezTo>
                  <a:cubicBezTo>
                    <a:pt x="7597" y="3386"/>
                    <a:pt x="7381" y="4000"/>
                    <a:pt x="6918" y="4408"/>
                  </a:cubicBezTo>
                  <a:cubicBezTo>
                    <a:pt x="6885" y="4437"/>
                    <a:pt x="6852" y="4447"/>
                    <a:pt x="6822" y="4447"/>
                  </a:cubicBezTo>
                  <a:cubicBezTo>
                    <a:pt x="6754" y="4447"/>
                    <a:pt x="6702" y="4394"/>
                    <a:pt x="6702" y="4394"/>
                  </a:cubicBezTo>
                  <a:cubicBezTo>
                    <a:pt x="6728" y="4371"/>
                    <a:pt x="6754" y="4348"/>
                    <a:pt x="6780" y="4322"/>
                  </a:cubicBezTo>
                  <a:cubicBezTo>
                    <a:pt x="7632" y="3484"/>
                    <a:pt x="7638" y="2114"/>
                    <a:pt x="6794" y="1268"/>
                  </a:cubicBezTo>
                  <a:cubicBezTo>
                    <a:pt x="6374" y="848"/>
                    <a:pt x="5823" y="639"/>
                    <a:pt x="5272" y="639"/>
                  </a:cubicBezTo>
                  <a:cubicBezTo>
                    <a:pt x="4715" y="639"/>
                    <a:pt x="4158" y="853"/>
                    <a:pt x="3737" y="1282"/>
                  </a:cubicBezTo>
                  <a:cubicBezTo>
                    <a:pt x="3714" y="1308"/>
                    <a:pt x="3688" y="1334"/>
                    <a:pt x="3665" y="1360"/>
                  </a:cubicBezTo>
                  <a:cubicBezTo>
                    <a:pt x="3665" y="1360"/>
                    <a:pt x="3524" y="1236"/>
                    <a:pt x="3636" y="1124"/>
                  </a:cubicBezTo>
                  <a:cubicBezTo>
                    <a:pt x="4080" y="680"/>
                    <a:pt x="4674" y="443"/>
                    <a:pt x="5280" y="443"/>
                  </a:cubicBezTo>
                  <a:close/>
                  <a:moveTo>
                    <a:pt x="2847" y="12863"/>
                  </a:moveTo>
                  <a:lnTo>
                    <a:pt x="2847" y="12863"/>
                  </a:lnTo>
                  <a:cubicBezTo>
                    <a:pt x="2963" y="12876"/>
                    <a:pt x="3079" y="12883"/>
                    <a:pt x="3196" y="12883"/>
                  </a:cubicBezTo>
                  <a:cubicBezTo>
                    <a:pt x="3312" y="12883"/>
                    <a:pt x="3429" y="12876"/>
                    <a:pt x="3544" y="12863"/>
                  </a:cubicBezTo>
                  <a:lnTo>
                    <a:pt x="3544" y="12863"/>
                  </a:lnTo>
                  <a:cubicBezTo>
                    <a:pt x="3461" y="13047"/>
                    <a:pt x="3417" y="13249"/>
                    <a:pt x="3420" y="13453"/>
                  </a:cubicBezTo>
                  <a:lnTo>
                    <a:pt x="3420" y="13865"/>
                  </a:lnTo>
                  <a:cubicBezTo>
                    <a:pt x="3420" y="13989"/>
                    <a:pt x="3521" y="14089"/>
                    <a:pt x="3642" y="14089"/>
                  </a:cubicBezTo>
                  <a:lnTo>
                    <a:pt x="4474" y="14089"/>
                  </a:lnTo>
                  <a:cubicBezTo>
                    <a:pt x="4598" y="14089"/>
                    <a:pt x="4698" y="14187"/>
                    <a:pt x="4698" y="14314"/>
                  </a:cubicBezTo>
                  <a:cubicBezTo>
                    <a:pt x="4698" y="14438"/>
                    <a:pt x="4598" y="14539"/>
                    <a:pt x="4474" y="14539"/>
                  </a:cubicBezTo>
                  <a:lnTo>
                    <a:pt x="1918" y="14539"/>
                  </a:lnTo>
                  <a:cubicBezTo>
                    <a:pt x="1794" y="14539"/>
                    <a:pt x="1693" y="14438"/>
                    <a:pt x="1693" y="14314"/>
                  </a:cubicBezTo>
                  <a:cubicBezTo>
                    <a:pt x="1693" y="14187"/>
                    <a:pt x="1794" y="14089"/>
                    <a:pt x="1918" y="14089"/>
                  </a:cubicBezTo>
                  <a:lnTo>
                    <a:pt x="2750" y="14089"/>
                  </a:lnTo>
                  <a:cubicBezTo>
                    <a:pt x="2870" y="14089"/>
                    <a:pt x="2971" y="13989"/>
                    <a:pt x="2971" y="13865"/>
                  </a:cubicBezTo>
                  <a:lnTo>
                    <a:pt x="2971" y="13453"/>
                  </a:lnTo>
                  <a:cubicBezTo>
                    <a:pt x="2974" y="13249"/>
                    <a:pt x="2931" y="13047"/>
                    <a:pt x="2847" y="12863"/>
                  </a:cubicBezTo>
                  <a:close/>
                  <a:moveTo>
                    <a:pt x="5276" y="0"/>
                  </a:moveTo>
                  <a:cubicBezTo>
                    <a:pt x="4568" y="0"/>
                    <a:pt x="3861" y="270"/>
                    <a:pt x="3320" y="810"/>
                  </a:cubicBezTo>
                  <a:cubicBezTo>
                    <a:pt x="3089" y="1040"/>
                    <a:pt x="3089" y="1412"/>
                    <a:pt x="3320" y="1642"/>
                  </a:cubicBezTo>
                  <a:lnTo>
                    <a:pt x="3864" y="2186"/>
                  </a:lnTo>
                  <a:lnTo>
                    <a:pt x="1431" y="2186"/>
                  </a:lnTo>
                  <a:cubicBezTo>
                    <a:pt x="1181" y="2186"/>
                    <a:pt x="945" y="2310"/>
                    <a:pt x="801" y="2514"/>
                  </a:cubicBezTo>
                  <a:cubicBezTo>
                    <a:pt x="657" y="2719"/>
                    <a:pt x="622" y="2980"/>
                    <a:pt x="706" y="3219"/>
                  </a:cubicBezTo>
                  <a:cubicBezTo>
                    <a:pt x="1509" y="5557"/>
                    <a:pt x="766" y="7183"/>
                    <a:pt x="709" y="7322"/>
                  </a:cubicBezTo>
                  <a:cubicBezTo>
                    <a:pt x="665" y="7434"/>
                    <a:pt x="720" y="7561"/>
                    <a:pt x="832" y="7609"/>
                  </a:cubicBezTo>
                  <a:cubicBezTo>
                    <a:pt x="865" y="7625"/>
                    <a:pt x="896" y="7632"/>
                    <a:pt x="925" y="7632"/>
                  </a:cubicBezTo>
                  <a:cubicBezTo>
                    <a:pt x="1023" y="7632"/>
                    <a:pt x="1094" y="7555"/>
                    <a:pt x="1123" y="7489"/>
                  </a:cubicBezTo>
                  <a:cubicBezTo>
                    <a:pt x="1166" y="7379"/>
                    <a:pt x="1975" y="5649"/>
                    <a:pt x="1123" y="3067"/>
                  </a:cubicBezTo>
                  <a:cubicBezTo>
                    <a:pt x="1089" y="2966"/>
                    <a:pt x="1106" y="2857"/>
                    <a:pt x="1163" y="2770"/>
                  </a:cubicBezTo>
                  <a:cubicBezTo>
                    <a:pt x="1224" y="2684"/>
                    <a:pt x="1325" y="2632"/>
                    <a:pt x="1431" y="2632"/>
                  </a:cubicBezTo>
                  <a:lnTo>
                    <a:pt x="4960" y="2632"/>
                  </a:lnTo>
                  <a:cubicBezTo>
                    <a:pt x="4962" y="2632"/>
                    <a:pt x="4963" y="2632"/>
                    <a:pt x="4965" y="2632"/>
                  </a:cubicBezTo>
                  <a:cubicBezTo>
                    <a:pt x="5190" y="2632"/>
                    <a:pt x="5346" y="2855"/>
                    <a:pt x="5268" y="3067"/>
                  </a:cubicBezTo>
                  <a:cubicBezTo>
                    <a:pt x="4845" y="4233"/>
                    <a:pt x="4756" y="5494"/>
                    <a:pt x="5015" y="6708"/>
                  </a:cubicBezTo>
                  <a:cubicBezTo>
                    <a:pt x="5096" y="7091"/>
                    <a:pt x="5257" y="7468"/>
                    <a:pt x="5430" y="7866"/>
                  </a:cubicBezTo>
                  <a:cubicBezTo>
                    <a:pt x="5683" y="8444"/>
                    <a:pt x="5942" y="9043"/>
                    <a:pt x="5942" y="9691"/>
                  </a:cubicBezTo>
                  <a:cubicBezTo>
                    <a:pt x="5942" y="11208"/>
                    <a:pt x="4713" y="12440"/>
                    <a:pt x="3193" y="12440"/>
                  </a:cubicBezTo>
                  <a:cubicBezTo>
                    <a:pt x="1676" y="12440"/>
                    <a:pt x="447" y="11208"/>
                    <a:pt x="447" y="9691"/>
                  </a:cubicBezTo>
                  <a:cubicBezTo>
                    <a:pt x="447" y="9158"/>
                    <a:pt x="622" y="8660"/>
                    <a:pt x="812" y="8205"/>
                  </a:cubicBezTo>
                  <a:cubicBezTo>
                    <a:pt x="858" y="8093"/>
                    <a:pt x="806" y="7961"/>
                    <a:pt x="691" y="7915"/>
                  </a:cubicBezTo>
                  <a:cubicBezTo>
                    <a:pt x="663" y="7902"/>
                    <a:pt x="634" y="7897"/>
                    <a:pt x="605" y="7897"/>
                  </a:cubicBezTo>
                  <a:cubicBezTo>
                    <a:pt x="518" y="7897"/>
                    <a:pt x="435" y="7948"/>
                    <a:pt x="401" y="8033"/>
                  </a:cubicBezTo>
                  <a:cubicBezTo>
                    <a:pt x="193" y="8534"/>
                    <a:pt x="0" y="9078"/>
                    <a:pt x="0" y="9691"/>
                  </a:cubicBezTo>
                  <a:cubicBezTo>
                    <a:pt x="0" y="11029"/>
                    <a:pt x="838" y="12227"/>
                    <a:pt x="2096" y="12688"/>
                  </a:cubicBezTo>
                  <a:cubicBezTo>
                    <a:pt x="2367" y="12846"/>
                    <a:pt x="2531" y="13140"/>
                    <a:pt x="2522" y="13453"/>
                  </a:cubicBezTo>
                  <a:lnTo>
                    <a:pt x="2522" y="13643"/>
                  </a:lnTo>
                  <a:lnTo>
                    <a:pt x="1918" y="13643"/>
                  </a:lnTo>
                  <a:cubicBezTo>
                    <a:pt x="1546" y="13643"/>
                    <a:pt x="1247" y="13943"/>
                    <a:pt x="1247" y="14314"/>
                  </a:cubicBezTo>
                  <a:cubicBezTo>
                    <a:pt x="1247" y="14683"/>
                    <a:pt x="1546" y="14985"/>
                    <a:pt x="1918" y="14985"/>
                  </a:cubicBezTo>
                  <a:lnTo>
                    <a:pt x="4477" y="14985"/>
                  </a:lnTo>
                  <a:cubicBezTo>
                    <a:pt x="4845" y="14985"/>
                    <a:pt x="5145" y="14683"/>
                    <a:pt x="5145" y="14314"/>
                  </a:cubicBezTo>
                  <a:cubicBezTo>
                    <a:pt x="5145" y="13943"/>
                    <a:pt x="4845" y="13643"/>
                    <a:pt x="4477" y="13643"/>
                  </a:cubicBezTo>
                  <a:lnTo>
                    <a:pt x="3864" y="13643"/>
                  </a:lnTo>
                  <a:lnTo>
                    <a:pt x="3864" y="13453"/>
                  </a:lnTo>
                  <a:cubicBezTo>
                    <a:pt x="3864" y="12886"/>
                    <a:pt x="4307" y="12685"/>
                    <a:pt x="4313" y="12682"/>
                  </a:cubicBezTo>
                  <a:cubicBezTo>
                    <a:pt x="5559" y="12213"/>
                    <a:pt x="6385" y="11021"/>
                    <a:pt x="6388" y="9691"/>
                  </a:cubicBezTo>
                  <a:cubicBezTo>
                    <a:pt x="6388" y="8948"/>
                    <a:pt x="6095" y="8277"/>
                    <a:pt x="5838" y="7687"/>
                  </a:cubicBezTo>
                  <a:cubicBezTo>
                    <a:pt x="5674" y="7310"/>
                    <a:pt x="5522" y="6956"/>
                    <a:pt x="5450" y="6616"/>
                  </a:cubicBezTo>
                  <a:cubicBezTo>
                    <a:pt x="5208" y="5485"/>
                    <a:pt x="5289" y="4308"/>
                    <a:pt x="5683" y="3217"/>
                  </a:cubicBezTo>
                  <a:cubicBezTo>
                    <a:pt x="5700" y="3173"/>
                    <a:pt x="5712" y="3130"/>
                    <a:pt x="5720" y="3087"/>
                  </a:cubicBezTo>
                  <a:lnTo>
                    <a:pt x="6961" y="2753"/>
                  </a:lnTo>
                  <a:lnTo>
                    <a:pt x="6961" y="2753"/>
                  </a:lnTo>
                  <a:cubicBezTo>
                    <a:pt x="6976" y="3182"/>
                    <a:pt x="6826" y="3599"/>
                    <a:pt x="6544" y="3925"/>
                  </a:cubicBezTo>
                  <a:cubicBezTo>
                    <a:pt x="6498" y="3982"/>
                    <a:pt x="6443" y="4034"/>
                    <a:pt x="6383" y="4077"/>
                  </a:cubicBezTo>
                  <a:lnTo>
                    <a:pt x="6060" y="3752"/>
                  </a:lnTo>
                  <a:cubicBezTo>
                    <a:pt x="6011" y="3703"/>
                    <a:pt x="5957" y="3683"/>
                    <a:pt x="5905" y="3683"/>
                  </a:cubicBezTo>
                  <a:cubicBezTo>
                    <a:pt x="5732" y="3683"/>
                    <a:pt x="5582" y="3907"/>
                    <a:pt x="5743" y="4069"/>
                  </a:cubicBezTo>
                  <a:lnTo>
                    <a:pt x="6400" y="4722"/>
                  </a:lnTo>
                  <a:cubicBezTo>
                    <a:pt x="6515" y="4837"/>
                    <a:pt x="6665" y="4895"/>
                    <a:pt x="6816" y="4895"/>
                  </a:cubicBezTo>
                  <a:cubicBezTo>
                    <a:pt x="6966" y="4895"/>
                    <a:pt x="7117" y="4837"/>
                    <a:pt x="7232" y="4722"/>
                  </a:cubicBezTo>
                  <a:cubicBezTo>
                    <a:pt x="8311" y="3640"/>
                    <a:pt x="8311" y="1892"/>
                    <a:pt x="7232" y="810"/>
                  </a:cubicBezTo>
                  <a:cubicBezTo>
                    <a:pt x="6691" y="270"/>
                    <a:pt x="5983" y="0"/>
                    <a:pt x="5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11" name="Google Shape;711;p23"/>
          <p:cNvGrpSpPr/>
          <p:nvPr/>
        </p:nvGrpSpPr>
        <p:grpSpPr>
          <a:xfrm>
            <a:off x="5949575" y="1816863"/>
            <a:ext cx="266750" cy="374275"/>
            <a:chOff x="5949575" y="1512063"/>
            <a:chExt cx="266750" cy="374275"/>
          </a:xfrm>
        </p:grpSpPr>
        <p:sp>
          <p:nvSpPr>
            <p:cNvPr id="712" name="Google Shape;712;p23"/>
            <p:cNvSpPr/>
            <p:nvPr/>
          </p:nvSpPr>
          <p:spPr>
            <a:xfrm>
              <a:off x="6007800" y="1665213"/>
              <a:ext cx="45925" cy="51125"/>
            </a:xfrm>
            <a:custGeom>
              <a:rect b="b" l="l" r="r" t="t"/>
              <a:pathLst>
                <a:path extrusionOk="0" h="2045" w="1837">
                  <a:moveTo>
                    <a:pt x="556" y="474"/>
                  </a:moveTo>
                  <a:cubicBezTo>
                    <a:pt x="821" y="546"/>
                    <a:pt x="1017" y="681"/>
                    <a:pt x="1137" y="868"/>
                  </a:cubicBezTo>
                  <a:cubicBezTo>
                    <a:pt x="1301" y="1121"/>
                    <a:pt x="1299" y="1418"/>
                    <a:pt x="1281" y="1570"/>
                  </a:cubicBezTo>
                  <a:lnTo>
                    <a:pt x="1281" y="1573"/>
                  </a:lnTo>
                  <a:cubicBezTo>
                    <a:pt x="1017" y="1501"/>
                    <a:pt x="821" y="1366"/>
                    <a:pt x="700" y="1179"/>
                  </a:cubicBezTo>
                  <a:cubicBezTo>
                    <a:pt x="539" y="926"/>
                    <a:pt x="542" y="626"/>
                    <a:pt x="556" y="474"/>
                  </a:cubicBezTo>
                  <a:close/>
                  <a:moveTo>
                    <a:pt x="459" y="1"/>
                  </a:moveTo>
                  <a:cubicBezTo>
                    <a:pt x="360" y="1"/>
                    <a:pt x="202" y="39"/>
                    <a:pt x="138" y="266"/>
                  </a:cubicBezTo>
                  <a:cubicBezTo>
                    <a:pt x="121" y="330"/>
                    <a:pt x="0" y="908"/>
                    <a:pt x="326" y="1418"/>
                  </a:cubicBezTo>
                  <a:cubicBezTo>
                    <a:pt x="530" y="1737"/>
                    <a:pt x="858" y="1947"/>
                    <a:pt x="1299" y="2037"/>
                  </a:cubicBezTo>
                  <a:cubicBezTo>
                    <a:pt x="1323" y="2042"/>
                    <a:pt x="1347" y="2045"/>
                    <a:pt x="1372" y="2045"/>
                  </a:cubicBezTo>
                  <a:cubicBezTo>
                    <a:pt x="1437" y="2045"/>
                    <a:pt x="1500" y="2025"/>
                    <a:pt x="1555" y="1988"/>
                  </a:cubicBezTo>
                  <a:cubicBezTo>
                    <a:pt x="1627" y="1939"/>
                    <a:pt x="1679" y="1864"/>
                    <a:pt x="1699" y="1781"/>
                  </a:cubicBezTo>
                  <a:cubicBezTo>
                    <a:pt x="1713" y="1714"/>
                    <a:pt x="1837" y="1133"/>
                    <a:pt x="1515" y="629"/>
                  </a:cubicBezTo>
                  <a:cubicBezTo>
                    <a:pt x="1310" y="309"/>
                    <a:pt x="982" y="99"/>
                    <a:pt x="542" y="10"/>
                  </a:cubicBezTo>
                  <a:cubicBezTo>
                    <a:pt x="534" y="8"/>
                    <a:pt x="502" y="1"/>
                    <a:pt x="45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13" name="Google Shape;713;p23"/>
            <p:cNvSpPr/>
            <p:nvPr/>
          </p:nvSpPr>
          <p:spPr>
            <a:xfrm>
              <a:off x="6055075" y="1668388"/>
              <a:ext cx="92425" cy="47825"/>
            </a:xfrm>
            <a:custGeom>
              <a:rect b="b" l="l" r="r" t="t"/>
              <a:pathLst>
                <a:path extrusionOk="0" h="1913" w="3697">
                  <a:moveTo>
                    <a:pt x="1405" y="620"/>
                  </a:moveTo>
                  <a:cubicBezTo>
                    <a:pt x="1411" y="620"/>
                    <a:pt x="1417" y="620"/>
                    <a:pt x="1423" y="620"/>
                  </a:cubicBezTo>
                  <a:cubicBezTo>
                    <a:pt x="1506" y="620"/>
                    <a:pt x="1593" y="629"/>
                    <a:pt x="1676" y="646"/>
                  </a:cubicBezTo>
                  <a:cubicBezTo>
                    <a:pt x="1578" y="902"/>
                    <a:pt x="1429" y="1084"/>
                    <a:pt x="1227" y="1190"/>
                  </a:cubicBezTo>
                  <a:cubicBezTo>
                    <a:pt x="1091" y="1259"/>
                    <a:pt x="940" y="1294"/>
                    <a:pt x="785" y="1294"/>
                  </a:cubicBezTo>
                  <a:cubicBezTo>
                    <a:pt x="779" y="1294"/>
                    <a:pt x="773" y="1294"/>
                    <a:pt x="766" y="1294"/>
                  </a:cubicBezTo>
                  <a:cubicBezTo>
                    <a:pt x="683" y="1294"/>
                    <a:pt x="597" y="1285"/>
                    <a:pt x="513" y="1271"/>
                  </a:cubicBezTo>
                  <a:cubicBezTo>
                    <a:pt x="611" y="1014"/>
                    <a:pt x="761" y="830"/>
                    <a:pt x="962" y="727"/>
                  </a:cubicBezTo>
                  <a:cubicBezTo>
                    <a:pt x="1098" y="657"/>
                    <a:pt x="1250" y="620"/>
                    <a:pt x="1405" y="620"/>
                  </a:cubicBezTo>
                  <a:close/>
                  <a:moveTo>
                    <a:pt x="3225" y="459"/>
                  </a:moveTo>
                  <a:cubicBezTo>
                    <a:pt x="3225" y="735"/>
                    <a:pt x="3150" y="957"/>
                    <a:pt x="3000" y="1127"/>
                  </a:cubicBezTo>
                  <a:cubicBezTo>
                    <a:pt x="2802" y="1351"/>
                    <a:pt x="2514" y="1429"/>
                    <a:pt x="2361" y="1455"/>
                  </a:cubicBezTo>
                  <a:cubicBezTo>
                    <a:pt x="2361" y="1181"/>
                    <a:pt x="2436" y="957"/>
                    <a:pt x="2586" y="787"/>
                  </a:cubicBezTo>
                  <a:cubicBezTo>
                    <a:pt x="2784" y="565"/>
                    <a:pt x="3072" y="488"/>
                    <a:pt x="3225" y="459"/>
                  </a:cubicBezTo>
                  <a:close/>
                  <a:moveTo>
                    <a:pt x="3322" y="1"/>
                  </a:moveTo>
                  <a:cubicBezTo>
                    <a:pt x="3319" y="1"/>
                    <a:pt x="3315" y="1"/>
                    <a:pt x="3311" y="1"/>
                  </a:cubicBezTo>
                  <a:cubicBezTo>
                    <a:pt x="3245" y="4"/>
                    <a:pt x="2655" y="41"/>
                    <a:pt x="2255" y="490"/>
                  </a:cubicBezTo>
                  <a:cubicBezTo>
                    <a:pt x="2214" y="537"/>
                    <a:pt x="2177" y="583"/>
                    <a:pt x="2145" y="632"/>
                  </a:cubicBezTo>
                  <a:cubicBezTo>
                    <a:pt x="2177" y="465"/>
                    <a:pt x="2079" y="301"/>
                    <a:pt x="1918" y="246"/>
                  </a:cubicBezTo>
                  <a:cubicBezTo>
                    <a:pt x="1757" y="200"/>
                    <a:pt x="1590" y="174"/>
                    <a:pt x="1423" y="174"/>
                  </a:cubicBezTo>
                  <a:cubicBezTo>
                    <a:pt x="1417" y="174"/>
                    <a:pt x="1411" y="174"/>
                    <a:pt x="1405" y="174"/>
                  </a:cubicBezTo>
                  <a:cubicBezTo>
                    <a:pt x="1181" y="174"/>
                    <a:pt x="957" y="228"/>
                    <a:pt x="755" y="329"/>
                  </a:cubicBezTo>
                  <a:cubicBezTo>
                    <a:pt x="418" y="508"/>
                    <a:pt x="182" y="816"/>
                    <a:pt x="52" y="1248"/>
                  </a:cubicBezTo>
                  <a:cubicBezTo>
                    <a:pt x="1" y="1423"/>
                    <a:pt x="99" y="1610"/>
                    <a:pt x="274" y="1668"/>
                  </a:cubicBezTo>
                  <a:cubicBezTo>
                    <a:pt x="432" y="1717"/>
                    <a:pt x="599" y="1740"/>
                    <a:pt x="766" y="1740"/>
                  </a:cubicBezTo>
                  <a:cubicBezTo>
                    <a:pt x="773" y="1740"/>
                    <a:pt x="779" y="1740"/>
                    <a:pt x="785" y="1740"/>
                  </a:cubicBezTo>
                  <a:cubicBezTo>
                    <a:pt x="1012" y="1740"/>
                    <a:pt x="1232" y="1688"/>
                    <a:pt x="1434" y="1584"/>
                  </a:cubicBezTo>
                  <a:cubicBezTo>
                    <a:pt x="1650" y="1472"/>
                    <a:pt x="1829" y="1302"/>
                    <a:pt x="1952" y="1092"/>
                  </a:cubicBezTo>
                  <a:lnTo>
                    <a:pt x="1952" y="1092"/>
                  </a:lnTo>
                  <a:cubicBezTo>
                    <a:pt x="1918" y="1256"/>
                    <a:pt x="1909" y="1426"/>
                    <a:pt x="1921" y="1596"/>
                  </a:cubicBezTo>
                  <a:cubicBezTo>
                    <a:pt x="1927" y="1685"/>
                    <a:pt x="1961" y="1780"/>
                    <a:pt x="2039" y="1829"/>
                  </a:cubicBezTo>
                  <a:cubicBezTo>
                    <a:pt x="2174" y="1913"/>
                    <a:pt x="2272" y="1913"/>
                    <a:pt x="2278" y="1913"/>
                  </a:cubicBezTo>
                  <a:cubicBezTo>
                    <a:pt x="2344" y="1910"/>
                    <a:pt x="2934" y="1872"/>
                    <a:pt x="3334" y="1423"/>
                  </a:cubicBezTo>
                  <a:cubicBezTo>
                    <a:pt x="3585" y="1138"/>
                    <a:pt x="3697" y="767"/>
                    <a:pt x="3665" y="318"/>
                  </a:cubicBezTo>
                  <a:cubicBezTo>
                    <a:pt x="3651" y="137"/>
                    <a:pt x="3502" y="1"/>
                    <a:pt x="3322"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14" name="Google Shape;714;p23"/>
            <p:cNvSpPr/>
            <p:nvPr/>
          </p:nvSpPr>
          <p:spPr>
            <a:xfrm>
              <a:off x="5995850" y="1819888"/>
              <a:ext cx="174550" cy="44225"/>
            </a:xfrm>
            <a:custGeom>
              <a:rect b="b" l="l" r="r" t="t"/>
              <a:pathLst>
                <a:path extrusionOk="0" h="1769" w="6982">
                  <a:moveTo>
                    <a:pt x="6345" y="444"/>
                  </a:moveTo>
                  <a:cubicBezTo>
                    <a:pt x="6449" y="444"/>
                    <a:pt x="6529" y="536"/>
                    <a:pt x="6518" y="640"/>
                  </a:cubicBezTo>
                  <a:lnTo>
                    <a:pt x="6455" y="1172"/>
                  </a:lnTo>
                  <a:cubicBezTo>
                    <a:pt x="6443" y="1259"/>
                    <a:pt x="6368" y="1325"/>
                    <a:pt x="6282" y="1325"/>
                  </a:cubicBezTo>
                  <a:lnTo>
                    <a:pt x="726" y="1325"/>
                  </a:lnTo>
                  <a:cubicBezTo>
                    <a:pt x="637" y="1325"/>
                    <a:pt x="562" y="1259"/>
                    <a:pt x="553" y="1172"/>
                  </a:cubicBezTo>
                  <a:lnTo>
                    <a:pt x="487" y="640"/>
                  </a:lnTo>
                  <a:cubicBezTo>
                    <a:pt x="475" y="536"/>
                    <a:pt x="556" y="444"/>
                    <a:pt x="660" y="444"/>
                  </a:cubicBezTo>
                  <a:close/>
                  <a:moveTo>
                    <a:pt x="660" y="1"/>
                  </a:moveTo>
                  <a:cubicBezTo>
                    <a:pt x="288" y="1"/>
                    <a:pt x="0" y="326"/>
                    <a:pt x="44" y="695"/>
                  </a:cubicBezTo>
                  <a:lnTo>
                    <a:pt x="110" y="1224"/>
                  </a:lnTo>
                  <a:cubicBezTo>
                    <a:pt x="147" y="1535"/>
                    <a:pt x="409" y="1768"/>
                    <a:pt x="723" y="1768"/>
                  </a:cubicBezTo>
                  <a:lnTo>
                    <a:pt x="6279" y="1768"/>
                  </a:lnTo>
                  <a:cubicBezTo>
                    <a:pt x="6593" y="1768"/>
                    <a:pt x="6858" y="1535"/>
                    <a:pt x="6895" y="1224"/>
                  </a:cubicBezTo>
                  <a:lnTo>
                    <a:pt x="6958" y="695"/>
                  </a:lnTo>
                  <a:cubicBezTo>
                    <a:pt x="6981" y="519"/>
                    <a:pt x="6927" y="341"/>
                    <a:pt x="6809" y="208"/>
                  </a:cubicBezTo>
                  <a:cubicBezTo>
                    <a:pt x="6691" y="76"/>
                    <a:pt x="6521" y="1"/>
                    <a:pt x="634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15" name="Google Shape;715;p23"/>
            <p:cNvSpPr/>
            <p:nvPr/>
          </p:nvSpPr>
          <p:spPr>
            <a:xfrm>
              <a:off x="6130150" y="1775413"/>
              <a:ext cx="19375" cy="11125"/>
            </a:xfrm>
            <a:custGeom>
              <a:rect b="b" l="l" r="r" t="t"/>
              <a:pathLst>
                <a:path extrusionOk="0" h="445" w="775">
                  <a:moveTo>
                    <a:pt x="220" y="1"/>
                  </a:moveTo>
                  <a:cubicBezTo>
                    <a:pt x="98" y="1"/>
                    <a:pt x="0" y="100"/>
                    <a:pt x="0" y="222"/>
                  </a:cubicBezTo>
                  <a:cubicBezTo>
                    <a:pt x="0" y="346"/>
                    <a:pt x="101" y="444"/>
                    <a:pt x="225" y="444"/>
                  </a:cubicBezTo>
                  <a:lnTo>
                    <a:pt x="550" y="444"/>
                  </a:lnTo>
                  <a:cubicBezTo>
                    <a:pt x="674" y="444"/>
                    <a:pt x="775" y="346"/>
                    <a:pt x="775" y="222"/>
                  </a:cubicBezTo>
                  <a:cubicBezTo>
                    <a:pt x="775" y="100"/>
                    <a:pt x="677" y="1"/>
                    <a:pt x="555" y="1"/>
                  </a:cubicBezTo>
                  <a:cubicBezTo>
                    <a:pt x="553" y="1"/>
                    <a:pt x="552" y="1"/>
                    <a:pt x="550" y="1"/>
                  </a:cubicBezTo>
                  <a:lnTo>
                    <a:pt x="225" y="1"/>
                  </a:lnTo>
                  <a:cubicBezTo>
                    <a:pt x="223" y="1"/>
                    <a:pt x="221" y="1"/>
                    <a:pt x="220"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16" name="Google Shape;716;p23"/>
            <p:cNvSpPr/>
            <p:nvPr/>
          </p:nvSpPr>
          <p:spPr>
            <a:xfrm>
              <a:off x="6083075" y="1775413"/>
              <a:ext cx="41200" cy="11125"/>
            </a:xfrm>
            <a:custGeom>
              <a:rect b="b" l="l" r="r" t="t"/>
              <a:pathLst>
                <a:path extrusionOk="0" h="445" w="1648">
                  <a:moveTo>
                    <a:pt x="217" y="1"/>
                  </a:moveTo>
                  <a:cubicBezTo>
                    <a:pt x="96" y="1"/>
                    <a:pt x="0" y="100"/>
                    <a:pt x="0" y="222"/>
                  </a:cubicBezTo>
                  <a:cubicBezTo>
                    <a:pt x="0" y="346"/>
                    <a:pt x="98" y="444"/>
                    <a:pt x="222" y="444"/>
                  </a:cubicBezTo>
                  <a:lnTo>
                    <a:pt x="1425" y="444"/>
                  </a:lnTo>
                  <a:cubicBezTo>
                    <a:pt x="1546" y="444"/>
                    <a:pt x="1647" y="346"/>
                    <a:pt x="1647" y="222"/>
                  </a:cubicBezTo>
                  <a:cubicBezTo>
                    <a:pt x="1647" y="100"/>
                    <a:pt x="1549" y="1"/>
                    <a:pt x="1431" y="1"/>
                  </a:cubicBezTo>
                  <a:cubicBezTo>
                    <a:pt x="1429" y="1"/>
                    <a:pt x="1427" y="1"/>
                    <a:pt x="1425" y="1"/>
                  </a:cubicBezTo>
                  <a:lnTo>
                    <a:pt x="222" y="1"/>
                  </a:lnTo>
                  <a:cubicBezTo>
                    <a:pt x="220" y="1"/>
                    <a:pt x="219" y="1"/>
                    <a:pt x="21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17" name="Google Shape;717;p23"/>
            <p:cNvSpPr/>
            <p:nvPr/>
          </p:nvSpPr>
          <p:spPr>
            <a:xfrm>
              <a:off x="5949575" y="1512063"/>
              <a:ext cx="266750" cy="374275"/>
            </a:xfrm>
            <a:custGeom>
              <a:rect b="b" l="l" r="r" t="t"/>
              <a:pathLst>
                <a:path extrusionOk="0" h="14971" w="10670">
                  <a:moveTo>
                    <a:pt x="5064" y="1703"/>
                  </a:moveTo>
                  <a:cubicBezTo>
                    <a:pt x="5064" y="1703"/>
                    <a:pt x="5778" y="1772"/>
                    <a:pt x="6374" y="2385"/>
                  </a:cubicBezTo>
                  <a:cubicBezTo>
                    <a:pt x="6345" y="2457"/>
                    <a:pt x="6319" y="2529"/>
                    <a:pt x="6296" y="2601"/>
                  </a:cubicBezTo>
                  <a:cubicBezTo>
                    <a:pt x="6147" y="3096"/>
                    <a:pt x="6161" y="3617"/>
                    <a:pt x="6339" y="4150"/>
                  </a:cubicBezTo>
                  <a:lnTo>
                    <a:pt x="5821" y="4150"/>
                  </a:lnTo>
                  <a:cubicBezTo>
                    <a:pt x="5605" y="3991"/>
                    <a:pt x="5424" y="3793"/>
                    <a:pt x="5289" y="3563"/>
                  </a:cubicBezTo>
                  <a:cubicBezTo>
                    <a:pt x="4791" y="2722"/>
                    <a:pt x="5053" y="1746"/>
                    <a:pt x="5064" y="1706"/>
                  </a:cubicBezTo>
                  <a:lnTo>
                    <a:pt x="5064" y="1703"/>
                  </a:lnTo>
                  <a:close/>
                  <a:moveTo>
                    <a:pt x="7966" y="1314"/>
                  </a:moveTo>
                  <a:cubicBezTo>
                    <a:pt x="7966" y="1314"/>
                    <a:pt x="7966" y="1314"/>
                    <a:pt x="7966" y="1314"/>
                  </a:cubicBezTo>
                  <a:cubicBezTo>
                    <a:pt x="8326" y="1959"/>
                    <a:pt x="8421" y="2572"/>
                    <a:pt x="8248" y="3142"/>
                  </a:cubicBezTo>
                  <a:cubicBezTo>
                    <a:pt x="8139" y="3511"/>
                    <a:pt x="7920" y="3850"/>
                    <a:pt x="7600" y="4150"/>
                  </a:cubicBezTo>
                  <a:lnTo>
                    <a:pt x="6809" y="4150"/>
                  </a:lnTo>
                  <a:cubicBezTo>
                    <a:pt x="6210" y="2323"/>
                    <a:pt x="7940" y="1314"/>
                    <a:pt x="7966" y="1314"/>
                  </a:cubicBezTo>
                  <a:close/>
                  <a:moveTo>
                    <a:pt x="3475" y="4596"/>
                  </a:moveTo>
                  <a:lnTo>
                    <a:pt x="3630" y="5036"/>
                  </a:lnTo>
                  <a:cubicBezTo>
                    <a:pt x="3521" y="5062"/>
                    <a:pt x="3417" y="5106"/>
                    <a:pt x="3328" y="5172"/>
                  </a:cubicBezTo>
                  <a:cubicBezTo>
                    <a:pt x="3325" y="5163"/>
                    <a:pt x="3325" y="5154"/>
                    <a:pt x="3322" y="5146"/>
                  </a:cubicBezTo>
                  <a:lnTo>
                    <a:pt x="3130" y="4596"/>
                  </a:lnTo>
                  <a:close/>
                  <a:moveTo>
                    <a:pt x="1826" y="8660"/>
                  </a:moveTo>
                  <a:cubicBezTo>
                    <a:pt x="1901" y="8660"/>
                    <a:pt x="2022" y="8685"/>
                    <a:pt x="2113" y="8836"/>
                  </a:cubicBezTo>
                  <a:cubicBezTo>
                    <a:pt x="2154" y="8897"/>
                    <a:pt x="2223" y="8934"/>
                    <a:pt x="2298" y="8934"/>
                  </a:cubicBezTo>
                  <a:cubicBezTo>
                    <a:pt x="2372" y="8934"/>
                    <a:pt x="2442" y="8897"/>
                    <a:pt x="2485" y="8836"/>
                  </a:cubicBezTo>
                  <a:cubicBezTo>
                    <a:pt x="2560" y="8723"/>
                    <a:pt x="2681" y="8666"/>
                    <a:pt x="2801" y="8666"/>
                  </a:cubicBezTo>
                  <a:cubicBezTo>
                    <a:pt x="2922" y="8666"/>
                    <a:pt x="3043" y="8723"/>
                    <a:pt x="3118" y="8836"/>
                  </a:cubicBezTo>
                  <a:cubicBezTo>
                    <a:pt x="3163" y="8901"/>
                    <a:pt x="3233" y="8933"/>
                    <a:pt x="3304" y="8933"/>
                  </a:cubicBezTo>
                  <a:cubicBezTo>
                    <a:pt x="3374" y="8933"/>
                    <a:pt x="3445" y="8901"/>
                    <a:pt x="3489" y="8836"/>
                  </a:cubicBezTo>
                  <a:cubicBezTo>
                    <a:pt x="3564" y="8723"/>
                    <a:pt x="3684" y="8666"/>
                    <a:pt x="3805" y="8666"/>
                  </a:cubicBezTo>
                  <a:cubicBezTo>
                    <a:pt x="3926" y="8666"/>
                    <a:pt x="4046" y="8723"/>
                    <a:pt x="4123" y="8836"/>
                  </a:cubicBezTo>
                  <a:cubicBezTo>
                    <a:pt x="4167" y="8901"/>
                    <a:pt x="4238" y="8933"/>
                    <a:pt x="4308" y="8933"/>
                  </a:cubicBezTo>
                  <a:cubicBezTo>
                    <a:pt x="4378" y="8933"/>
                    <a:pt x="4448" y="8901"/>
                    <a:pt x="4491" y="8836"/>
                  </a:cubicBezTo>
                  <a:cubicBezTo>
                    <a:pt x="4568" y="8723"/>
                    <a:pt x="4688" y="8666"/>
                    <a:pt x="4809" y="8666"/>
                  </a:cubicBezTo>
                  <a:cubicBezTo>
                    <a:pt x="4930" y="8666"/>
                    <a:pt x="5051" y="8723"/>
                    <a:pt x="5127" y="8836"/>
                  </a:cubicBezTo>
                  <a:cubicBezTo>
                    <a:pt x="5171" y="8901"/>
                    <a:pt x="5241" y="8933"/>
                    <a:pt x="5312" y="8933"/>
                  </a:cubicBezTo>
                  <a:cubicBezTo>
                    <a:pt x="5382" y="8933"/>
                    <a:pt x="5453" y="8901"/>
                    <a:pt x="5496" y="8836"/>
                  </a:cubicBezTo>
                  <a:cubicBezTo>
                    <a:pt x="5572" y="8723"/>
                    <a:pt x="5693" y="8666"/>
                    <a:pt x="5814" y="8666"/>
                  </a:cubicBezTo>
                  <a:cubicBezTo>
                    <a:pt x="5935" y="8666"/>
                    <a:pt x="6056" y="8723"/>
                    <a:pt x="6132" y="8836"/>
                  </a:cubicBezTo>
                  <a:cubicBezTo>
                    <a:pt x="6175" y="8901"/>
                    <a:pt x="6245" y="8933"/>
                    <a:pt x="6315" y="8933"/>
                  </a:cubicBezTo>
                  <a:cubicBezTo>
                    <a:pt x="6385" y="8933"/>
                    <a:pt x="6456" y="8901"/>
                    <a:pt x="6501" y="8836"/>
                  </a:cubicBezTo>
                  <a:cubicBezTo>
                    <a:pt x="6577" y="8723"/>
                    <a:pt x="6698" y="8666"/>
                    <a:pt x="6819" y="8666"/>
                  </a:cubicBezTo>
                  <a:cubicBezTo>
                    <a:pt x="6940" y="8666"/>
                    <a:pt x="7061" y="8723"/>
                    <a:pt x="7137" y="8836"/>
                  </a:cubicBezTo>
                  <a:cubicBezTo>
                    <a:pt x="7180" y="8901"/>
                    <a:pt x="7250" y="8933"/>
                    <a:pt x="7320" y="8933"/>
                  </a:cubicBezTo>
                  <a:cubicBezTo>
                    <a:pt x="7390" y="8933"/>
                    <a:pt x="7461" y="8901"/>
                    <a:pt x="7505" y="8836"/>
                  </a:cubicBezTo>
                  <a:cubicBezTo>
                    <a:pt x="7580" y="8723"/>
                    <a:pt x="7701" y="8666"/>
                    <a:pt x="7822" y="8666"/>
                  </a:cubicBezTo>
                  <a:cubicBezTo>
                    <a:pt x="7943" y="8666"/>
                    <a:pt x="8064" y="8723"/>
                    <a:pt x="8139" y="8836"/>
                  </a:cubicBezTo>
                  <a:cubicBezTo>
                    <a:pt x="8182" y="8897"/>
                    <a:pt x="8251" y="8934"/>
                    <a:pt x="8326" y="8934"/>
                  </a:cubicBezTo>
                  <a:cubicBezTo>
                    <a:pt x="8398" y="8931"/>
                    <a:pt x="8467" y="8894"/>
                    <a:pt x="8510" y="8836"/>
                  </a:cubicBezTo>
                  <a:cubicBezTo>
                    <a:pt x="8623" y="8688"/>
                    <a:pt x="8756" y="8665"/>
                    <a:pt x="8824" y="8665"/>
                  </a:cubicBezTo>
                  <a:cubicBezTo>
                    <a:pt x="8849" y="8665"/>
                    <a:pt x="8866" y="8668"/>
                    <a:pt x="8869" y="8669"/>
                  </a:cubicBezTo>
                  <a:lnTo>
                    <a:pt x="8869" y="8669"/>
                  </a:lnTo>
                  <a:lnTo>
                    <a:pt x="8556" y="11266"/>
                  </a:lnTo>
                  <a:cubicBezTo>
                    <a:pt x="8545" y="11353"/>
                    <a:pt x="8470" y="11422"/>
                    <a:pt x="8380" y="11422"/>
                  </a:cubicBezTo>
                  <a:cubicBezTo>
                    <a:pt x="8378" y="11422"/>
                    <a:pt x="8377" y="11421"/>
                    <a:pt x="8375" y="11421"/>
                  </a:cubicBezTo>
                  <a:lnTo>
                    <a:pt x="2249" y="11421"/>
                  </a:lnTo>
                  <a:cubicBezTo>
                    <a:pt x="2247" y="11421"/>
                    <a:pt x="2245" y="11422"/>
                    <a:pt x="2243" y="11422"/>
                  </a:cubicBezTo>
                  <a:cubicBezTo>
                    <a:pt x="2153" y="11422"/>
                    <a:pt x="2079" y="11353"/>
                    <a:pt x="2067" y="11266"/>
                  </a:cubicBezTo>
                  <a:lnTo>
                    <a:pt x="1756" y="8666"/>
                  </a:lnTo>
                  <a:cubicBezTo>
                    <a:pt x="1761" y="8666"/>
                    <a:pt x="1788" y="8660"/>
                    <a:pt x="1826" y="8660"/>
                  </a:cubicBezTo>
                  <a:close/>
                  <a:moveTo>
                    <a:pt x="9630" y="4596"/>
                  </a:moveTo>
                  <a:cubicBezTo>
                    <a:pt x="9969" y="4596"/>
                    <a:pt x="10231" y="4892"/>
                    <a:pt x="10191" y="5229"/>
                  </a:cubicBezTo>
                  <a:lnTo>
                    <a:pt x="9126" y="14030"/>
                  </a:lnTo>
                  <a:cubicBezTo>
                    <a:pt x="9091" y="14315"/>
                    <a:pt x="8853" y="14528"/>
                    <a:pt x="8565" y="14528"/>
                  </a:cubicBezTo>
                  <a:lnTo>
                    <a:pt x="2142" y="14528"/>
                  </a:lnTo>
                  <a:cubicBezTo>
                    <a:pt x="1857" y="14528"/>
                    <a:pt x="1615" y="14315"/>
                    <a:pt x="1581" y="14030"/>
                  </a:cubicBezTo>
                  <a:lnTo>
                    <a:pt x="516" y="5229"/>
                  </a:lnTo>
                  <a:cubicBezTo>
                    <a:pt x="475" y="4892"/>
                    <a:pt x="740" y="4596"/>
                    <a:pt x="1077" y="4596"/>
                  </a:cubicBezTo>
                  <a:lnTo>
                    <a:pt x="2657" y="4596"/>
                  </a:lnTo>
                  <a:lnTo>
                    <a:pt x="2804" y="5016"/>
                  </a:lnTo>
                  <a:cubicBezTo>
                    <a:pt x="2655" y="5130"/>
                    <a:pt x="2478" y="5187"/>
                    <a:pt x="2301" y="5187"/>
                  </a:cubicBezTo>
                  <a:cubicBezTo>
                    <a:pt x="2124" y="5187"/>
                    <a:pt x="1948" y="5130"/>
                    <a:pt x="1800" y="5016"/>
                  </a:cubicBezTo>
                  <a:cubicBezTo>
                    <a:pt x="1342" y="5016"/>
                    <a:pt x="971" y="5388"/>
                    <a:pt x="971" y="5845"/>
                  </a:cubicBezTo>
                  <a:cubicBezTo>
                    <a:pt x="971" y="5854"/>
                    <a:pt x="971" y="5863"/>
                    <a:pt x="971" y="5871"/>
                  </a:cubicBezTo>
                  <a:lnTo>
                    <a:pt x="1627" y="11318"/>
                  </a:lnTo>
                  <a:cubicBezTo>
                    <a:pt x="1664" y="11632"/>
                    <a:pt x="1929" y="11868"/>
                    <a:pt x="2246" y="11868"/>
                  </a:cubicBezTo>
                  <a:lnTo>
                    <a:pt x="8375" y="11868"/>
                  </a:lnTo>
                  <a:cubicBezTo>
                    <a:pt x="8691" y="11868"/>
                    <a:pt x="8956" y="11632"/>
                    <a:pt x="8994" y="11318"/>
                  </a:cubicBezTo>
                  <a:lnTo>
                    <a:pt x="9653" y="5871"/>
                  </a:lnTo>
                  <a:cubicBezTo>
                    <a:pt x="9653" y="5863"/>
                    <a:pt x="9653" y="5854"/>
                    <a:pt x="9653" y="5845"/>
                  </a:cubicBezTo>
                  <a:cubicBezTo>
                    <a:pt x="9500" y="5809"/>
                    <a:pt x="9347" y="5771"/>
                    <a:pt x="9194" y="5733"/>
                  </a:cubicBezTo>
                  <a:lnTo>
                    <a:pt x="9194" y="5733"/>
                  </a:lnTo>
                  <a:cubicBezTo>
                    <a:pt x="9203" y="5763"/>
                    <a:pt x="9208" y="5796"/>
                    <a:pt x="9210" y="5831"/>
                  </a:cubicBezTo>
                  <a:lnTo>
                    <a:pt x="8922" y="8226"/>
                  </a:lnTo>
                  <a:cubicBezTo>
                    <a:pt x="8912" y="8225"/>
                    <a:pt x="8864" y="8217"/>
                    <a:pt x="8796" y="8217"/>
                  </a:cubicBezTo>
                  <a:cubicBezTo>
                    <a:pt x="8670" y="8217"/>
                    <a:pt x="8475" y="8244"/>
                    <a:pt x="8329" y="8390"/>
                  </a:cubicBezTo>
                  <a:cubicBezTo>
                    <a:pt x="8164" y="8426"/>
                    <a:pt x="7996" y="8443"/>
                    <a:pt x="7829" y="8443"/>
                  </a:cubicBezTo>
                  <a:cubicBezTo>
                    <a:pt x="7483" y="8443"/>
                    <a:pt x="7139" y="8368"/>
                    <a:pt x="6820" y="8220"/>
                  </a:cubicBezTo>
                  <a:cubicBezTo>
                    <a:pt x="6672" y="8334"/>
                    <a:pt x="6495" y="8391"/>
                    <a:pt x="6318" y="8391"/>
                  </a:cubicBezTo>
                  <a:cubicBezTo>
                    <a:pt x="6141" y="8391"/>
                    <a:pt x="5964" y="8334"/>
                    <a:pt x="5815" y="8220"/>
                  </a:cubicBezTo>
                  <a:cubicBezTo>
                    <a:pt x="5667" y="8334"/>
                    <a:pt x="5490" y="8391"/>
                    <a:pt x="5313" y="8391"/>
                  </a:cubicBezTo>
                  <a:cubicBezTo>
                    <a:pt x="5136" y="8391"/>
                    <a:pt x="4959" y="8334"/>
                    <a:pt x="4811" y="8220"/>
                  </a:cubicBezTo>
                  <a:cubicBezTo>
                    <a:pt x="4663" y="8334"/>
                    <a:pt x="4485" y="8391"/>
                    <a:pt x="4308" y="8391"/>
                  </a:cubicBezTo>
                  <a:cubicBezTo>
                    <a:pt x="4131" y="8391"/>
                    <a:pt x="3954" y="8334"/>
                    <a:pt x="3806" y="8220"/>
                  </a:cubicBezTo>
                  <a:cubicBezTo>
                    <a:pt x="3658" y="8334"/>
                    <a:pt x="3481" y="8391"/>
                    <a:pt x="3304" y="8391"/>
                  </a:cubicBezTo>
                  <a:cubicBezTo>
                    <a:pt x="3127" y="8391"/>
                    <a:pt x="2950" y="8334"/>
                    <a:pt x="2801" y="8220"/>
                  </a:cubicBezTo>
                  <a:cubicBezTo>
                    <a:pt x="2620" y="8220"/>
                    <a:pt x="2442" y="8278"/>
                    <a:pt x="2298" y="8390"/>
                  </a:cubicBezTo>
                  <a:cubicBezTo>
                    <a:pt x="2164" y="8278"/>
                    <a:pt x="1994" y="8217"/>
                    <a:pt x="1820" y="8217"/>
                  </a:cubicBezTo>
                  <a:cubicBezTo>
                    <a:pt x="1781" y="8217"/>
                    <a:pt x="1741" y="8220"/>
                    <a:pt x="1702" y="8226"/>
                  </a:cubicBezTo>
                  <a:lnTo>
                    <a:pt x="1414" y="5831"/>
                  </a:lnTo>
                  <a:cubicBezTo>
                    <a:pt x="1421" y="5601"/>
                    <a:pt x="1608" y="5461"/>
                    <a:pt x="1798" y="5461"/>
                  </a:cubicBezTo>
                  <a:cubicBezTo>
                    <a:pt x="1916" y="5461"/>
                    <a:pt x="2034" y="5514"/>
                    <a:pt x="2113" y="5632"/>
                  </a:cubicBezTo>
                  <a:cubicBezTo>
                    <a:pt x="2158" y="5699"/>
                    <a:pt x="2229" y="5732"/>
                    <a:pt x="2299" y="5732"/>
                  </a:cubicBezTo>
                  <a:cubicBezTo>
                    <a:pt x="2369" y="5732"/>
                    <a:pt x="2439" y="5699"/>
                    <a:pt x="2482" y="5632"/>
                  </a:cubicBezTo>
                  <a:cubicBezTo>
                    <a:pt x="2558" y="5519"/>
                    <a:pt x="2680" y="5462"/>
                    <a:pt x="2801" y="5462"/>
                  </a:cubicBezTo>
                  <a:cubicBezTo>
                    <a:pt x="2922" y="5462"/>
                    <a:pt x="3043" y="5519"/>
                    <a:pt x="3118" y="5632"/>
                  </a:cubicBezTo>
                  <a:lnTo>
                    <a:pt x="3121" y="5632"/>
                  </a:lnTo>
                  <a:cubicBezTo>
                    <a:pt x="3164" y="5699"/>
                    <a:pt x="3234" y="5732"/>
                    <a:pt x="3304" y="5732"/>
                  </a:cubicBezTo>
                  <a:cubicBezTo>
                    <a:pt x="3374" y="5732"/>
                    <a:pt x="3445" y="5699"/>
                    <a:pt x="3489" y="5632"/>
                  </a:cubicBezTo>
                  <a:cubicBezTo>
                    <a:pt x="3566" y="5519"/>
                    <a:pt x="3687" y="5462"/>
                    <a:pt x="3808" y="5462"/>
                  </a:cubicBezTo>
                  <a:cubicBezTo>
                    <a:pt x="3928" y="5462"/>
                    <a:pt x="4049" y="5519"/>
                    <a:pt x="4126" y="5632"/>
                  </a:cubicBezTo>
                  <a:cubicBezTo>
                    <a:pt x="4169" y="5699"/>
                    <a:pt x="4239" y="5732"/>
                    <a:pt x="4309" y="5732"/>
                  </a:cubicBezTo>
                  <a:cubicBezTo>
                    <a:pt x="4379" y="5732"/>
                    <a:pt x="4450" y="5699"/>
                    <a:pt x="4494" y="5632"/>
                  </a:cubicBezTo>
                  <a:cubicBezTo>
                    <a:pt x="4569" y="5519"/>
                    <a:pt x="4690" y="5462"/>
                    <a:pt x="4811" y="5462"/>
                  </a:cubicBezTo>
                  <a:cubicBezTo>
                    <a:pt x="4932" y="5462"/>
                    <a:pt x="5053" y="5519"/>
                    <a:pt x="5127" y="5632"/>
                  </a:cubicBezTo>
                  <a:cubicBezTo>
                    <a:pt x="5172" y="5699"/>
                    <a:pt x="5243" y="5732"/>
                    <a:pt x="5313" y="5732"/>
                  </a:cubicBezTo>
                  <a:cubicBezTo>
                    <a:pt x="5384" y="5732"/>
                    <a:pt x="5454" y="5699"/>
                    <a:pt x="5499" y="5632"/>
                  </a:cubicBezTo>
                  <a:cubicBezTo>
                    <a:pt x="5574" y="5519"/>
                    <a:pt x="5695" y="5462"/>
                    <a:pt x="5815" y="5462"/>
                  </a:cubicBezTo>
                  <a:cubicBezTo>
                    <a:pt x="5936" y="5462"/>
                    <a:pt x="6057" y="5519"/>
                    <a:pt x="6132" y="5632"/>
                  </a:cubicBezTo>
                  <a:cubicBezTo>
                    <a:pt x="6177" y="5699"/>
                    <a:pt x="6247" y="5732"/>
                    <a:pt x="6318" y="5732"/>
                  </a:cubicBezTo>
                  <a:cubicBezTo>
                    <a:pt x="6388" y="5732"/>
                    <a:pt x="6459" y="5699"/>
                    <a:pt x="6503" y="5632"/>
                  </a:cubicBezTo>
                  <a:cubicBezTo>
                    <a:pt x="6578" y="5519"/>
                    <a:pt x="6699" y="5462"/>
                    <a:pt x="6820" y="5462"/>
                  </a:cubicBezTo>
                  <a:cubicBezTo>
                    <a:pt x="6941" y="5462"/>
                    <a:pt x="7062" y="5519"/>
                    <a:pt x="7137" y="5632"/>
                  </a:cubicBezTo>
                  <a:cubicBezTo>
                    <a:pt x="7181" y="5699"/>
                    <a:pt x="7252" y="5732"/>
                    <a:pt x="7322" y="5732"/>
                  </a:cubicBezTo>
                  <a:cubicBezTo>
                    <a:pt x="7393" y="5732"/>
                    <a:pt x="7464" y="5699"/>
                    <a:pt x="7508" y="5632"/>
                  </a:cubicBezTo>
                  <a:cubicBezTo>
                    <a:pt x="7583" y="5519"/>
                    <a:pt x="7704" y="5462"/>
                    <a:pt x="7825" y="5462"/>
                  </a:cubicBezTo>
                  <a:cubicBezTo>
                    <a:pt x="7946" y="5462"/>
                    <a:pt x="8067" y="5519"/>
                    <a:pt x="8141" y="5632"/>
                  </a:cubicBezTo>
                  <a:cubicBezTo>
                    <a:pt x="8186" y="5699"/>
                    <a:pt x="8257" y="5732"/>
                    <a:pt x="8327" y="5732"/>
                  </a:cubicBezTo>
                  <a:cubicBezTo>
                    <a:pt x="8397" y="5732"/>
                    <a:pt x="8467" y="5699"/>
                    <a:pt x="8510" y="5632"/>
                  </a:cubicBezTo>
                  <a:cubicBezTo>
                    <a:pt x="8527" y="5607"/>
                    <a:pt x="8546" y="5585"/>
                    <a:pt x="8566" y="5565"/>
                  </a:cubicBezTo>
                  <a:lnTo>
                    <a:pt x="8566" y="5565"/>
                  </a:lnTo>
                  <a:cubicBezTo>
                    <a:pt x="8775" y="5623"/>
                    <a:pt x="8984" y="5679"/>
                    <a:pt x="9194" y="5733"/>
                  </a:cubicBezTo>
                  <a:lnTo>
                    <a:pt x="9194" y="5733"/>
                  </a:lnTo>
                  <a:cubicBezTo>
                    <a:pt x="9146" y="5562"/>
                    <a:pt x="8987" y="5461"/>
                    <a:pt x="8825" y="5461"/>
                  </a:cubicBezTo>
                  <a:cubicBezTo>
                    <a:pt x="8733" y="5461"/>
                    <a:pt x="8640" y="5493"/>
                    <a:pt x="8566" y="5565"/>
                  </a:cubicBezTo>
                  <a:lnTo>
                    <a:pt x="8566" y="5565"/>
                  </a:lnTo>
                  <a:cubicBezTo>
                    <a:pt x="7977" y="5401"/>
                    <a:pt x="7394" y="5218"/>
                    <a:pt x="6817" y="5016"/>
                  </a:cubicBezTo>
                  <a:cubicBezTo>
                    <a:pt x="6669" y="5130"/>
                    <a:pt x="6492" y="5187"/>
                    <a:pt x="6315" y="5187"/>
                  </a:cubicBezTo>
                  <a:cubicBezTo>
                    <a:pt x="6138" y="5187"/>
                    <a:pt x="5961" y="5130"/>
                    <a:pt x="5813" y="5016"/>
                  </a:cubicBezTo>
                  <a:cubicBezTo>
                    <a:pt x="5664" y="5130"/>
                    <a:pt x="5487" y="5187"/>
                    <a:pt x="5310" y="5187"/>
                  </a:cubicBezTo>
                  <a:cubicBezTo>
                    <a:pt x="5133" y="5187"/>
                    <a:pt x="4956" y="5130"/>
                    <a:pt x="4808" y="5016"/>
                  </a:cubicBezTo>
                  <a:cubicBezTo>
                    <a:pt x="4716" y="5140"/>
                    <a:pt x="4575" y="5205"/>
                    <a:pt x="4433" y="5205"/>
                  </a:cubicBezTo>
                  <a:cubicBezTo>
                    <a:pt x="4318" y="5205"/>
                    <a:pt x="4203" y="5163"/>
                    <a:pt x="4111" y="5077"/>
                  </a:cubicBezTo>
                  <a:lnTo>
                    <a:pt x="3947" y="4596"/>
                  </a:lnTo>
                  <a:close/>
                  <a:moveTo>
                    <a:pt x="1909" y="0"/>
                  </a:moveTo>
                  <a:cubicBezTo>
                    <a:pt x="1841" y="0"/>
                    <a:pt x="1772" y="12"/>
                    <a:pt x="1705" y="36"/>
                  </a:cubicBezTo>
                  <a:cubicBezTo>
                    <a:pt x="1391" y="145"/>
                    <a:pt x="1224" y="485"/>
                    <a:pt x="1328" y="799"/>
                  </a:cubicBezTo>
                  <a:lnTo>
                    <a:pt x="1578" y="1519"/>
                  </a:lnTo>
                  <a:cubicBezTo>
                    <a:pt x="1612" y="1609"/>
                    <a:pt x="1697" y="1664"/>
                    <a:pt x="1786" y="1664"/>
                  </a:cubicBezTo>
                  <a:cubicBezTo>
                    <a:pt x="1811" y="1664"/>
                    <a:pt x="1836" y="1660"/>
                    <a:pt x="1860" y="1651"/>
                  </a:cubicBezTo>
                  <a:cubicBezTo>
                    <a:pt x="1975" y="1611"/>
                    <a:pt x="2036" y="1487"/>
                    <a:pt x="1998" y="1372"/>
                  </a:cubicBezTo>
                  <a:lnTo>
                    <a:pt x="1748" y="652"/>
                  </a:lnTo>
                  <a:cubicBezTo>
                    <a:pt x="1701" y="525"/>
                    <a:pt x="1804" y="434"/>
                    <a:pt x="1906" y="434"/>
                  </a:cubicBezTo>
                  <a:cubicBezTo>
                    <a:pt x="1968" y="434"/>
                    <a:pt x="2029" y="467"/>
                    <a:pt x="2056" y="546"/>
                  </a:cubicBezTo>
                  <a:lnTo>
                    <a:pt x="3320" y="4150"/>
                  </a:lnTo>
                  <a:lnTo>
                    <a:pt x="2974" y="4150"/>
                  </a:lnTo>
                  <a:lnTo>
                    <a:pt x="2266" y="2132"/>
                  </a:lnTo>
                  <a:cubicBezTo>
                    <a:pt x="2234" y="2035"/>
                    <a:pt x="2147" y="1976"/>
                    <a:pt x="2052" y="1976"/>
                  </a:cubicBezTo>
                  <a:cubicBezTo>
                    <a:pt x="2028" y="1976"/>
                    <a:pt x="2003" y="1980"/>
                    <a:pt x="1978" y="1988"/>
                  </a:cubicBezTo>
                  <a:cubicBezTo>
                    <a:pt x="1860" y="2031"/>
                    <a:pt x="1800" y="2161"/>
                    <a:pt x="1846" y="2279"/>
                  </a:cubicBezTo>
                  <a:lnTo>
                    <a:pt x="2502" y="4150"/>
                  </a:lnTo>
                  <a:lnTo>
                    <a:pt x="1077" y="4150"/>
                  </a:lnTo>
                  <a:cubicBezTo>
                    <a:pt x="473" y="4150"/>
                    <a:pt x="0" y="4679"/>
                    <a:pt x="75" y="5281"/>
                  </a:cubicBezTo>
                  <a:lnTo>
                    <a:pt x="1138" y="14081"/>
                  </a:lnTo>
                  <a:cubicBezTo>
                    <a:pt x="1201" y="14591"/>
                    <a:pt x="1630" y="14971"/>
                    <a:pt x="2142" y="14971"/>
                  </a:cubicBezTo>
                  <a:lnTo>
                    <a:pt x="8565" y="14971"/>
                  </a:lnTo>
                  <a:cubicBezTo>
                    <a:pt x="9077" y="14971"/>
                    <a:pt x="9509" y="14591"/>
                    <a:pt x="9569" y="14081"/>
                  </a:cubicBezTo>
                  <a:lnTo>
                    <a:pt x="10634" y="5281"/>
                  </a:lnTo>
                  <a:cubicBezTo>
                    <a:pt x="10669" y="4996"/>
                    <a:pt x="10577" y="4708"/>
                    <a:pt x="10387" y="4492"/>
                  </a:cubicBezTo>
                  <a:cubicBezTo>
                    <a:pt x="10194" y="4274"/>
                    <a:pt x="9921" y="4150"/>
                    <a:pt x="9630" y="4150"/>
                  </a:cubicBezTo>
                  <a:lnTo>
                    <a:pt x="8205" y="4150"/>
                  </a:lnTo>
                  <a:cubicBezTo>
                    <a:pt x="8415" y="3891"/>
                    <a:pt x="8576" y="3591"/>
                    <a:pt x="8674" y="3272"/>
                  </a:cubicBezTo>
                  <a:cubicBezTo>
                    <a:pt x="8729" y="3093"/>
                    <a:pt x="8760" y="2906"/>
                    <a:pt x="8772" y="2719"/>
                  </a:cubicBezTo>
                  <a:cubicBezTo>
                    <a:pt x="8994" y="2665"/>
                    <a:pt x="9211" y="2647"/>
                    <a:pt x="9395" y="2647"/>
                  </a:cubicBezTo>
                  <a:cubicBezTo>
                    <a:pt x="9699" y="2647"/>
                    <a:pt x="9914" y="2695"/>
                    <a:pt x="9912" y="2702"/>
                  </a:cubicBezTo>
                  <a:cubicBezTo>
                    <a:pt x="9860" y="3036"/>
                    <a:pt x="9751" y="3358"/>
                    <a:pt x="9590" y="3652"/>
                  </a:cubicBezTo>
                  <a:cubicBezTo>
                    <a:pt x="9526" y="3758"/>
                    <a:pt x="9564" y="3896"/>
                    <a:pt x="9670" y="3957"/>
                  </a:cubicBezTo>
                  <a:cubicBezTo>
                    <a:pt x="9703" y="3976"/>
                    <a:pt x="9737" y="3984"/>
                    <a:pt x="9771" y="3984"/>
                  </a:cubicBezTo>
                  <a:cubicBezTo>
                    <a:pt x="9861" y="3984"/>
                    <a:pt x="9946" y="3926"/>
                    <a:pt x="9975" y="3873"/>
                  </a:cubicBezTo>
                  <a:cubicBezTo>
                    <a:pt x="10165" y="3534"/>
                    <a:pt x="10292" y="3162"/>
                    <a:pt x="10352" y="2777"/>
                  </a:cubicBezTo>
                  <a:cubicBezTo>
                    <a:pt x="10396" y="2526"/>
                    <a:pt x="10229" y="2287"/>
                    <a:pt x="9981" y="2241"/>
                  </a:cubicBezTo>
                  <a:cubicBezTo>
                    <a:pt x="9801" y="2210"/>
                    <a:pt x="9619" y="2195"/>
                    <a:pt x="9436" y="2195"/>
                  </a:cubicBezTo>
                  <a:cubicBezTo>
                    <a:pt x="9209" y="2195"/>
                    <a:pt x="8981" y="2219"/>
                    <a:pt x="8758" y="2267"/>
                  </a:cubicBezTo>
                  <a:cubicBezTo>
                    <a:pt x="8711" y="1884"/>
                    <a:pt x="8579" y="1496"/>
                    <a:pt x="8355" y="1098"/>
                  </a:cubicBezTo>
                  <a:cubicBezTo>
                    <a:pt x="8271" y="943"/>
                    <a:pt x="8112" y="855"/>
                    <a:pt x="7948" y="855"/>
                  </a:cubicBezTo>
                  <a:cubicBezTo>
                    <a:pt x="7875" y="855"/>
                    <a:pt x="7802" y="872"/>
                    <a:pt x="7733" y="908"/>
                  </a:cubicBezTo>
                  <a:cubicBezTo>
                    <a:pt x="7695" y="928"/>
                    <a:pt x="7033" y="1277"/>
                    <a:pt x="6590" y="1971"/>
                  </a:cubicBezTo>
                  <a:cubicBezTo>
                    <a:pt x="6236" y="1637"/>
                    <a:pt x="5767" y="1395"/>
                    <a:pt x="5197" y="1257"/>
                  </a:cubicBezTo>
                  <a:cubicBezTo>
                    <a:pt x="5159" y="1247"/>
                    <a:pt x="5121" y="1243"/>
                    <a:pt x="5084" y="1243"/>
                  </a:cubicBezTo>
                  <a:cubicBezTo>
                    <a:pt x="4877" y="1243"/>
                    <a:pt x="4689" y="1380"/>
                    <a:pt x="4635" y="1588"/>
                  </a:cubicBezTo>
                  <a:cubicBezTo>
                    <a:pt x="4621" y="1637"/>
                    <a:pt x="4313" y="2788"/>
                    <a:pt x="4906" y="3790"/>
                  </a:cubicBezTo>
                  <a:cubicBezTo>
                    <a:pt x="4981" y="3919"/>
                    <a:pt x="5070" y="4037"/>
                    <a:pt x="5168" y="4150"/>
                  </a:cubicBezTo>
                  <a:lnTo>
                    <a:pt x="3792" y="4150"/>
                  </a:lnTo>
                  <a:lnTo>
                    <a:pt x="2476" y="399"/>
                  </a:lnTo>
                  <a:cubicBezTo>
                    <a:pt x="2386" y="153"/>
                    <a:pt x="2156" y="0"/>
                    <a:pt x="190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18" name="Google Shape;718;p23"/>
          <p:cNvGrpSpPr/>
          <p:nvPr/>
        </p:nvGrpSpPr>
        <p:grpSpPr>
          <a:xfrm>
            <a:off x="5380150" y="1817363"/>
            <a:ext cx="167425" cy="374575"/>
            <a:chOff x="5380150" y="1512563"/>
            <a:chExt cx="167425" cy="374575"/>
          </a:xfrm>
        </p:grpSpPr>
        <p:sp>
          <p:nvSpPr>
            <p:cNvPr id="719" name="Google Shape;719;p23"/>
            <p:cNvSpPr/>
            <p:nvPr/>
          </p:nvSpPr>
          <p:spPr>
            <a:xfrm>
              <a:off x="5486300" y="1780313"/>
              <a:ext cx="12850" cy="19150"/>
            </a:xfrm>
            <a:custGeom>
              <a:rect b="b" l="l" r="r" t="t"/>
              <a:pathLst>
                <a:path extrusionOk="0" h="766" w="514">
                  <a:moveTo>
                    <a:pt x="289" y="1"/>
                  </a:moveTo>
                  <a:cubicBezTo>
                    <a:pt x="162" y="1"/>
                    <a:pt x="61" y="101"/>
                    <a:pt x="61" y="225"/>
                  </a:cubicBezTo>
                  <a:cubicBezTo>
                    <a:pt x="61" y="314"/>
                    <a:pt x="53" y="404"/>
                    <a:pt x="33" y="490"/>
                  </a:cubicBezTo>
                  <a:cubicBezTo>
                    <a:pt x="1" y="611"/>
                    <a:pt x="79" y="735"/>
                    <a:pt x="200" y="761"/>
                  </a:cubicBezTo>
                  <a:cubicBezTo>
                    <a:pt x="219" y="764"/>
                    <a:pt x="238" y="766"/>
                    <a:pt x="255" y="766"/>
                  </a:cubicBezTo>
                  <a:cubicBezTo>
                    <a:pt x="377" y="766"/>
                    <a:pt x="450" y="684"/>
                    <a:pt x="473" y="591"/>
                  </a:cubicBezTo>
                  <a:cubicBezTo>
                    <a:pt x="499" y="473"/>
                    <a:pt x="513" y="349"/>
                    <a:pt x="513" y="225"/>
                  </a:cubicBezTo>
                  <a:cubicBezTo>
                    <a:pt x="513" y="101"/>
                    <a:pt x="413" y="1"/>
                    <a:pt x="28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20" name="Google Shape;720;p23"/>
            <p:cNvSpPr/>
            <p:nvPr/>
          </p:nvSpPr>
          <p:spPr>
            <a:xfrm>
              <a:off x="5461125" y="1802813"/>
              <a:ext cx="30400" cy="22525"/>
            </a:xfrm>
            <a:custGeom>
              <a:rect b="b" l="l" r="r" t="t"/>
              <a:pathLst>
                <a:path extrusionOk="0" h="901" w="1216">
                  <a:moveTo>
                    <a:pt x="960" y="0"/>
                  </a:moveTo>
                  <a:cubicBezTo>
                    <a:pt x="897" y="0"/>
                    <a:pt x="833" y="27"/>
                    <a:pt x="789" y="79"/>
                  </a:cubicBezTo>
                  <a:cubicBezTo>
                    <a:pt x="634" y="264"/>
                    <a:pt x="424" y="396"/>
                    <a:pt x="190" y="456"/>
                  </a:cubicBezTo>
                  <a:cubicBezTo>
                    <a:pt x="72" y="488"/>
                    <a:pt x="0" y="612"/>
                    <a:pt x="29" y="730"/>
                  </a:cubicBezTo>
                  <a:cubicBezTo>
                    <a:pt x="61" y="875"/>
                    <a:pt x="171" y="901"/>
                    <a:pt x="242" y="901"/>
                  </a:cubicBezTo>
                  <a:cubicBezTo>
                    <a:pt x="274" y="901"/>
                    <a:pt x="297" y="896"/>
                    <a:pt x="303" y="894"/>
                  </a:cubicBezTo>
                  <a:cubicBezTo>
                    <a:pt x="628" y="810"/>
                    <a:pt x="919" y="629"/>
                    <a:pt x="1135" y="373"/>
                  </a:cubicBezTo>
                  <a:cubicBezTo>
                    <a:pt x="1215" y="278"/>
                    <a:pt x="1204" y="137"/>
                    <a:pt x="1109" y="56"/>
                  </a:cubicBezTo>
                  <a:cubicBezTo>
                    <a:pt x="1066" y="19"/>
                    <a:pt x="1013" y="0"/>
                    <a:pt x="96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21" name="Google Shape;721;p23"/>
            <p:cNvSpPr/>
            <p:nvPr/>
          </p:nvSpPr>
          <p:spPr>
            <a:xfrm>
              <a:off x="5444775" y="1662638"/>
              <a:ext cx="42650" cy="36450"/>
            </a:xfrm>
            <a:custGeom>
              <a:rect b="b" l="l" r="r" t="t"/>
              <a:pathLst>
                <a:path extrusionOk="0" h="1458" w="1706">
                  <a:moveTo>
                    <a:pt x="974" y="451"/>
                  </a:moveTo>
                  <a:cubicBezTo>
                    <a:pt x="1116" y="451"/>
                    <a:pt x="1253" y="562"/>
                    <a:pt x="1253" y="729"/>
                  </a:cubicBezTo>
                  <a:cubicBezTo>
                    <a:pt x="1253" y="882"/>
                    <a:pt x="1129" y="1005"/>
                    <a:pt x="977" y="1005"/>
                  </a:cubicBezTo>
                  <a:cubicBezTo>
                    <a:pt x="729" y="1005"/>
                    <a:pt x="605" y="706"/>
                    <a:pt x="781" y="533"/>
                  </a:cubicBezTo>
                  <a:cubicBezTo>
                    <a:pt x="837" y="476"/>
                    <a:pt x="906" y="451"/>
                    <a:pt x="974" y="451"/>
                  </a:cubicBezTo>
                  <a:close/>
                  <a:moveTo>
                    <a:pt x="977" y="1"/>
                  </a:moveTo>
                  <a:cubicBezTo>
                    <a:pt x="326" y="1"/>
                    <a:pt x="1" y="784"/>
                    <a:pt x="461" y="1242"/>
                  </a:cubicBezTo>
                  <a:cubicBezTo>
                    <a:pt x="610" y="1391"/>
                    <a:pt x="793" y="1458"/>
                    <a:pt x="972" y="1458"/>
                  </a:cubicBezTo>
                  <a:cubicBezTo>
                    <a:pt x="1346" y="1458"/>
                    <a:pt x="1705" y="1167"/>
                    <a:pt x="1705" y="729"/>
                  </a:cubicBezTo>
                  <a:cubicBezTo>
                    <a:pt x="1702" y="326"/>
                    <a:pt x="1377" y="1"/>
                    <a:pt x="9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22" name="Google Shape;722;p23"/>
            <p:cNvSpPr/>
            <p:nvPr/>
          </p:nvSpPr>
          <p:spPr>
            <a:xfrm>
              <a:off x="5380150" y="1512563"/>
              <a:ext cx="167425" cy="374575"/>
            </a:xfrm>
            <a:custGeom>
              <a:rect b="b" l="l" r="r" t="t"/>
              <a:pathLst>
                <a:path extrusionOk="0" h="14983" w="6697">
                  <a:moveTo>
                    <a:pt x="3452" y="598"/>
                  </a:moveTo>
                  <a:cubicBezTo>
                    <a:pt x="3539" y="845"/>
                    <a:pt x="3547" y="1075"/>
                    <a:pt x="3478" y="1294"/>
                  </a:cubicBezTo>
                  <a:cubicBezTo>
                    <a:pt x="3398" y="1559"/>
                    <a:pt x="3219" y="1758"/>
                    <a:pt x="3067" y="1887"/>
                  </a:cubicBezTo>
                  <a:cubicBezTo>
                    <a:pt x="2980" y="1640"/>
                    <a:pt x="2972" y="1409"/>
                    <a:pt x="3038" y="1191"/>
                  </a:cubicBezTo>
                  <a:cubicBezTo>
                    <a:pt x="3121" y="926"/>
                    <a:pt x="3300" y="727"/>
                    <a:pt x="3452" y="598"/>
                  </a:cubicBezTo>
                  <a:close/>
                  <a:moveTo>
                    <a:pt x="4008" y="2460"/>
                  </a:moveTo>
                  <a:lnTo>
                    <a:pt x="4258" y="2895"/>
                  </a:lnTo>
                  <a:lnTo>
                    <a:pt x="4258" y="2895"/>
                  </a:lnTo>
                  <a:lnTo>
                    <a:pt x="3824" y="2644"/>
                  </a:lnTo>
                  <a:cubicBezTo>
                    <a:pt x="3878" y="2578"/>
                    <a:pt x="3942" y="2515"/>
                    <a:pt x="4008" y="2460"/>
                  </a:cubicBezTo>
                  <a:close/>
                  <a:moveTo>
                    <a:pt x="5747" y="2460"/>
                  </a:moveTo>
                  <a:cubicBezTo>
                    <a:pt x="5813" y="2515"/>
                    <a:pt x="5876" y="2578"/>
                    <a:pt x="5931" y="2644"/>
                  </a:cubicBezTo>
                  <a:lnTo>
                    <a:pt x="5496" y="2898"/>
                  </a:lnTo>
                  <a:lnTo>
                    <a:pt x="5747" y="2460"/>
                  </a:lnTo>
                  <a:close/>
                  <a:moveTo>
                    <a:pt x="4877" y="2146"/>
                  </a:moveTo>
                  <a:cubicBezTo>
                    <a:pt x="5039" y="2146"/>
                    <a:pt x="5201" y="2175"/>
                    <a:pt x="5355" y="2233"/>
                  </a:cubicBezTo>
                  <a:lnTo>
                    <a:pt x="4877" y="3062"/>
                  </a:lnTo>
                  <a:lnTo>
                    <a:pt x="4399" y="2233"/>
                  </a:lnTo>
                  <a:cubicBezTo>
                    <a:pt x="4554" y="2175"/>
                    <a:pt x="4715" y="2146"/>
                    <a:pt x="4877" y="2146"/>
                  </a:cubicBezTo>
                  <a:close/>
                  <a:moveTo>
                    <a:pt x="2715" y="3514"/>
                  </a:moveTo>
                  <a:lnTo>
                    <a:pt x="2715" y="3750"/>
                  </a:lnTo>
                  <a:lnTo>
                    <a:pt x="2338" y="3750"/>
                  </a:lnTo>
                  <a:lnTo>
                    <a:pt x="2312" y="3514"/>
                  </a:lnTo>
                  <a:close/>
                  <a:moveTo>
                    <a:pt x="6158" y="3036"/>
                  </a:moveTo>
                  <a:cubicBezTo>
                    <a:pt x="6216" y="3188"/>
                    <a:pt x="6245" y="3350"/>
                    <a:pt x="6245" y="3514"/>
                  </a:cubicBezTo>
                  <a:cubicBezTo>
                    <a:pt x="6245" y="3678"/>
                    <a:pt x="6216" y="3839"/>
                    <a:pt x="6158" y="3992"/>
                  </a:cubicBezTo>
                  <a:lnTo>
                    <a:pt x="5329" y="3514"/>
                  </a:lnTo>
                  <a:lnTo>
                    <a:pt x="6158" y="3036"/>
                  </a:lnTo>
                  <a:close/>
                  <a:moveTo>
                    <a:pt x="5318" y="4029"/>
                  </a:moveTo>
                  <a:lnTo>
                    <a:pt x="5931" y="4383"/>
                  </a:lnTo>
                  <a:cubicBezTo>
                    <a:pt x="5813" y="4530"/>
                    <a:pt x="5663" y="4648"/>
                    <a:pt x="5493" y="4734"/>
                  </a:cubicBezTo>
                  <a:cubicBezTo>
                    <a:pt x="5439" y="4490"/>
                    <a:pt x="5378" y="4254"/>
                    <a:pt x="5318" y="4029"/>
                  </a:cubicBezTo>
                  <a:close/>
                  <a:moveTo>
                    <a:pt x="4235" y="4202"/>
                  </a:moveTo>
                  <a:cubicBezTo>
                    <a:pt x="4261" y="4202"/>
                    <a:pt x="4284" y="4219"/>
                    <a:pt x="4293" y="4245"/>
                  </a:cubicBezTo>
                  <a:cubicBezTo>
                    <a:pt x="4964" y="6456"/>
                    <a:pt x="5183" y="9974"/>
                    <a:pt x="5183" y="10938"/>
                  </a:cubicBezTo>
                  <a:cubicBezTo>
                    <a:pt x="5183" y="12081"/>
                    <a:pt x="4253" y="13011"/>
                    <a:pt x="3110" y="13011"/>
                  </a:cubicBezTo>
                  <a:cubicBezTo>
                    <a:pt x="1964" y="13011"/>
                    <a:pt x="1034" y="12081"/>
                    <a:pt x="1034" y="10938"/>
                  </a:cubicBezTo>
                  <a:cubicBezTo>
                    <a:pt x="1034" y="9974"/>
                    <a:pt x="1256" y="6456"/>
                    <a:pt x="1927" y="4245"/>
                  </a:cubicBezTo>
                  <a:cubicBezTo>
                    <a:pt x="1932" y="4219"/>
                    <a:pt x="1955" y="4202"/>
                    <a:pt x="1981" y="4202"/>
                  </a:cubicBezTo>
                  <a:close/>
                  <a:moveTo>
                    <a:pt x="4797" y="13716"/>
                  </a:moveTo>
                  <a:lnTo>
                    <a:pt x="4797" y="13929"/>
                  </a:lnTo>
                  <a:cubicBezTo>
                    <a:pt x="4797" y="14260"/>
                    <a:pt x="4526" y="14531"/>
                    <a:pt x="4195" y="14531"/>
                  </a:cubicBezTo>
                  <a:lnTo>
                    <a:pt x="2025" y="14531"/>
                  </a:lnTo>
                  <a:cubicBezTo>
                    <a:pt x="1691" y="14531"/>
                    <a:pt x="1423" y="14260"/>
                    <a:pt x="1420" y="13929"/>
                  </a:cubicBezTo>
                  <a:lnTo>
                    <a:pt x="1420" y="13716"/>
                  </a:lnTo>
                  <a:cubicBezTo>
                    <a:pt x="1934" y="14048"/>
                    <a:pt x="2521" y="14215"/>
                    <a:pt x="3108" y="14215"/>
                  </a:cubicBezTo>
                  <a:cubicBezTo>
                    <a:pt x="3696" y="14215"/>
                    <a:pt x="4283" y="14048"/>
                    <a:pt x="4797" y="13716"/>
                  </a:cubicBezTo>
                  <a:close/>
                  <a:moveTo>
                    <a:pt x="3573" y="1"/>
                  </a:moveTo>
                  <a:cubicBezTo>
                    <a:pt x="3548" y="1"/>
                    <a:pt x="3522" y="7"/>
                    <a:pt x="3498" y="19"/>
                  </a:cubicBezTo>
                  <a:cubicBezTo>
                    <a:pt x="3470" y="33"/>
                    <a:pt x="2819" y="376"/>
                    <a:pt x="2609" y="1061"/>
                  </a:cubicBezTo>
                  <a:cubicBezTo>
                    <a:pt x="2497" y="1430"/>
                    <a:pt x="2534" y="1824"/>
                    <a:pt x="2718" y="2230"/>
                  </a:cubicBezTo>
                  <a:lnTo>
                    <a:pt x="2718" y="3062"/>
                  </a:lnTo>
                  <a:lnTo>
                    <a:pt x="2266" y="3062"/>
                  </a:lnTo>
                  <a:lnTo>
                    <a:pt x="1993" y="462"/>
                  </a:lnTo>
                  <a:cubicBezTo>
                    <a:pt x="1979" y="347"/>
                    <a:pt x="1884" y="262"/>
                    <a:pt x="1769" y="262"/>
                  </a:cubicBezTo>
                  <a:cubicBezTo>
                    <a:pt x="1760" y="262"/>
                    <a:pt x="1751" y="263"/>
                    <a:pt x="1742" y="264"/>
                  </a:cubicBezTo>
                  <a:cubicBezTo>
                    <a:pt x="1619" y="275"/>
                    <a:pt x="1529" y="387"/>
                    <a:pt x="1544" y="511"/>
                  </a:cubicBezTo>
                  <a:lnTo>
                    <a:pt x="1812" y="3062"/>
                  </a:lnTo>
                  <a:lnTo>
                    <a:pt x="1696" y="3062"/>
                  </a:lnTo>
                  <a:cubicBezTo>
                    <a:pt x="1403" y="3065"/>
                    <a:pt x="1144" y="3252"/>
                    <a:pt x="1052" y="3528"/>
                  </a:cubicBezTo>
                  <a:cubicBezTo>
                    <a:pt x="957" y="3784"/>
                    <a:pt x="876" y="4110"/>
                    <a:pt x="847" y="4222"/>
                  </a:cubicBezTo>
                  <a:cubicBezTo>
                    <a:pt x="815" y="4343"/>
                    <a:pt x="887" y="4467"/>
                    <a:pt x="1008" y="4498"/>
                  </a:cubicBezTo>
                  <a:cubicBezTo>
                    <a:pt x="1028" y="4503"/>
                    <a:pt x="1047" y="4506"/>
                    <a:pt x="1066" y="4506"/>
                  </a:cubicBezTo>
                  <a:cubicBezTo>
                    <a:pt x="1166" y="4506"/>
                    <a:pt x="1258" y="4439"/>
                    <a:pt x="1285" y="4337"/>
                  </a:cubicBezTo>
                  <a:cubicBezTo>
                    <a:pt x="1348" y="4118"/>
                    <a:pt x="1460" y="3724"/>
                    <a:pt x="1480" y="3669"/>
                  </a:cubicBezTo>
                  <a:cubicBezTo>
                    <a:pt x="1509" y="3577"/>
                    <a:pt x="1598" y="3514"/>
                    <a:pt x="1696" y="3514"/>
                  </a:cubicBezTo>
                  <a:lnTo>
                    <a:pt x="1858" y="3514"/>
                  </a:lnTo>
                  <a:lnTo>
                    <a:pt x="1883" y="3758"/>
                  </a:lnTo>
                  <a:cubicBezTo>
                    <a:pt x="1696" y="3796"/>
                    <a:pt x="1547" y="3931"/>
                    <a:pt x="1492" y="4112"/>
                  </a:cubicBezTo>
                  <a:cubicBezTo>
                    <a:pt x="807" y="6372"/>
                    <a:pt x="582" y="9956"/>
                    <a:pt x="582" y="10935"/>
                  </a:cubicBezTo>
                  <a:cubicBezTo>
                    <a:pt x="600" y="12320"/>
                    <a:pt x="1725" y="13431"/>
                    <a:pt x="3110" y="13431"/>
                  </a:cubicBezTo>
                  <a:cubicBezTo>
                    <a:pt x="4492" y="13431"/>
                    <a:pt x="5617" y="12320"/>
                    <a:pt x="5634" y="10935"/>
                  </a:cubicBezTo>
                  <a:cubicBezTo>
                    <a:pt x="5634" y="9956"/>
                    <a:pt x="5410" y="6372"/>
                    <a:pt x="4725" y="4112"/>
                  </a:cubicBezTo>
                  <a:cubicBezTo>
                    <a:pt x="4659" y="3899"/>
                    <a:pt x="4464" y="3750"/>
                    <a:pt x="4242" y="3750"/>
                  </a:cubicBezTo>
                  <a:cubicBezTo>
                    <a:pt x="4240" y="3750"/>
                    <a:pt x="4238" y="3750"/>
                    <a:pt x="4235" y="3750"/>
                  </a:cubicBezTo>
                  <a:lnTo>
                    <a:pt x="3170" y="3750"/>
                  </a:lnTo>
                  <a:lnTo>
                    <a:pt x="3170" y="3514"/>
                  </a:lnTo>
                  <a:lnTo>
                    <a:pt x="4523" y="3514"/>
                  </a:lnTo>
                  <a:cubicBezTo>
                    <a:pt x="4621" y="3514"/>
                    <a:pt x="4708" y="3577"/>
                    <a:pt x="4739" y="3669"/>
                  </a:cubicBezTo>
                  <a:cubicBezTo>
                    <a:pt x="5516" y="6027"/>
                    <a:pt x="5770" y="9999"/>
                    <a:pt x="5770" y="11105"/>
                  </a:cubicBezTo>
                  <a:cubicBezTo>
                    <a:pt x="5770" y="12573"/>
                    <a:pt x="4581" y="13762"/>
                    <a:pt x="3110" y="13762"/>
                  </a:cubicBezTo>
                  <a:cubicBezTo>
                    <a:pt x="1642" y="13762"/>
                    <a:pt x="453" y="12573"/>
                    <a:pt x="453" y="11105"/>
                  </a:cubicBezTo>
                  <a:cubicBezTo>
                    <a:pt x="453" y="7852"/>
                    <a:pt x="1118" y="5080"/>
                    <a:pt x="1147" y="4959"/>
                  </a:cubicBezTo>
                  <a:lnTo>
                    <a:pt x="1147" y="4950"/>
                  </a:lnTo>
                  <a:cubicBezTo>
                    <a:pt x="1175" y="4826"/>
                    <a:pt x="1098" y="4706"/>
                    <a:pt x="974" y="4680"/>
                  </a:cubicBezTo>
                  <a:cubicBezTo>
                    <a:pt x="958" y="4676"/>
                    <a:pt x="942" y="4675"/>
                    <a:pt x="927" y="4675"/>
                  </a:cubicBezTo>
                  <a:cubicBezTo>
                    <a:pt x="823" y="4675"/>
                    <a:pt x="729" y="4747"/>
                    <a:pt x="706" y="4852"/>
                  </a:cubicBezTo>
                  <a:lnTo>
                    <a:pt x="706" y="4858"/>
                  </a:lnTo>
                  <a:cubicBezTo>
                    <a:pt x="686" y="4950"/>
                    <a:pt x="1" y="7492"/>
                    <a:pt x="1" y="11105"/>
                  </a:cubicBezTo>
                  <a:cubicBezTo>
                    <a:pt x="1" y="11957"/>
                    <a:pt x="352" y="12775"/>
                    <a:pt x="974" y="13359"/>
                  </a:cubicBezTo>
                  <a:lnTo>
                    <a:pt x="974" y="13929"/>
                  </a:lnTo>
                  <a:cubicBezTo>
                    <a:pt x="974" y="14510"/>
                    <a:pt x="1446" y="14983"/>
                    <a:pt x="2027" y="14983"/>
                  </a:cubicBezTo>
                  <a:lnTo>
                    <a:pt x="4198" y="14983"/>
                  </a:lnTo>
                  <a:cubicBezTo>
                    <a:pt x="4779" y="14983"/>
                    <a:pt x="5252" y="14510"/>
                    <a:pt x="5252" y="13929"/>
                  </a:cubicBezTo>
                  <a:lnTo>
                    <a:pt x="5252" y="13359"/>
                  </a:lnTo>
                  <a:cubicBezTo>
                    <a:pt x="5873" y="12775"/>
                    <a:pt x="6225" y="11957"/>
                    <a:pt x="6225" y="11105"/>
                  </a:cubicBezTo>
                  <a:cubicBezTo>
                    <a:pt x="6225" y="10213"/>
                    <a:pt x="6061" y="7481"/>
                    <a:pt x="5597" y="5186"/>
                  </a:cubicBezTo>
                  <a:cubicBezTo>
                    <a:pt x="6265" y="4898"/>
                    <a:pt x="6697" y="4242"/>
                    <a:pt x="6697" y="3514"/>
                  </a:cubicBezTo>
                  <a:cubicBezTo>
                    <a:pt x="6694" y="2633"/>
                    <a:pt x="6061" y="1881"/>
                    <a:pt x="5194" y="1726"/>
                  </a:cubicBezTo>
                  <a:cubicBezTo>
                    <a:pt x="5088" y="1707"/>
                    <a:pt x="4982" y="1698"/>
                    <a:pt x="4878" y="1698"/>
                  </a:cubicBezTo>
                  <a:cubicBezTo>
                    <a:pt x="4127" y="1698"/>
                    <a:pt x="3438" y="2164"/>
                    <a:pt x="3170" y="2892"/>
                  </a:cubicBezTo>
                  <a:lnTo>
                    <a:pt x="3170" y="2379"/>
                  </a:lnTo>
                  <a:cubicBezTo>
                    <a:pt x="3383" y="2236"/>
                    <a:pt x="3763" y="1919"/>
                    <a:pt x="3913" y="1427"/>
                  </a:cubicBezTo>
                  <a:cubicBezTo>
                    <a:pt x="3948" y="1317"/>
                    <a:pt x="3968" y="1208"/>
                    <a:pt x="3973" y="1096"/>
                  </a:cubicBezTo>
                  <a:cubicBezTo>
                    <a:pt x="4043" y="1070"/>
                    <a:pt x="4114" y="1047"/>
                    <a:pt x="4186" y="1029"/>
                  </a:cubicBezTo>
                  <a:cubicBezTo>
                    <a:pt x="4204" y="1127"/>
                    <a:pt x="4207" y="1222"/>
                    <a:pt x="4218" y="1314"/>
                  </a:cubicBezTo>
                  <a:cubicBezTo>
                    <a:pt x="4238" y="1517"/>
                    <a:pt x="4398" y="1531"/>
                    <a:pt x="4441" y="1531"/>
                  </a:cubicBezTo>
                  <a:cubicBezTo>
                    <a:pt x="4447" y="1531"/>
                    <a:pt x="4451" y="1530"/>
                    <a:pt x="4451" y="1530"/>
                  </a:cubicBezTo>
                  <a:cubicBezTo>
                    <a:pt x="4575" y="1527"/>
                    <a:pt x="4673" y="1424"/>
                    <a:pt x="4667" y="1297"/>
                  </a:cubicBezTo>
                  <a:cubicBezTo>
                    <a:pt x="4664" y="1156"/>
                    <a:pt x="4647" y="1015"/>
                    <a:pt x="4618" y="877"/>
                  </a:cubicBezTo>
                  <a:cubicBezTo>
                    <a:pt x="4580" y="691"/>
                    <a:pt x="4416" y="563"/>
                    <a:pt x="4234" y="563"/>
                  </a:cubicBezTo>
                  <a:cubicBezTo>
                    <a:pt x="4213" y="563"/>
                    <a:pt x="4191" y="565"/>
                    <a:pt x="4169" y="569"/>
                  </a:cubicBezTo>
                  <a:cubicBezTo>
                    <a:pt x="4089" y="586"/>
                    <a:pt x="4011" y="606"/>
                    <a:pt x="3933" y="632"/>
                  </a:cubicBezTo>
                  <a:cubicBezTo>
                    <a:pt x="3887" y="439"/>
                    <a:pt x="3812" y="255"/>
                    <a:pt x="3717" y="85"/>
                  </a:cubicBezTo>
                  <a:cubicBezTo>
                    <a:pt x="3687" y="31"/>
                    <a:pt x="3631" y="1"/>
                    <a:pt x="3573"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23" name="Google Shape;723;p23"/>
          <p:cNvGrpSpPr/>
          <p:nvPr/>
        </p:nvGrpSpPr>
        <p:grpSpPr>
          <a:xfrm>
            <a:off x="5255425" y="3561838"/>
            <a:ext cx="363625" cy="374600"/>
            <a:chOff x="5255425" y="3257038"/>
            <a:chExt cx="363625" cy="374600"/>
          </a:xfrm>
        </p:grpSpPr>
        <p:sp>
          <p:nvSpPr>
            <p:cNvPr id="724" name="Google Shape;724;p23"/>
            <p:cNvSpPr/>
            <p:nvPr/>
          </p:nvSpPr>
          <p:spPr>
            <a:xfrm>
              <a:off x="5255425" y="3257038"/>
              <a:ext cx="363625" cy="374600"/>
            </a:xfrm>
            <a:custGeom>
              <a:rect b="b" l="l" r="r" t="t"/>
              <a:pathLst>
                <a:path extrusionOk="0" h="14984" w="14545">
                  <a:moveTo>
                    <a:pt x="3268" y="1229"/>
                  </a:moveTo>
                  <a:lnTo>
                    <a:pt x="4048" y="3210"/>
                  </a:lnTo>
                  <a:cubicBezTo>
                    <a:pt x="3959" y="3253"/>
                    <a:pt x="3881" y="3314"/>
                    <a:pt x="3815" y="3386"/>
                  </a:cubicBezTo>
                  <a:cubicBezTo>
                    <a:pt x="3732" y="3478"/>
                    <a:pt x="3674" y="3587"/>
                    <a:pt x="3643" y="3705"/>
                  </a:cubicBezTo>
                  <a:lnTo>
                    <a:pt x="1530" y="3429"/>
                  </a:lnTo>
                  <a:cubicBezTo>
                    <a:pt x="1668" y="2436"/>
                    <a:pt x="2333" y="1595"/>
                    <a:pt x="3268" y="1229"/>
                  </a:cubicBezTo>
                  <a:close/>
                  <a:moveTo>
                    <a:pt x="1506" y="3875"/>
                  </a:moveTo>
                  <a:lnTo>
                    <a:pt x="3640" y="4154"/>
                  </a:lnTo>
                  <a:lnTo>
                    <a:pt x="3714" y="4911"/>
                  </a:lnTo>
                  <a:cubicBezTo>
                    <a:pt x="3712" y="4914"/>
                    <a:pt x="3709" y="4917"/>
                    <a:pt x="3706" y="4920"/>
                  </a:cubicBezTo>
                  <a:lnTo>
                    <a:pt x="2750" y="6132"/>
                  </a:lnTo>
                  <a:cubicBezTo>
                    <a:pt x="2684" y="6089"/>
                    <a:pt x="2621" y="6043"/>
                    <a:pt x="2557" y="5994"/>
                  </a:cubicBezTo>
                  <a:cubicBezTo>
                    <a:pt x="1907" y="5478"/>
                    <a:pt x="1521" y="4701"/>
                    <a:pt x="1506" y="3875"/>
                  </a:cubicBezTo>
                  <a:close/>
                  <a:moveTo>
                    <a:pt x="4279" y="469"/>
                  </a:moveTo>
                  <a:cubicBezTo>
                    <a:pt x="4990" y="469"/>
                    <a:pt x="5706" y="695"/>
                    <a:pt x="6311" y="1163"/>
                  </a:cubicBezTo>
                  <a:cubicBezTo>
                    <a:pt x="6386" y="1224"/>
                    <a:pt x="6426" y="1316"/>
                    <a:pt x="6418" y="1411"/>
                  </a:cubicBezTo>
                  <a:cubicBezTo>
                    <a:pt x="6372" y="1370"/>
                    <a:pt x="6326" y="1330"/>
                    <a:pt x="6274" y="1290"/>
                  </a:cubicBezTo>
                  <a:cubicBezTo>
                    <a:pt x="5695" y="832"/>
                    <a:pt x="4990" y="596"/>
                    <a:pt x="4278" y="596"/>
                  </a:cubicBezTo>
                  <a:cubicBezTo>
                    <a:pt x="3839" y="596"/>
                    <a:pt x="3397" y="686"/>
                    <a:pt x="2980" y="870"/>
                  </a:cubicBezTo>
                  <a:cubicBezTo>
                    <a:pt x="1886" y="1350"/>
                    <a:pt x="1152" y="2395"/>
                    <a:pt x="1066" y="3584"/>
                  </a:cubicBezTo>
                  <a:lnTo>
                    <a:pt x="1066" y="3593"/>
                  </a:lnTo>
                  <a:cubicBezTo>
                    <a:pt x="1066" y="3604"/>
                    <a:pt x="1066" y="3616"/>
                    <a:pt x="1066" y="3627"/>
                  </a:cubicBezTo>
                  <a:cubicBezTo>
                    <a:pt x="1006" y="4675"/>
                    <a:pt x="1460" y="5689"/>
                    <a:pt x="2284" y="6339"/>
                  </a:cubicBezTo>
                  <a:cubicBezTo>
                    <a:pt x="2324" y="6374"/>
                    <a:pt x="2367" y="6402"/>
                    <a:pt x="2408" y="6434"/>
                  </a:cubicBezTo>
                  <a:lnTo>
                    <a:pt x="2399" y="6437"/>
                  </a:lnTo>
                  <a:cubicBezTo>
                    <a:pt x="2388" y="6438"/>
                    <a:pt x="2376" y="6439"/>
                    <a:pt x="2365" y="6439"/>
                  </a:cubicBezTo>
                  <a:cubicBezTo>
                    <a:pt x="2301" y="6439"/>
                    <a:pt x="2237" y="6418"/>
                    <a:pt x="2186" y="6377"/>
                  </a:cubicBezTo>
                  <a:cubicBezTo>
                    <a:pt x="770" y="5231"/>
                    <a:pt x="539" y="3158"/>
                    <a:pt x="1671" y="1730"/>
                  </a:cubicBezTo>
                  <a:cubicBezTo>
                    <a:pt x="2325" y="902"/>
                    <a:pt x="3297" y="469"/>
                    <a:pt x="4279" y="469"/>
                  </a:cubicBezTo>
                  <a:close/>
                  <a:moveTo>
                    <a:pt x="13758" y="3578"/>
                  </a:moveTo>
                  <a:cubicBezTo>
                    <a:pt x="13951" y="3578"/>
                    <a:pt x="14101" y="3745"/>
                    <a:pt x="14084" y="3935"/>
                  </a:cubicBezTo>
                  <a:lnTo>
                    <a:pt x="14081" y="3932"/>
                  </a:lnTo>
                  <a:lnTo>
                    <a:pt x="13042" y="14250"/>
                  </a:lnTo>
                  <a:cubicBezTo>
                    <a:pt x="13027" y="14415"/>
                    <a:pt x="12889" y="14541"/>
                    <a:pt x="12725" y="14541"/>
                  </a:cubicBezTo>
                  <a:cubicBezTo>
                    <a:pt x="12723" y="14541"/>
                    <a:pt x="12721" y="14541"/>
                    <a:pt x="12719" y="14541"/>
                  </a:cubicBezTo>
                  <a:lnTo>
                    <a:pt x="5424" y="14541"/>
                  </a:lnTo>
                  <a:cubicBezTo>
                    <a:pt x="5423" y="14541"/>
                    <a:pt x="5421" y="14541"/>
                    <a:pt x="5419" y="14541"/>
                  </a:cubicBezTo>
                  <a:cubicBezTo>
                    <a:pt x="5254" y="14541"/>
                    <a:pt x="5116" y="14415"/>
                    <a:pt x="5102" y="14250"/>
                  </a:cubicBezTo>
                  <a:lnTo>
                    <a:pt x="4063" y="3935"/>
                  </a:lnTo>
                  <a:cubicBezTo>
                    <a:pt x="4043" y="3745"/>
                    <a:pt x="4195" y="3578"/>
                    <a:pt x="4385" y="3578"/>
                  </a:cubicBezTo>
                  <a:close/>
                  <a:moveTo>
                    <a:pt x="4252" y="0"/>
                  </a:moveTo>
                  <a:cubicBezTo>
                    <a:pt x="3139" y="0"/>
                    <a:pt x="2037" y="490"/>
                    <a:pt x="1293" y="1431"/>
                  </a:cubicBezTo>
                  <a:cubicBezTo>
                    <a:pt x="1" y="3063"/>
                    <a:pt x="277" y="5435"/>
                    <a:pt x="1910" y="6725"/>
                  </a:cubicBezTo>
                  <a:cubicBezTo>
                    <a:pt x="2042" y="6828"/>
                    <a:pt x="2197" y="6869"/>
                    <a:pt x="2364" y="6883"/>
                  </a:cubicBezTo>
                  <a:cubicBezTo>
                    <a:pt x="2376" y="6884"/>
                    <a:pt x="2388" y="6885"/>
                    <a:pt x="2400" y="6885"/>
                  </a:cubicBezTo>
                  <a:cubicBezTo>
                    <a:pt x="2599" y="6885"/>
                    <a:pt x="2826" y="6751"/>
                    <a:pt x="2940" y="6604"/>
                  </a:cubicBezTo>
                  <a:lnTo>
                    <a:pt x="3778" y="5545"/>
                  </a:lnTo>
                  <a:lnTo>
                    <a:pt x="4659" y="14293"/>
                  </a:lnTo>
                  <a:cubicBezTo>
                    <a:pt x="4699" y="14685"/>
                    <a:pt x="5030" y="14984"/>
                    <a:pt x="5424" y="14984"/>
                  </a:cubicBezTo>
                  <a:lnTo>
                    <a:pt x="12719" y="14984"/>
                  </a:lnTo>
                  <a:cubicBezTo>
                    <a:pt x="12721" y="14984"/>
                    <a:pt x="12723" y="14984"/>
                    <a:pt x="12725" y="14984"/>
                  </a:cubicBezTo>
                  <a:cubicBezTo>
                    <a:pt x="13117" y="14984"/>
                    <a:pt x="13445" y="14686"/>
                    <a:pt x="13485" y="14293"/>
                  </a:cubicBezTo>
                  <a:lnTo>
                    <a:pt x="14524" y="3979"/>
                  </a:lnTo>
                  <a:cubicBezTo>
                    <a:pt x="14544" y="3763"/>
                    <a:pt x="14475" y="3547"/>
                    <a:pt x="14328" y="3386"/>
                  </a:cubicBezTo>
                  <a:cubicBezTo>
                    <a:pt x="14184" y="3227"/>
                    <a:pt x="13981" y="3135"/>
                    <a:pt x="13768" y="3135"/>
                  </a:cubicBezTo>
                  <a:cubicBezTo>
                    <a:pt x="13765" y="3135"/>
                    <a:pt x="13762" y="3135"/>
                    <a:pt x="13758" y="3135"/>
                  </a:cubicBezTo>
                  <a:lnTo>
                    <a:pt x="4498" y="3135"/>
                  </a:lnTo>
                  <a:lnTo>
                    <a:pt x="3697" y="1103"/>
                  </a:lnTo>
                  <a:cubicBezTo>
                    <a:pt x="3781" y="1085"/>
                    <a:pt x="3867" y="1071"/>
                    <a:pt x="3956" y="1060"/>
                  </a:cubicBezTo>
                  <a:cubicBezTo>
                    <a:pt x="4065" y="1047"/>
                    <a:pt x="4174" y="1040"/>
                    <a:pt x="4282" y="1040"/>
                  </a:cubicBezTo>
                  <a:cubicBezTo>
                    <a:pt x="4902" y="1040"/>
                    <a:pt x="5507" y="1249"/>
                    <a:pt x="5997" y="1641"/>
                  </a:cubicBezTo>
                  <a:cubicBezTo>
                    <a:pt x="6061" y="1687"/>
                    <a:pt x="6121" y="1739"/>
                    <a:pt x="6179" y="1794"/>
                  </a:cubicBezTo>
                  <a:lnTo>
                    <a:pt x="5502" y="2649"/>
                  </a:lnTo>
                  <a:cubicBezTo>
                    <a:pt x="5424" y="2746"/>
                    <a:pt x="5442" y="2885"/>
                    <a:pt x="5537" y="2962"/>
                  </a:cubicBezTo>
                  <a:cubicBezTo>
                    <a:pt x="5578" y="2994"/>
                    <a:pt x="5628" y="3010"/>
                    <a:pt x="5677" y="3010"/>
                  </a:cubicBezTo>
                  <a:cubicBezTo>
                    <a:pt x="5743" y="3010"/>
                    <a:pt x="5807" y="2981"/>
                    <a:pt x="5851" y="2925"/>
                  </a:cubicBezTo>
                  <a:lnTo>
                    <a:pt x="6706" y="1843"/>
                  </a:lnTo>
                  <a:cubicBezTo>
                    <a:pt x="6959" y="1526"/>
                    <a:pt x="6904" y="1065"/>
                    <a:pt x="6587" y="812"/>
                  </a:cubicBezTo>
                  <a:cubicBezTo>
                    <a:pt x="5896" y="265"/>
                    <a:pt x="5071" y="0"/>
                    <a:pt x="4252"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25" name="Google Shape;725;p23"/>
            <p:cNvSpPr/>
            <p:nvPr/>
          </p:nvSpPr>
          <p:spPr>
            <a:xfrm>
              <a:off x="5544675" y="3529263"/>
              <a:ext cx="11975" cy="14725"/>
            </a:xfrm>
            <a:custGeom>
              <a:rect b="b" l="l" r="r" t="t"/>
              <a:pathLst>
                <a:path extrusionOk="0" h="589" w="479">
                  <a:moveTo>
                    <a:pt x="247" y="0"/>
                  </a:moveTo>
                  <a:cubicBezTo>
                    <a:pt x="132" y="0"/>
                    <a:pt x="37" y="86"/>
                    <a:pt x="24" y="203"/>
                  </a:cubicBezTo>
                  <a:lnTo>
                    <a:pt x="9" y="341"/>
                  </a:lnTo>
                  <a:cubicBezTo>
                    <a:pt x="1" y="465"/>
                    <a:pt x="87" y="571"/>
                    <a:pt x="208" y="586"/>
                  </a:cubicBezTo>
                  <a:cubicBezTo>
                    <a:pt x="225" y="588"/>
                    <a:pt x="240" y="589"/>
                    <a:pt x="255" y="589"/>
                  </a:cubicBezTo>
                  <a:cubicBezTo>
                    <a:pt x="398" y="589"/>
                    <a:pt x="442" y="492"/>
                    <a:pt x="453" y="387"/>
                  </a:cubicBezTo>
                  <a:lnTo>
                    <a:pt x="467" y="246"/>
                  </a:lnTo>
                  <a:cubicBezTo>
                    <a:pt x="478" y="125"/>
                    <a:pt x="389" y="16"/>
                    <a:pt x="268" y="1"/>
                  </a:cubicBezTo>
                  <a:cubicBezTo>
                    <a:pt x="261" y="1"/>
                    <a:pt x="254" y="0"/>
                    <a:pt x="24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26" name="Google Shape;726;p23"/>
            <p:cNvSpPr/>
            <p:nvPr/>
          </p:nvSpPr>
          <p:spPr>
            <a:xfrm>
              <a:off x="5540275" y="3548538"/>
              <a:ext cx="14425" cy="37550"/>
            </a:xfrm>
            <a:custGeom>
              <a:rect b="b" l="l" r="r" t="t"/>
              <a:pathLst>
                <a:path extrusionOk="0" h="1502" w="577">
                  <a:moveTo>
                    <a:pt x="345" y="1"/>
                  </a:moveTo>
                  <a:cubicBezTo>
                    <a:pt x="231" y="1"/>
                    <a:pt x="135" y="87"/>
                    <a:pt x="122" y="203"/>
                  </a:cubicBezTo>
                  <a:lnTo>
                    <a:pt x="15" y="1260"/>
                  </a:lnTo>
                  <a:cubicBezTo>
                    <a:pt x="1" y="1381"/>
                    <a:pt x="90" y="1490"/>
                    <a:pt x="214" y="1502"/>
                  </a:cubicBezTo>
                  <a:lnTo>
                    <a:pt x="237" y="1502"/>
                  </a:lnTo>
                  <a:cubicBezTo>
                    <a:pt x="349" y="1502"/>
                    <a:pt x="447" y="1415"/>
                    <a:pt x="459" y="1303"/>
                  </a:cubicBezTo>
                  <a:lnTo>
                    <a:pt x="565" y="247"/>
                  </a:lnTo>
                  <a:cubicBezTo>
                    <a:pt x="577" y="123"/>
                    <a:pt x="487" y="16"/>
                    <a:pt x="367" y="2"/>
                  </a:cubicBezTo>
                  <a:cubicBezTo>
                    <a:pt x="359" y="1"/>
                    <a:pt x="352" y="1"/>
                    <a:pt x="34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27" name="Google Shape;727;p23"/>
            <p:cNvSpPr/>
            <p:nvPr/>
          </p:nvSpPr>
          <p:spPr>
            <a:xfrm>
              <a:off x="5365825" y="3373513"/>
              <a:ext cx="217300" cy="234900"/>
            </a:xfrm>
            <a:custGeom>
              <a:rect b="b" l="l" r="r" t="t"/>
              <a:pathLst>
                <a:path extrusionOk="0" h="9396" w="8692">
                  <a:moveTo>
                    <a:pt x="2226" y="854"/>
                  </a:moveTo>
                  <a:lnTo>
                    <a:pt x="3257" y="2017"/>
                  </a:lnTo>
                  <a:lnTo>
                    <a:pt x="1452" y="2417"/>
                  </a:lnTo>
                  <a:cubicBezTo>
                    <a:pt x="1455" y="1882"/>
                    <a:pt x="1676" y="1372"/>
                    <a:pt x="2062" y="1004"/>
                  </a:cubicBezTo>
                  <a:cubicBezTo>
                    <a:pt x="2062" y="1004"/>
                    <a:pt x="2137" y="935"/>
                    <a:pt x="2226" y="854"/>
                  </a:cubicBezTo>
                  <a:close/>
                  <a:moveTo>
                    <a:pt x="3035" y="2521"/>
                  </a:moveTo>
                  <a:lnTo>
                    <a:pt x="2269" y="3286"/>
                  </a:lnTo>
                  <a:cubicBezTo>
                    <a:pt x="2177" y="3379"/>
                    <a:pt x="2108" y="3494"/>
                    <a:pt x="2074" y="3617"/>
                  </a:cubicBezTo>
                  <a:lnTo>
                    <a:pt x="1840" y="3617"/>
                  </a:lnTo>
                  <a:cubicBezTo>
                    <a:pt x="1673" y="3393"/>
                    <a:pt x="1555" y="3134"/>
                    <a:pt x="1495" y="2860"/>
                  </a:cubicBezTo>
                  <a:lnTo>
                    <a:pt x="3035" y="2521"/>
                  </a:lnTo>
                  <a:close/>
                  <a:moveTo>
                    <a:pt x="1774" y="444"/>
                  </a:moveTo>
                  <a:cubicBezTo>
                    <a:pt x="1867" y="444"/>
                    <a:pt x="1935" y="526"/>
                    <a:pt x="1935" y="526"/>
                  </a:cubicBezTo>
                  <a:cubicBezTo>
                    <a:pt x="1898" y="557"/>
                    <a:pt x="1861" y="589"/>
                    <a:pt x="1823" y="621"/>
                  </a:cubicBezTo>
                  <a:cubicBezTo>
                    <a:pt x="968" y="1375"/>
                    <a:pt x="755" y="2624"/>
                    <a:pt x="1311" y="3617"/>
                  </a:cubicBezTo>
                  <a:cubicBezTo>
                    <a:pt x="1311" y="3617"/>
                    <a:pt x="1288" y="3615"/>
                    <a:pt x="1254" y="3615"/>
                  </a:cubicBezTo>
                  <a:cubicBezTo>
                    <a:pt x="1198" y="3615"/>
                    <a:pt x="1110" y="3622"/>
                    <a:pt x="1040" y="3664"/>
                  </a:cubicBezTo>
                  <a:cubicBezTo>
                    <a:pt x="499" y="2590"/>
                    <a:pt x="752" y="1289"/>
                    <a:pt x="1653" y="494"/>
                  </a:cubicBezTo>
                  <a:cubicBezTo>
                    <a:pt x="1695" y="457"/>
                    <a:pt x="1737" y="444"/>
                    <a:pt x="1774" y="444"/>
                  </a:cubicBezTo>
                  <a:close/>
                  <a:moveTo>
                    <a:pt x="4374" y="1952"/>
                  </a:moveTo>
                  <a:cubicBezTo>
                    <a:pt x="4461" y="1952"/>
                    <a:pt x="4548" y="1985"/>
                    <a:pt x="4616" y="2051"/>
                  </a:cubicBezTo>
                  <a:lnTo>
                    <a:pt x="4926" y="2365"/>
                  </a:lnTo>
                  <a:lnTo>
                    <a:pt x="4785" y="2503"/>
                  </a:lnTo>
                  <a:cubicBezTo>
                    <a:pt x="4624" y="2665"/>
                    <a:pt x="4773" y="2889"/>
                    <a:pt x="4945" y="2889"/>
                  </a:cubicBezTo>
                  <a:cubicBezTo>
                    <a:pt x="4997" y="2889"/>
                    <a:pt x="5051" y="2869"/>
                    <a:pt x="5099" y="2820"/>
                  </a:cubicBezTo>
                  <a:lnTo>
                    <a:pt x="5868" y="2054"/>
                  </a:lnTo>
                  <a:cubicBezTo>
                    <a:pt x="5934" y="1988"/>
                    <a:pt x="6021" y="1955"/>
                    <a:pt x="6108" y="1955"/>
                  </a:cubicBezTo>
                  <a:cubicBezTo>
                    <a:pt x="6195" y="1955"/>
                    <a:pt x="6282" y="1988"/>
                    <a:pt x="6349" y="2054"/>
                  </a:cubicBezTo>
                  <a:lnTo>
                    <a:pt x="7897" y="3600"/>
                  </a:lnTo>
                  <a:cubicBezTo>
                    <a:pt x="8030" y="3733"/>
                    <a:pt x="8030" y="3949"/>
                    <a:pt x="7897" y="4084"/>
                  </a:cubicBezTo>
                  <a:lnTo>
                    <a:pt x="6349" y="5630"/>
                  </a:lnTo>
                  <a:cubicBezTo>
                    <a:pt x="6282" y="5696"/>
                    <a:pt x="6195" y="5729"/>
                    <a:pt x="6108" y="5729"/>
                  </a:cubicBezTo>
                  <a:cubicBezTo>
                    <a:pt x="6021" y="5729"/>
                    <a:pt x="5934" y="5696"/>
                    <a:pt x="5868" y="5630"/>
                  </a:cubicBezTo>
                  <a:lnTo>
                    <a:pt x="4319" y="4084"/>
                  </a:lnTo>
                  <a:cubicBezTo>
                    <a:pt x="4187" y="3949"/>
                    <a:pt x="4187" y="3733"/>
                    <a:pt x="4319" y="3600"/>
                  </a:cubicBezTo>
                  <a:lnTo>
                    <a:pt x="4662" y="3261"/>
                  </a:lnTo>
                  <a:cubicBezTo>
                    <a:pt x="4823" y="3099"/>
                    <a:pt x="4674" y="2875"/>
                    <a:pt x="4500" y="2875"/>
                  </a:cubicBezTo>
                  <a:cubicBezTo>
                    <a:pt x="4448" y="2875"/>
                    <a:pt x="4394" y="2895"/>
                    <a:pt x="4345" y="2944"/>
                  </a:cubicBezTo>
                  <a:lnTo>
                    <a:pt x="4005" y="3286"/>
                  </a:lnTo>
                  <a:cubicBezTo>
                    <a:pt x="3700" y="3592"/>
                    <a:pt x="3700" y="4090"/>
                    <a:pt x="4005" y="4398"/>
                  </a:cubicBezTo>
                  <a:lnTo>
                    <a:pt x="4926" y="5319"/>
                  </a:lnTo>
                  <a:lnTo>
                    <a:pt x="4616" y="5630"/>
                  </a:lnTo>
                  <a:cubicBezTo>
                    <a:pt x="4548" y="5696"/>
                    <a:pt x="4461" y="5729"/>
                    <a:pt x="4374" y="5729"/>
                  </a:cubicBezTo>
                  <a:cubicBezTo>
                    <a:pt x="4287" y="5729"/>
                    <a:pt x="4200" y="5696"/>
                    <a:pt x="4132" y="5630"/>
                  </a:cubicBezTo>
                  <a:lnTo>
                    <a:pt x="3329" y="4827"/>
                  </a:lnTo>
                  <a:cubicBezTo>
                    <a:pt x="3280" y="4778"/>
                    <a:pt x="3225" y="4757"/>
                    <a:pt x="3173" y="4757"/>
                  </a:cubicBezTo>
                  <a:cubicBezTo>
                    <a:pt x="3001" y="4757"/>
                    <a:pt x="2854" y="4979"/>
                    <a:pt x="3015" y="5140"/>
                  </a:cubicBezTo>
                  <a:lnTo>
                    <a:pt x="3818" y="5946"/>
                  </a:lnTo>
                  <a:cubicBezTo>
                    <a:pt x="3972" y="6099"/>
                    <a:pt x="4173" y="6175"/>
                    <a:pt x="4374" y="6175"/>
                  </a:cubicBezTo>
                  <a:cubicBezTo>
                    <a:pt x="4575" y="6175"/>
                    <a:pt x="4775" y="6099"/>
                    <a:pt x="4929" y="5946"/>
                  </a:cubicBezTo>
                  <a:lnTo>
                    <a:pt x="5240" y="5633"/>
                  </a:lnTo>
                  <a:lnTo>
                    <a:pt x="5551" y="5946"/>
                  </a:lnTo>
                  <a:cubicBezTo>
                    <a:pt x="5705" y="6099"/>
                    <a:pt x="5907" y="6175"/>
                    <a:pt x="6108" y="6175"/>
                  </a:cubicBezTo>
                  <a:cubicBezTo>
                    <a:pt x="6310" y="6175"/>
                    <a:pt x="6511" y="6099"/>
                    <a:pt x="6665" y="5946"/>
                  </a:cubicBezTo>
                  <a:lnTo>
                    <a:pt x="8211" y="4398"/>
                  </a:lnTo>
                  <a:lnTo>
                    <a:pt x="8220" y="4389"/>
                  </a:lnTo>
                  <a:lnTo>
                    <a:pt x="7776" y="8779"/>
                  </a:lnTo>
                  <a:cubicBezTo>
                    <a:pt x="7768" y="8874"/>
                    <a:pt x="7684" y="8949"/>
                    <a:pt x="7586" y="8949"/>
                  </a:cubicBezTo>
                  <a:lnTo>
                    <a:pt x="1725" y="8949"/>
                  </a:lnTo>
                  <a:cubicBezTo>
                    <a:pt x="1627" y="8949"/>
                    <a:pt x="1544" y="8874"/>
                    <a:pt x="1535" y="8779"/>
                  </a:cubicBezTo>
                  <a:lnTo>
                    <a:pt x="1083" y="4274"/>
                  </a:lnTo>
                  <a:cubicBezTo>
                    <a:pt x="1072" y="4162"/>
                    <a:pt x="1158" y="4064"/>
                    <a:pt x="1273" y="4064"/>
                  </a:cubicBezTo>
                  <a:lnTo>
                    <a:pt x="2074" y="4064"/>
                  </a:lnTo>
                  <a:cubicBezTo>
                    <a:pt x="2108" y="4190"/>
                    <a:pt x="2177" y="4305"/>
                    <a:pt x="2269" y="4398"/>
                  </a:cubicBezTo>
                  <a:lnTo>
                    <a:pt x="2569" y="4697"/>
                  </a:lnTo>
                  <a:cubicBezTo>
                    <a:pt x="2617" y="4746"/>
                    <a:pt x="2672" y="4766"/>
                    <a:pt x="2724" y="4766"/>
                  </a:cubicBezTo>
                  <a:cubicBezTo>
                    <a:pt x="2896" y="4766"/>
                    <a:pt x="3045" y="4542"/>
                    <a:pt x="2885" y="4380"/>
                  </a:cubicBezTo>
                  <a:lnTo>
                    <a:pt x="2586" y="4084"/>
                  </a:lnTo>
                  <a:cubicBezTo>
                    <a:pt x="2454" y="3949"/>
                    <a:pt x="2454" y="3733"/>
                    <a:pt x="2586" y="3600"/>
                  </a:cubicBezTo>
                  <a:lnTo>
                    <a:pt x="4132" y="2051"/>
                  </a:lnTo>
                  <a:cubicBezTo>
                    <a:pt x="4200" y="1985"/>
                    <a:pt x="4287" y="1952"/>
                    <a:pt x="4374" y="1952"/>
                  </a:cubicBezTo>
                  <a:close/>
                  <a:moveTo>
                    <a:pt x="1778" y="1"/>
                  </a:moveTo>
                  <a:cubicBezTo>
                    <a:pt x="1629" y="1"/>
                    <a:pt x="1478" y="53"/>
                    <a:pt x="1357" y="160"/>
                  </a:cubicBezTo>
                  <a:cubicBezTo>
                    <a:pt x="274" y="1122"/>
                    <a:pt x="1" y="2708"/>
                    <a:pt x="700" y="3974"/>
                  </a:cubicBezTo>
                  <a:cubicBezTo>
                    <a:pt x="649" y="4081"/>
                    <a:pt x="626" y="4202"/>
                    <a:pt x="640" y="4320"/>
                  </a:cubicBezTo>
                  <a:lnTo>
                    <a:pt x="1092" y="8822"/>
                  </a:lnTo>
                  <a:cubicBezTo>
                    <a:pt x="1124" y="9148"/>
                    <a:pt x="1397" y="9395"/>
                    <a:pt x="1725" y="9395"/>
                  </a:cubicBezTo>
                  <a:lnTo>
                    <a:pt x="7586" y="9395"/>
                  </a:lnTo>
                  <a:cubicBezTo>
                    <a:pt x="7915" y="9395"/>
                    <a:pt x="8188" y="9148"/>
                    <a:pt x="8220" y="8822"/>
                  </a:cubicBezTo>
                  <a:lnTo>
                    <a:pt x="8672" y="4320"/>
                  </a:lnTo>
                  <a:cubicBezTo>
                    <a:pt x="8692" y="4141"/>
                    <a:pt x="8643" y="3882"/>
                    <a:pt x="8439" y="3776"/>
                  </a:cubicBezTo>
                  <a:cubicBezTo>
                    <a:pt x="8424" y="3589"/>
                    <a:pt x="8344" y="3416"/>
                    <a:pt x="8211" y="3286"/>
                  </a:cubicBezTo>
                  <a:lnTo>
                    <a:pt x="6665" y="1738"/>
                  </a:lnTo>
                  <a:cubicBezTo>
                    <a:pt x="6511" y="1585"/>
                    <a:pt x="6310" y="1509"/>
                    <a:pt x="6108" y="1509"/>
                  </a:cubicBezTo>
                  <a:cubicBezTo>
                    <a:pt x="5907" y="1509"/>
                    <a:pt x="5705" y="1585"/>
                    <a:pt x="5551" y="1738"/>
                  </a:cubicBezTo>
                  <a:lnTo>
                    <a:pt x="5240" y="2049"/>
                  </a:lnTo>
                  <a:lnTo>
                    <a:pt x="4929" y="1738"/>
                  </a:lnTo>
                  <a:cubicBezTo>
                    <a:pt x="4775" y="1585"/>
                    <a:pt x="4575" y="1509"/>
                    <a:pt x="4374" y="1509"/>
                  </a:cubicBezTo>
                  <a:cubicBezTo>
                    <a:pt x="4173" y="1509"/>
                    <a:pt x="3972" y="1585"/>
                    <a:pt x="3818" y="1738"/>
                  </a:cubicBezTo>
                  <a:lnTo>
                    <a:pt x="3703" y="1853"/>
                  </a:lnTo>
                  <a:lnTo>
                    <a:pt x="2255" y="215"/>
                  </a:lnTo>
                  <a:cubicBezTo>
                    <a:pt x="2129" y="73"/>
                    <a:pt x="1954" y="1"/>
                    <a:pt x="177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28" name="Google Shape;728;p23"/>
          <p:cNvGrpSpPr/>
          <p:nvPr/>
        </p:nvGrpSpPr>
        <p:grpSpPr>
          <a:xfrm>
            <a:off x="4690975" y="1815863"/>
            <a:ext cx="302950" cy="376000"/>
            <a:chOff x="4690975" y="1511063"/>
            <a:chExt cx="302950" cy="376000"/>
          </a:xfrm>
        </p:grpSpPr>
        <p:sp>
          <p:nvSpPr>
            <p:cNvPr id="729" name="Google Shape;729;p23"/>
            <p:cNvSpPr/>
            <p:nvPr/>
          </p:nvSpPr>
          <p:spPr>
            <a:xfrm>
              <a:off x="4768425" y="1573263"/>
              <a:ext cx="195775" cy="133525"/>
            </a:xfrm>
            <a:custGeom>
              <a:rect b="b" l="l" r="r" t="t"/>
              <a:pathLst>
                <a:path extrusionOk="0" h="5341" w="7831">
                  <a:moveTo>
                    <a:pt x="7189" y="447"/>
                  </a:moveTo>
                  <a:cubicBezTo>
                    <a:pt x="7321" y="447"/>
                    <a:pt x="7399" y="591"/>
                    <a:pt x="7327" y="700"/>
                  </a:cubicBezTo>
                  <a:lnTo>
                    <a:pt x="5153" y="4059"/>
                  </a:lnTo>
                  <a:lnTo>
                    <a:pt x="5151" y="4062"/>
                  </a:lnTo>
                  <a:cubicBezTo>
                    <a:pt x="5130" y="4094"/>
                    <a:pt x="4624" y="4897"/>
                    <a:pt x="3982" y="4897"/>
                  </a:cubicBezTo>
                  <a:cubicBezTo>
                    <a:pt x="3288" y="4897"/>
                    <a:pt x="2819" y="4074"/>
                    <a:pt x="2816" y="4065"/>
                  </a:cubicBezTo>
                  <a:lnTo>
                    <a:pt x="2810" y="4059"/>
                  </a:lnTo>
                  <a:lnTo>
                    <a:pt x="634" y="700"/>
                  </a:lnTo>
                  <a:cubicBezTo>
                    <a:pt x="565" y="591"/>
                    <a:pt x="642" y="447"/>
                    <a:pt x="775" y="447"/>
                  </a:cubicBezTo>
                  <a:close/>
                  <a:moveTo>
                    <a:pt x="772" y="0"/>
                  </a:moveTo>
                  <a:cubicBezTo>
                    <a:pt x="291" y="3"/>
                    <a:pt x="0" y="536"/>
                    <a:pt x="260" y="942"/>
                  </a:cubicBezTo>
                  <a:lnTo>
                    <a:pt x="2430" y="4290"/>
                  </a:lnTo>
                  <a:cubicBezTo>
                    <a:pt x="2488" y="4390"/>
                    <a:pt x="3055" y="5340"/>
                    <a:pt x="3982" y="5340"/>
                  </a:cubicBezTo>
                  <a:cubicBezTo>
                    <a:pt x="4831" y="5340"/>
                    <a:pt x="5415" y="4477"/>
                    <a:pt x="5525" y="4298"/>
                  </a:cubicBezTo>
                  <a:lnTo>
                    <a:pt x="7701" y="942"/>
                  </a:lnTo>
                  <a:cubicBezTo>
                    <a:pt x="7822" y="755"/>
                    <a:pt x="7831" y="516"/>
                    <a:pt x="7724" y="320"/>
                  </a:cubicBezTo>
                  <a:cubicBezTo>
                    <a:pt x="7618" y="124"/>
                    <a:pt x="7410" y="0"/>
                    <a:pt x="718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30" name="Google Shape;730;p23"/>
            <p:cNvSpPr/>
            <p:nvPr/>
          </p:nvSpPr>
          <p:spPr>
            <a:xfrm>
              <a:off x="4906900" y="1609088"/>
              <a:ext cx="15700" cy="15775"/>
            </a:xfrm>
            <a:custGeom>
              <a:rect b="b" l="l" r="r" t="t"/>
              <a:pathLst>
                <a:path extrusionOk="0" h="631" w="628">
                  <a:moveTo>
                    <a:pt x="375" y="0"/>
                  </a:moveTo>
                  <a:cubicBezTo>
                    <a:pt x="301" y="0"/>
                    <a:pt x="230" y="37"/>
                    <a:pt x="187" y="105"/>
                  </a:cubicBezTo>
                  <a:lnTo>
                    <a:pt x="63" y="292"/>
                  </a:lnTo>
                  <a:cubicBezTo>
                    <a:pt x="0" y="395"/>
                    <a:pt x="32" y="531"/>
                    <a:pt x="133" y="594"/>
                  </a:cubicBezTo>
                  <a:cubicBezTo>
                    <a:pt x="170" y="619"/>
                    <a:pt x="212" y="631"/>
                    <a:pt x="254" y="631"/>
                  </a:cubicBezTo>
                  <a:cubicBezTo>
                    <a:pt x="325" y="631"/>
                    <a:pt x="394" y="597"/>
                    <a:pt x="438" y="534"/>
                  </a:cubicBezTo>
                  <a:lnTo>
                    <a:pt x="559" y="346"/>
                  </a:lnTo>
                  <a:cubicBezTo>
                    <a:pt x="628" y="243"/>
                    <a:pt x="596" y="105"/>
                    <a:pt x="495" y="36"/>
                  </a:cubicBezTo>
                  <a:cubicBezTo>
                    <a:pt x="458" y="12"/>
                    <a:pt x="416" y="0"/>
                    <a:pt x="37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31" name="Google Shape;731;p23"/>
            <p:cNvSpPr/>
            <p:nvPr/>
          </p:nvSpPr>
          <p:spPr>
            <a:xfrm>
              <a:off x="4885075" y="1626213"/>
              <a:ext cx="26450" cy="32400"/>
            </a:xfrm>
            <a:custGeom>
              <a:rect b="b" l="l" r="r" t="t"/>
              <a:pathLst>
                <a:path extrusionOk="0" h="1296" w="1058">
                  <a:moveTo>
                    <a:pt x="804" y="0"/>
                  </a:moveTo>
                  <a:cubicBezTo>
                    <a:pt x="731" y="0"/>
                    <a:pt x="659" y="36"/>
                    <a:pt x="617" y="102"/>
                  </a:cubicBezTo>
                  <a:lnTo>
                    <a:pt x="67" y="951"/>
                  </a:lnTo>
                  <a:cubicBezTo>
                    <a:pt x="1" y="1055"/>
                    <a:pt x="30" y="1190"/>
                    <a:pt x="133" y="1259"/>
                  </a:cubicBezTo>
                  <a:cubicBezTo>
                    <a:pt x="170" y="1285"/>
                    <a:pt x="208" y="1295"/>
                    <a:pt x="245" y="1295"/>
                  </a:cubicBezTo>
                  <a:cubicBezTo>
                    <a:pt x="330" y="1295"/>
                    <a:pt x="408" y="1239"/>
                    <a:pt x="438" y="1193"/>
                  </a:cubicBezTo>
                  <a:lnTo>
                    <a:pt x="991" y="344"/>
                  </a:lnTo>
                  <a:cubicBezTo>
                    <a:pt x="1057" y="240"/>
                    <a:pt x="1026" y="102"/>
                    <a:pt x="925" y="36"/>
                  </a:cubicBezTo>
                  <a:cubicBezTo>
                    <a:pt x="887" y="12"/>
                    <a:pt x="845" y="0"/>
                    <a:pt x="80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32" name="Google Shape;732;p23"/>
            <p:cNvSpPr/>
            <p:nvPr/>
          </p:nvSpPr>
          <p:spPr>
            <a:xfrm>
              <a:off x="4690975" y="1511063"/>
              <a:ext cx="302950" cy="376000"/>
            </a:xfrm>
            <a:custGeom>
              <a:rect b="b" l="l" r="r" t="t"/>
              <a:pathLst>
                <a:path extrusionOk="0" h="15040" w="12118">
                  <a:moveTo>
                    <a:pt x="3093" y="1150"/>
                  </a:moveTo>
                  <a:cubicBezTo>
                    <a:pt x="3489" y="1150"/>
                    <a:pt x="3873" y="1293"/>
                    <a:pt x="4172" y="1556"/>
                  </a:cubicBezTo>
                  <a:cubicBezTo>
                    <a:pt x="4227" y="1605"/>
                    <a:pt x="4276" y="1659"/>
                    <a:pt x="4322" y="1717"/>
                  </a:cubicBezTo>
                  <a:lnTo>
                    <a:pt x="4123" y="1918"/>
                  </a:lnTo>
                  <a:lnTo>
                    <a:pt x="3239" y="1918"/>
                  </a:lnTo>
                  <a:lnTo>
                    <a:pt x="3038" y="1150"/>
                  </a:lnTo>
                  <a:lnTo>
                    <a:pt x="3081" y="1150"/>
                  </a:lnTo>
                  <a:cubicBezTo>
                    <a:pt x="3085" y="1150"/>
                    <a:pt x="3089" y="1150"/>
                    <a:pt x="3093" y="1150"/>
                  </a:cubicBezTo>
                  <a:close/>
                  <a:moveTo>
                    <a:pt x="2598" y="1219"/>
                  </a:moveTo>
                  <a:lnTo>
                    <a:pt x="2598" y="1228"/>
                  </a:lnTo>
                  <a:lnTo>
                    <a:pt x="2788" y="1939"/>
                  </a:lnTo>
                  <a:cubicBezTo>
                    <a:pt x="2589" y="1988"/>
                    <a:pt x="2422" y="2117"/>
                    <a:pt x="2324" y="2298"/>
                  </a:cubicBezTo>
                  <a:cubicBezTo>
                    <a:pt x="2284" y="2370"/>
                    <a:pt x="2258" y="2451"/>
                    <a:pt x="2246" y="2534"/>
                  </a:cubicBezTo>
                  <a:lnTo>
                    <a:pt x="1489" y="2336"/>
                  </a:lnTo>
                  <a:lnTo>
                    <a:pt x="1483" y="2336"/>
                  </a:lnTo>
                  <a:cubicBezTo>
                    <a:pt x="1645" y="1800"/>
                    <a:pt x="2062" y="1383"/>
                    <a:pt x="2598" y="1219"/>
                  </a:cubicBezTo>
                  <a:close/>
                  <a:moveTo>
                    <a:pt x="3053" y="492"/>
                  </a:moveTo>
                  <a:cubicBezTo>
                    <a:pt x="3641" y="492"/>
                    <a:pt x="4228" y="718"/>
                    <a:pt x="4673" y="1170"/>
                  </a:cubicBezTo>
                  <a:cubicBezTo>
                    <a:pt x="4785" y="1282"/>
                    <a:pt x="4644" y="1395"/>
                    <a:pt x="4644" y="1395"/>
                  </a:cubicBezTo>
                  <a:cubicBezTo>
                    <a:pt x="4621" y="1371"/>
                    <a:pt x="4598" y="1346"/>
                    <a:pt x="4575" y="1323"/>
                  </a:cubicBezTo>
                  <a:cubicBezTo>
                    <a:pt x="4167" y="938"/>
                    <a:pt x="3645" y="747"/>
                    <a:pt x="3123" y="747"/>
                  </a:cubicBezTo>
                  <a:cubicBezTo>
                    <a:pt x="2581" y="747"/>
                    <a:pt x="2040" y="954"/>
                    <a:pt x="1627" y="1366"/>
                  </a:cubicBezTo>
                  <a:cubicBezTo>
                    <a:pt x="818" y="2175"/>
                    <a:pt x="801" y="3482"/>
                    <a:pt x="1587" y="4314"/>
                  </a:cubicBezTo>
                  <a:cubicBezTo>
                    <a:pt x="1610" y="4337"/>
                    <a:pt x="1633" y="4360"/>
                    <a:pt x="1659" y="4383"/>
                  </a:cubicBezTo>
                  <a:cubicBezTo>
                    <a:pt x="1659" y="4383"/>
                    <a:pt x="1605" y="4434"/>
                    <a:pt x="1541" y="4434"/>
                  </a:cubicBezTo>
                  <a:cubicBezTo>
                    <a:pt x="1512" y="4434"/>
                    <a:pt x="1481" y="4423"/>
                    <a:pt x="1452" y="4394"/>
                  </a:cubicBezTo>
                  <a:cubicBezTo>
                    <a:pt x="551" y="3505"/>
                    <a:pt x="545" y="2054"/>
                    <a:pt x="1440" y="1158"/>
                  </a:cubicBezTo>
                  <a:cubicBezTo>
                    <a:pt x="1886" y="714"/>
                    <a:pt x="2470" y="492"/>
                    <a:pt x="3053" y="492"/>
                  </a:cubicBezTo>
                  <a:close/>
                  <a:moveTo>
                    <a:pt x="11191" y="2362"/>
                  </a:moveTo>
                  <a:cubicBezTo>
                    <a:pt x="11415" y="2362"/>
                    <a:pt x="11550" y="2609"/>
                    <a:pt x="11430" y="2799"/>
                  </a:cubicBezTo>
                  <a:lnTo>
                    <a:pt x="8700" y="7008"/>
                  </a:lnTo>
                  <a:lnTo>
                    <a:pt x="8698" y="7011"/>
                  </a:lnTo>
                  <a:cubicBezTo>
                    <a:pt x="8629" y="7126"/>
                    <a:pt x="7978" y="8128"/>
                    <a:pt x="7077" y="8128"/>
                  </a:cubicBezTo>
                  <a:cubicBezTo>
                    <a:pt x="6179" y="8128"/>
                    <a:pt x="5528" y="7129"/>
                    <a:pt x="5459" y="7014"/>
                  </a:cubicBezTo>
                  <a:lnTo>
                    <a:pt x="2727" y="2799"/>
                  </a:lnTo>
                  <a:cubicBezTo>
                    <a:pt x="2603" y="2609"/>
                    <a:pt x="2739" y="2362"/>
                    <a:pt x="2966" y="2362"/>
                  </a:cubicBezTo>
                  <a:close/>
                  <a:moveTo>
                    <a:pt x="3009" y="1"/>
                  </a:moveTo>
                  <a:cubicBezTo>
                    <a:pt x="2313" y="1"/>
                    <a:pt x="1616" y="266"/>
                    <a:pt x="1083" y="799"/>
                  </a:cubicBezTo>
                  <a:cubicBezTo>
                    <a:pt x="1" y="1884"/>
                    <a:pt x="24" y="3649"/>
                    <a:pt x="1138" y="4702"/>
                  </a:cubicBezTo>
                  <a:cubicBezTo>
                    <a:pt x="1252" y="4816"/>
                    <a:pt x="1401" y="4873"/>
                    <a:pt x="1550" y="4873"/>
                  </a:cubicBezTo>
                  <a:cubicBezTo>
                    <a:pt x="1699" y="4873"/>
                    <a:pt x="1849" y="4816"/>
                    <a:pt x="1964" y="4702"/>
                  </a:cubicBezTo>
                  <a:lnTo>
                    <a:pt x="2580" y="4086"/>
                  </a:lnTo>
                  <a:cubicBezTo>
                    <a:pt x="2739" y="3925"/>
                    <a:pt x="2592" y="3703"/>
                    <a:pt x="2420" y="3703"/>
                  </a:cubicBezTo>
                  <a:cubicBezTo>
                    <a:pt x="2367" y="3703"/>
                    <a:pt x="2313" y="3723"/>
                    <a:pt x="2264" y="3772"/>
                  </a:cubicBezTo>
                  <a:lnTo>
                    <a:pt x="1961" y="4075"/>
                  </a:lnTo>
                  <a:cubicBezTo>
                    <a:pt x="1907" y="4011"/>
                    <a:pt x="1855" y="3948"/>
                    <a:pt x="1817" y="3905"/>
                  </a:cubicBezTo>
                  <a:cubicBezTo>
                    <a:pt x="1570" y="3577"/>
                    <a:pt x="1429" y="3179"/>
                    <a:pt x="1414" y="2771"/>
                  </a:cubicBezTo>
                  <a:lnTo>
                    <a:pt x="1414" y="2771"/>
                  </a:lnTo>
                  <a:lnTo>
                    <a:pt x="2341" y="3015"/>
                  </a:lnTo>
                  <a:cubicBezTo>
                    <a:pt x="2347" y="3024"/>
                    <a:pt x="2350" y="3030"/>
                    <a:pt x="2356" y="3035"/>
                  </a:cubicBezTo>
                  <a:lnTo>
                    <a:pt x="5082" y="7247"/>
                  </a:lnTo>
                  <a:cubicBezTo>
                    <a:pt x="5177" y="7400"/>
                    <a:pt x="5545" y="7947"/>
                    <a:pt x="6118" y="8286"/>
                  </a:cubicBezTo>
                  <a:lnTo>
                    <a:pt x="6127" y="8295"/>
                  </a:lnTo>
                  <a:cubicBezTo>
                    <a:pt x="6228" y="8393"/>
                    <a:pt x="6553" y="8816"/>
                    <a:pt x="6553" y="10275"/>
                  </a:cubicBezTo>
                  <a:lnTo>
                    <a:pt x="6553" y="13275"/>
                  </a:lnTo>
                  <a:cubicBezTo>
                    <a:pt x="6550" y="13454"/>
                    <a:pt x="6495" y="13753"/>
                    <a:pt x="6199" y="13753"/>
                  </a:cubicBezTo>
                  <a:lnTo>
                    <a:pt x="5594" y="13753"/>
                  </a:lnTo>
                  <a:cubicBezTo>
                    <a:pt x="5240" y="13753"/>
                    <a:pt x="4952" y="14041"/>
                    <a:pt x="4952" y="14398"/>
                  </a:cubicBezTo>
                  <a:cubicBezTo>
                    <a:pt x="4952" y="14752"/>
                    <a:pt x="5240" y="15040"/>
                    <a:pt x="5594" y="15040"/>
                  </a:cubicBezTo>
                  <a:lnTo>
                    <a:pt x="8562" y="15040"/>
                  </a:lnTo>
                  <a:cubicBezTo>
                    <a:pt x="8916" y="15040"/>
                    <a:pt x="9204" y="14752"/>
                    <a:pt x="9204" y="14398"/>
                  </a:cubicBezTo>
                  <a:cubicBezTo>
                    <a:pt x="9204" y="14041"/>
                    <a:pt x="8916" y="13753"/>
                    <a:pt x="8562" y="13753"/>
                  </a:cubicBezTo>
                  <a:lnTo>
                    <a:pt x="7961" y="13753"/>
                  </a:lnTo>
                  <a:cubicBezTo>
                    <a:pt x="7664" y="13753"/>
                    <a:pt x="7609" y="13456"/>
                    <a:pt x="7607" y="13278"/>
                  </a:cubicBezTo>
                  <a:lnTo>
                    <a:pt x="7607" y="11882"/>
                  </a:lnTo>
                  <a:cubicBezTo>
                    <a:pt x="7607" y="11758"/>
                    <a:pt x="7506" y="11660"/>
                    <a:pt x="7382" y="11660"/>
                  </a:cubicBezTo>
                  <a:cubicBezTo>
                    <a:pt x="7261" y="11660"/>
                    <a:pt x="7160" y="11758"/>
                    <a:pt x="7160" y="11882"/>
                  </a:cubicBezTo>
                  <a:lnTo>
                    <a:pt x="7160" y="13289"/>
                  </a:lnTo>
                  <a:cubicBezTo>
                    <a:pt x="7172" y="13710"/>
                    <a:pt x="7388" y="14199"/>
                    <a:pt x="7961" y="14199"/>
                  </a:cubicBezTo>
                  <a:lnTo>
                    <a:pt x="8562" y="14199"/>
                  </a:lnTo>
                  <a:cubicBezTo>
                    <a:pt x="8672" y="14199"/>
                    <a:pt x="8761" y="14288"/>
                    <a:pt x="8761" y="14398"/>
                  </a:cubicBezTo>
                  <a:cubicBezTo>
                    <a:pt x="8761" y="14510"/>
                    <a:pt x="8672" y="14599"/>
                    <a:pt x="8562" y="14599"/>
                  </a:cubicBezTo>
                  <a:lnTo>
                    <a:pt x="5597" y="14599"/>
                  </a:lnTo>
                  <a:cubicBezTo>
                    <a:pt x="5485" y="14599"/>
                    <a:pt x="5396" y="14510"/>
                    <a:pt x="5396" y="14398"/>
                  </a:cubicBezTo>
                  <a:cubicBezTo>
                    <a:pt x="5396" y="14288"/>
                    <a:pt x="5485" y="14199"/>
                    <a:pt x="5597" y="14199"/>
                  </a:cubicBezTo>
                  <a:lnTo>
                    <a:pt x="6199" y="14199"/>
                  </a:lnTo>
                  <a:cubicBezTo>
                    <a:pt x="6775" y="14199"/>
                    <a:pt x="6991" y="13707"/>
                    <a:pt x="6999" y="13284"/>
                  </a:cubicBezTo>
                  <a:lnTo>
                    <a:pt x="6999" y="10278"/>
                  </a:lnTo>
                  <a:cubicBezTo>
                    <a:pt x="6999" y="9446"/>
                    <a:pt x="6896" y="8899"/>
                    <a:pt x="6766" y="8540"/>
                  </a:cubicBezTo>
                  <a:lnTo>
                    <a:pt x="6766" y="8540"/>
                  </a:lnTo>
                  <a:cubicBezTo>
                    <a:pt x="6870" y="8560"/>
                    <a:pt x="6974" y="8570"/>
                    <a:pt x="7078" y="8570"/>
                  </a:cubicBezTo>
                  <a:cubicBezTo>
                    <a:pt x="7183" y="8570"/>
                    <a:pt x="7287" y="8560"/>
                    <a:pt x="7391" y="8540"/>
                  </a:cubicBezTo>
                  <a:lnTo>
                    <a:pt x="7391" y="8540"/>
                  </a:lnTo>
                  <a:cubicBezTo>
                    <a:pt x="7258" y="8902"/>
                    <a:pt x="7163" y="9443"/>
                    <a:pt x="7160" y="10252"/>
                  </a:cubicBezTo>
                  <a:lnTo>
                    <a:pt x="7160" y="11165"/>
                  </a:lnTo>
                  <a:cubicBezTo>
                    <a:pt x="7160" y="11289"/>
                    <a:pt x="7258" y="11387"/>
                    <a:pt x="7382" y="11387"/>
                  </a:cubicBezTo>
                  <a:cubicBezTo>
                    <a:pt x="7503" y="11387"/>
                    <a:pt x="7604" y="11289"/>
                    <a:pt x="7604" y="11165"/>
                  </a:cubicBezTo>
                  <a:lnTo>
                    <a:pt x="7604" y="10255"/>
                  </a:lnTo>
                  <a:cubicBezTo>
                    <a:pt x="7607" y="8827"/>
                    <a:pt x="7929" y="8401"/>
                    <a:pt x="8024" y="8303"/>
                  </a:cubicBezTo>
                  <a:cubicBezTo>
                    <a:pt x="8030" y="8301"/>
                    <a:pt x="8033" y="8295"/>
                    <a:pt x="8035" y="8292"/>
                  </a:cubicBezTo>
                  <a:cubicBezTo>
                    <a:pt x="8611" y="7949"/>
                    <a:pt x="8980" y="7400"/>
                    <a:pt x="9075" y="7247"/>
                  </a:cubicBezTo>
                  <a:lnTo>
                    <a:pt x="11804" y="3038"/>
                  </a:lnTo>
                  <a:cubicBezTo>
                    <a:pt x="12118" y="2552"/>
                    <a:pt x="11769" y="1913"/>
                    <a:pt x="11191" y="1913"/>
                  </a:cubicBezTo>
                  <a:lnTo>
                    <a:pt x="4754" y="1913"/>
                  </a:lnTo>
                  <a:lnTo>
                    <a:pt x="4990" y="1677"/>
                  </a:lnTo>
                  <a:cubicBezTo>
                    <a:pt x="5217" y="1449"/>
                    <a:pt x="5217" y="1081"/>
                    <a:pt x="4990" y="853"/>
                  </a:cubicBezTo>
                  <a:cubicBezTo>
                    <a:pt x="4453" y="286"/>
                    <a:pt x="3732" y="1"/>
                    <a:pt x="300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33" name="Google Shape;733;p23"/>
          <p:cNvGrpSpPr/>
          <p:nvPr/>
        </p:nvGrpSpPr>
        <p:grpSpPr>
          <a:xfrm>
            <a:off x="4068525" y="1816488"/>
            <a:ext cx="310275" cy="374725"/>
            <a:chOff x="4068525" y="1511688"/>
            <a:chExt cx="310275" cy="374725"/>
          </a:xfrm>
        </p:grpSpPr>
        <p:sp>
          <p:nvSpPr>
            <p:cNvPr id="734" name="Google Shape;734;p23"/>
            <p:cNvSpPr/>
            <p:nvPr/>
          </p:nvSpPr>
          <p:spPr>
            <a:xfrm>
              <a:off x="4078700" y="1620438"/>
              <a:ext cx="14600" cy="14175"/>
            </a:xfrm>
            <a:custGeom>
              <a:rect b="b" l="l" r="r" t="t"/>
              <a:pathLst>
                <a:path extrusionOk="0" h="567" w="584">
                  <a:moveTo>
                    <a:pt x="285" y="0"/>
                  </a:moveTo>
                  <a:cubicBezTo>
                    <a:pt x="144" y="0"/>
                    <a:pt x="1" y="131"/>
                    <a:pt x="66" y="307"/>
                  </a:cubicBezTo>
                  <a:cubicBezTo>
                    <a:pt x="83" y="350"/>
                    <a:pt x="100" y="393"/>
                    <a:pt x="120" y="437"/>
                  </a:cubicBezTo>
                  <a:cubicBezTo>
                    <a:pt x="150" y="502"/>
                    <a:pt x="246" y="567"/>
                    <a:pt x="342" y="567"/>
                  </a:cubicBezTo>
                  <a:cubicBezTo>
                    <a:pt x="367" y="567"/>
                    <a:pt x="393" y="562"/>
                    <a:pt x="417" y="552"/>
                  </a:cubicBezTo>
                  <a:cubicBezTo>
                    <a:pt x="532" y="503"/>
                    <a:pt x="584" y="367"/>
                    <a:pt x="535" y="255"/>
                  </a:cubicBezTo>
                  <a:cubicBezTo>
                    <a:pt x="518" y="215"/>
                    <a:pt x="500" y="175"/>
                    <a:pt x="483" y="134"/>
                  </a:cubicBezTo>
                  <a:cubicBezTo>
                    <a:pt x="441" y="40"/>
                    <a:pt x="363" y="0"/>
                    <a:pt x="28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35" name="Google Shape;735;p23"/>
            <p:cNvSpPr/>
            <p:nvPr/>
          </p:nvSpPr>
          <p:spPr>
            <a:xfrm>
              <a:off x="4308475" y="1610238"/>
              <a:ext cx="15575" cy="16550"/>
            </a:xfrm>
            <a:custGeom>
              <a:rect b="b" l="l" r="r" t="t"/>
              <a:pathLst>
                <a:path extrusionOk="0" h="662" w="623">
                  <a:moveTo>
                    <a:pt x="362" y="0"/>
                  </a:moveTo>
                  <a:cubicBezTo>
                    <a:pt x="278" y="0"/>
                    <a:pt x="196" y="47"/>
                    <a:pt x="159" y="131"/>
                  </a:cubicBezTo>
                  <a:cubicBezTo>
                    <a:pt x="130" y="194"/>
                    <a:pt x="95" y="257"/>
                    <a:pt x="61" y="318"/>
                  </a:cubicBezTo>
                  <a:cubicBezTo>
                    <a:pt x="0" y="427"/>
                    <a:pt x="41" y="565"/>
                    <a:pt x="150" y="626"/>
                  </a:cubicBezTo>
                  <a:cubicBezTo>
                    <a:pt x="195" y="651"/>
                    <a:pt x="235" y="662"/>
                    <a:pt x="271" y="662"/>
                  </a:cubicBezTo>
                  <a:cubicBezTo>
                    <a:pt x="364" y="662"/>
                    <a:pt x="427" y="591"/>
                    <a:pt x="458" y="539"/>
                  </a:cubicBezTo>
                  <a:cubicBezTo>
                    <a:pt x="498" y="465"/>
                    <a:pt x="533" y="395"/>
                    <a:pt x="567" y="324"/>
                  </a:cubicBezTo>
                  <a:cubicBezTo>
                    <a:pt x="622" y="208"/>
                    <a:pt x="573" y="73"/>
                    <a:pt x="458" y="21"/>
                  </a:cubicBezTo>
                  <a:cubicBezTo>
                    <a:pt x="427" y="7"/>
                    <a:pt x="394" y="0"/>
                    <a:pt x="362"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36" name="Google Shape;736;p23"/>
            <p:cNvSpPr/>
            <p:nvPr/>
          </p:nvSpPr>
          <p:spPr>
            <a:xfrm>
              <a:off x="4263125" y="1630838"/>
              <a:ext cx="47100" cy="36000"/>
            </a:xfrm>
            <a:custGeom>
              <a:rect b="b" l="l" r="r" t="t"/>
              <a:pathLst>
                <a:path extrusionOk="0" h="1440" w="1884">
                  <a:moveTo>
                    <a:pt x="1631" y="1"/>
                  </a:moveTo>
                  <a:cubicBezTo>
                    <a:pt x="1568" y="1"/>
                    <a:pt x="1505" y="27"/>
                    <a:pt x="1460" y="78"/>
                  </a:cubicBezTo>
                  <a:cubicBezTo>
                    <a:pt x="1100" y="478"/>
                    <a:pt x="660" y="798"/>
                    <a:pt x="165" y="1014"/>
                  </a:cubicBezTo>
                  <a:cubicBezTo>
                    <a:pt x="53" y="1066"/>
                    <a:pt x="1" y="1198"/>
                    <a:pt x="50" y="1310"/>
                  </a:cubicBezTo>
                  <a:cubicBezTo>
                    <a:pt x="92" y="1416"/>
                    <a:pt x="192" y="1439"/>
                    <a:pt x="264" y="1439"/>
                  </a:cubicBezTo>
                  <a:cubicBezTo>
                    <a:pt x="304" y="1439"/>
                    <a:pt x="336" y="1432"/>
                    <a:pt x="346" y="1428"/>
                  </a:cubicBezTo>
                  <a:cubicBezTo>
                    <a:pt x="902" y="1186"/>
                    <a:pt x="1397" y="827"/>
                    <a:pt x="1800" y="378"/>
                  </a:cubicBezTo>
                  <a:cubicBezTo>
                    <a:pt x="1883" y="285"/>
                    <a:pt x="1875" y="141"/>
                    <a:pt x="1780" y="58"/>
                  </a:cubicBezTo>
                  <a:cubicBezTo>
                    <a:pt x="1737" y="20"/>
                    <a:pt x="1684" y="1"/>
                    <a:pt x="163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37" name="Google Shape;737;p23"/>
            <p:cNvSpPr/>
            <p:nvPr/>
          </p:nvSpPr>
          <p:spPr>
            <a:xfrm>
              <a:off x="4068525" y="1511688"/>
              <a:ext cx="310275" cy="374725"/>
            </a:xfrm>
            <a:custGeom>
              <a:rect b="b" l="l" r="r" t="t"/>
              <a:pathLst>
                <a:path extrusionOk="0" h="14989" w="12411">
                  <a:moveTo>
                    <a:pt x="10661" y="1744"/>
                  </a:moveTo>
                  <a:cubicBezTo>
                    <a:pt x="10724" y="1744"/>
                    <a:pt x="10782" y="1787"/>
                    <a:pt x="10796" y="1850"/>
                  </a:cubicBezTo>
                  <a:cubicBezTo>
                    <a:pt x="10877" y="2161"/>
                    <a:pt x="10917" y="2481"/>
                    <a:pt x="10917" y="2803"/>
                  </a:cubicBezTo>
                  <a:cubicBezTo>
                    <a:pt x="10917" y="5132"/>
                    <a:pt x="8821" y="7029"/>
                    <a:pt x="6245" y="7029"/>
                  </a:cubicBezTo>
                  <a:cubicBezTo>
                    <a:pt x="3668" y="7029"/>
                    <a:pt x="1572" y="5132"/>
                    <a:pt x="1572" y="2803"/>
                  </a:cubicBezTo>
                  <a:cubicBezTo>
                    <a:pt x="1572" y="2481"/>
                    <a:pt x="1613" y="2161"/>
                    <a:pt x="1693" y="1850"/>
                  </a:cubicBezTo>
                  <a:cubicBezTo>
                    <a:pt x="1708" y="1787"/>
                    <a:pt x="1765" y="1744"/>
                    <a:pt x="1829" y="1744"/>
                  </a:cubicBezTo>
                  <a:lnTo>
                    <a:pt x="6302" y="1744"/>
                  </a:lnTo>
                  <a:cubicBezTo>
                    <a:pt x="6184" y="2029"/>
                    <a:pt x="6101" y="2328"/>
                    <a:pt x="6052" y="2633"/>
                  </a:cubicBezTo>
                  <a:cubicBezTo>
                    <a:pt x="5856" y="2656"/>
                    <a:pt x="5669" y="2720"/>
                    <a:pt x="5499" y="2818"/>
                  </a:cubicBezTo>
                  <a:cubicBezTo>
                    <a:pt x="5387" y="2878"/>
                    <a:pt x="5346" y="3019"/>
                    <a:pt x="5410" y="3128"/>
                  </a:cubicBezTo>
                  <a:cubicBezTo>
                    <a:pt x="5451" y="3202"/>
                    <a:pt x="5527" y="3243"/>
                    <a:pt x="5605" y="3243"/>
                  </a:cubicBezTo>
                  <a:cubicBezTo>
                    <a:pt x="5645" y="3243"/>
                    <a:pt x="5686" y="3232"/>
                    <a:pt x="5724" y="3209"/>
                  </a:cubicBezTo>
                  <a:cubicBezTo>
                    <a:pt x="5886" y="3116"/>
                    <a:pt x="6065" y="3071"/>
                    <a:pt x="6242" y="3071"/>
                  </a:cubicBezTo>
                  <a:cubicBezTo>
                    <a:pt x="6549" y="3071"/>
                    <a:pt x="6850" y="3205"/>
                    <a:pt x="7056" y="3457"/>
                  </a:cubicBezTo>
                  <a:cubicBezTo>
                    <a:pt x="7379" y="3857"/>
                    <a:pt x="7367" y="4430"/>
                    <a:pt x="7028" y="4812"/>
                  </a:cubicBezTo>
                  <a:cubicBezTo>
                    <a:pt x="6822" y="5046"/>
                    <a:pt x="6534" y="5167"/>
                    <a:pt x="6242" y="5167"/>
                  </a:cubicBezTo>
                  <a:cubicBezTo>
                    <a:pt x="6051" y="5167"/>
                    <a:pt x="5858" y="5115"/>
                    <a:pt x="5686" y="5008"/>
                  </a:cubicBezTo>
                  <a:cubicBezTo>
                    <a:pt x="5251" y="4735"/>
                    <a:pt x="5079" y="4188"/>
                    <a:pt x="5277" y="3713"/>
                  </a:cubicBezTo>
                  <a:cubicBezTo>
                    <a:pt x="5326" y="3601"/>
                    <a:pt x="5272" y="3465"/>
                    <a:pt x="5159" y="3416"/>
                  </a:cubicBezTo>
                  <a:cubicBezTo>
                    <a:pt x="5131" y="3404"/>
                    <a:pt x="5101" y="3398"/>
                    <a:pt x="5072" y="3398"/>
                  </a:cubicBezTo>
                  <a:cubicBezTo>
                    <a:pt x="4983" y="3398"/>
                    <a:pt x="4900" y="3451"/>
                    <a:pt x="4863" y="3537"/>
                  </a:cubicBezTo>
                  <a:cubicBezTo>
                    <a:pt x="4612" y="4124"/>
                    <a:pt x="4762" y="4804"/>
                    <a:pt x="5234" y="5233"/>
                  </a:cubicBezTo>
                  <a:cubicBezTo>
                    <a:pt x="5518" y="5489"/>
                    <a:pt x="5880" y="5622"/>
                    <a:pt x="6245" y="5622"/>
                  </a:cubicBezTo>
                  <a:cubicBezTo>
                    <a:pt x="6490" y="5622"/>
                    <a:pt x="6736" y="5563"/>
                    <a:pt x="6961" y="5440"/>
                  </a:cubicBezTo>
                  <a:cubicBezTo>
                    <a:pt x="7520" y="5138"/>
                    <a:pt x="7828" y="4510"/>
                    <a:pt x="7727" y="3880"/>
                  </a:cubicBezTo>
                  <a:cubicBezTo>
                    <a:pt x="7624" y="3252"/>
                    <a:pt x="7137" y="2754"/>
                    <a:pt x="6509" y="2642"/>
                  </a:cubicBezTo>
                  <a:cubicBezTo>
                    <a:pt x="6521" y="2567"/>
                    <a:pt x="6538" y="2489"/>
                    <a:pt x="6558" y="2406"/>
                  </a:cubicBezTo>
                  <a:cubicBezTo>
                    <a:pt x="6616" y="2178"/>
                    <a:pt x="6694" y="1957"/>
                    <a:pt x="6794" y="1744"/>
                  </a:cubicBezTo>
                  <a:close/>
                  <a:moveTo>
                    <a:pt x="8484" y="13633"/>
                  </a:moveTo>
                  <a:cubicBezTo>
                    <a:pt x="8735" y="13633"/>
                    <a:pt x="8936" y="13837"/>
                    <a:pt x="8936" y="14085"/>
                  </a:cubicBezTo>
                  <a:cubicBezTo>
                    <a:pt x="8936" y="14335"/>
                    <a:pt x="8735" y="14537"/>
                    <a:pt x="8484" y="14537"/>
                  </a:cubicBezTo>
                  <a:lnTo>
                    <a:pt x="4005" y="14537"/>
                  </a:lnTo>
                  <a:cubicBezTo>
                    <a:pt x="3755" y="14537"/>
                    <a:pt x="3553" y="14335"/>
                    <a:pt x="3553" y="14085"/>
                  </a:cubicBezTo>
                  <a:cubicBezTo>
                    <a:pt x="3553" y="13837"/>
                    <a:pt x="3755" y="13633"/>
                    <a:pt x="4005" y="13633"/>
                  </a:cubicBezTo>
                  <a:close/>
                  <a:moveTo>
                    <a:pt x="7676" y="0"/>
                  </a:moveTo>
                  <a:cubicBezTo>
                    <a:pt x="7620" y="0"/>
                    <a:pt x="7564" y="21"/>
                    <a:pt x="7520" y="63"/>
                  </a:cubicBezTo>
                  <a:cubicBezTo>
                    <a:pt x="7388" y="181"/>
                    <a:pt x="7261" y="304"/>
                    <a:pt x="7143" y="434"/>
                  </a:cubicBezTo>
                  <a:lnTo>
                    <a:pt x="1187" y="434"/>
                  </a:lnTo>
                  <a:cubicBezTo>
                    <a:pt x="792" y="434"/>
                    <a:pt x="444" y="687"/>
                    <a:pt x="326" y="1064"/>
                  </a:cubicBezTo>
                  <a:cubicBezTo>
                    <a:pt x="27" y="2006"/>
                    <a:pt x="1" y="3013"/>
                    <a:pt x="245" y="3969"/>
                  </a:cubicBezTo>
                  <a:cubicBezTo>
                    <a:pt x="272" y="4069"/>
                    <a:pt x="365" y="4134"/>
                    <a:pt x="465" y="4134"/>
                  </a:cubicBezTo>
                  <a:cubicBezTo>
                    <a:pt x="483" y="4134"/>
                    <a:pt x="501" y="4132"/>
                    <a:pt x="519" y="4127"/>
                  </a:cubicBezTo>
                  <a:cubicBezTo>
                    <a:pt x="637" y="4096"/>
                    <a:pt x="712" y="3975"/>
                    <a:pt x="683" y="3857"/>
                  </a:cubicBezTo>
                  <a:cubicBezTo>
                    <a:pt x="458" y="2982"/>
                    <a:pt x="484" y="2060"/>
                    <a:pt x="758" y="1203"/>
                  </a:cubicBezTo>
                  <a:cubicBezTo>
                    <a:pt x="815" y="1013"/>
                    <a:pt x="991" y="886"/>
                    <a:pt x="1190" y="886"/>
                  </a:cubicBezTo>
                  <a:lnTo>
                    <a:pt x="6777" y="886"/>
                  </a:lnTo>
                  <a:cubicBezTo>
                    <a:pt x="6682" y="1015"/>
                    <a:pt x="6599" y="1151"/>
                    <a:pt x="6518" y="1292"/>
                  </a:cubicBezTo>
                  <a:lnTo>
                    <a:pt x="1829" y="1292"/>
                  </a:lnTo>
                  <a:cubicBezTo>
                    <a:pt x="1558" y="1292"/>
                    <a:pt x="1322" y="1476"/>
                    <a:pt x="1256" y="1738"/>
                  </a:cubicBezTo>
                  <a:cubicBezTo>
                    <a:pt x="1167" y="2086"/>
                    <a:pt x="1123" y="2443"/>
                    <a:pt x="1123" y="2803"/>
                  </a:cubicBezTo>
                  <a:cubicBezTo>
                    <a:pt x="1123" y="5382"/>
                    <a:pt x="3421" y="7481"/>
                    <a:pt x="6245" y="7481"/>
                  </a:cubicBezTo>
                  <a:cubicBezTo>
                    <a:pt x="9069" y="7481"/>
                    <a:pt x="11369" y="5382"/>
                    <a:pt x="11369" y="2803"/>
                  </a:cubicBezTo>
                  <a:cubicBezTo>
                    <a:pt x="11366" y="2443"/>
                    <a:pt x="11323" y="2086"/>
                    <a:pt x="11234" y="1738"/>
                  </a:cubicBezTo>
                  <a:cubicBezTo>
                    <a:pt x="11167" y="1476"/>
                    <a:pt x="10931" y="1292"/>
                    <a:pt x="10661" y="1292"/>
                  </a:cubicBezTo>
                  <a:lnTo>
                    <a:pt x="7045" y="1292"/>
                  </a:lnTo>
                  <a:cubicBezTo>
                    <a:pt x="7137" y="1151"/>
                    <a:pt x="7238" y="1015"/>
                    <a:pt x="7347" y="886"/>
                  </a:cubicBezTo>
                  <a:lnTo>
                    <a:pt x="11303" y="886"/>
                  </a:lnTo>
                  <a:cubicBezTo>
                    <a:pt x="11501" y="886"/>
                    <a:pt x="11674" y="1013"/>
                    <a:pt x="11734" y="1203"/>
                  </a:cubicBezTo>
                  <a:cubicBezTo>
                    <a:pt x="11884" y="1672"/>
                    <a:pt x="11959" y="2164"/>
                    <a:pt x="11959" y="2659"/>
                  </a:cubicBezTo>
                  <a:cubicBezTo>
                    <a:pt x="11959" y="5541"/>
                    <a:pt x="9397" y="7887"/>
                    <a:pt x="6248" y="7887"/>
                  </a:cubicBezTo>
                  <a:cubicBezTo>
                    <a:pt x="2200" y="7887"/>
                    <a:pt x="899" y="4496"/>
                    <a:pt x="893" y="4490"/>
                  </a:cubicBezTo>
                  <a:cubicBezTo>
                    <a:pt x="852" y="4392"/>
                    <a:pt x="772" y="4350"/>
                    <a:pt x="692" y="4350"/>
                  </a:cubicBezTo>
                  <a:cubicBezTo>
                    <a:pt x="552" y="4350"/>
                    <a:pt x="410" y="4477"/>
                    <a:pt x="473" y="4651"/>
                  </a:cubicBezTo>
                  <a:cubicBezTo>
                    <a:pt x="479" y="4669"/>
                    <a:pt x="1437" y="7144"/>
                    <a:pt x="4307" y="8048"/>
                  </a:cubicBezTo>
                  <a:cubicBezTo>
                    <a:pt x="4307" y="8048"/>
                    <a:pt x="5303" y="8759"/>
                    <a:pt x="5303" y="11667"/>
                  </a:cubicBezTo>
                  <a:lnTo>
                    <a:pt x="5303" y="13181"/>
                  </a:lnTo>
                  <a:lnTo>
                    <a:pt x="4005" y="13181"/>
                  </a:lnTo>
                  <a:cubicBezTo>
                    <a:pt x="3507" y="13181"/>
                    <a:pt x="3101" y="13587"/>
                    <a:pt x="3101" y="14085"/>
                  </a:cubicBezTo>
                  <a:cubicBezTo>
                    <a:pt x="3101" y="14583"/>
                    <a:pt x="3507" y="14989"/>
                    <a:pt x="4005" y="14989"/>
                  </a:cubicBezTo>
                  <a:lnTo>
                    <a:pt x="8487" y="14989"/>
                  </a:lnTo>
                  <a:cubicBezTo>
                    <a:pt x="8985" y="14989"/>
                    <a:pt x="9391" y="14583"/>
                    <a:pt x="9391" y="14085"/>
                  </a:cubicBezTo>
                  <a:cubicBezTo>
                    <a:pt x="9391" y="13587"/>
                    <a:pt x="8985" y="13181"/>
                    <a:pt x="8487" y="13181"/>
                  </a:cubicBezTo>
                  <a:lnTo>
                    <a:pt x="5755" y="13181"/>
                  </a:lnTo>
                  <a:lnTo>
                    <a:pt x="5755" y="11667"/>
                  </a:lnTo>
                  <a:cubicBezTo>
                    <a:pt x="5755" y="9807"/>
                    <a:pt x="5430" y="8791"/>
                    <a:pt x="5087" y="8238"/>
                  </a:cubicBezTo>
                  <a:lnTo>
                    <a:pt x="5087" y="8238"/>
                  </a:lnTo>
                  <a:cubicBezTo>
                    <a:pt x="5470" y="8304"/>
                    <a:pt x="5859" y="8339"/>
                    <a:pt x="6248" y="8339"/>
                  </a:cubicBezTo>
                  <a:cubicBezTo>
                    <a:pt x="6633" y="8339"/>
                    <a:pt x="7022" y="8304"/>
                    <a:pt x="7405" y="8238"/>
                  </a:cubicBezTo>
                  <a:lnTo>
                    <a:pt x="7405" y="8238"/>
                  </a:lnTo>
                  <a:cubicBezTo>
                    <a:pt x="7062" y="8791"/>
                    <a:pt x="6740" y="9798"/>
                    <a:pt x="6737" y="11644"/>
                  </a:cubicBezTo>
                  <a:lnTo>
                    <a:pt x="6737" y="12654"/>
                  </a:lnTo>
                  <a:cubicBezTo>
                    <a:pt x="6737" y="12778"/>
                    <a:pt x="6838" y="12882"/>
                    <a:pt x="6961" y="12882"/>
                  </a:cubicBezTo>
                  <a:cubicBezTo>
                    <a:pt x="7085" y="12882"/>
                    <a:pt x="7189" y="12778"/>
                    <a:pt x="7189" y="12654"/>
                  </a:cubicBezTo>
                  <a:lnTo>
                    <a:pt x="7189" y="11644"/>
                  </a:lnTo>
                  <a:cubicBezTo>
                    <a:pt x="7189" y="8802"/>
                    <a:pt x="8176" y="8060"/>
                    <a:pt x="8188" y="8051"/>
                  </a:cubicBezTo>
                  <a:cubicBezTo>
                    <a:pt x="10638" y="7297"/>
                    <a:pt x="12411" y="5167"/>
                    <a:pt x="12411" y="2659"/>
                  </a:cubicBezTo>
                  <a:cubicBezTo>
                    <a:pt x="12411" y="2118"/>
                    <a:pt x="12327" y="1580"/>
                    <a:pt x="12163" y="1064"/>
                  </a:cubicBezTo>
                  <a:cubicBezTo>
                    <a:pt x="12045" y="690"/>
                    <a:pt x="11697" y="434"/>
                    <a:pt x="11303" y="434"/>
                  </a:cubicBezTo>
                  <a:lnTo>
                    <a:pt x="7785" y="434"/>
                  </a:lnTo>
                  <a:lnTo>
                    <a:pt x="7819" y="399"/>
                  </a:lnTo>
                  <a:cubicBezTo>
                    <a:pt x="7920" y="319"/>
                    <a:pt x="7929" y="172"/>
                    <a:pt x="7845" y="77"/>
                  </a:cubicBezTo>
                  <a:cubicBezTo>
                    <a:pt x="7801" y="27"/>
                    <a:pt x="7739" y="0"/>
                    <a:pt x="76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38" name="Google Shape;738;p23"/>
          <p:cNvGrpSpPr/>
          <p:nvPr/>
        </p:nvGrpSpPr>
        <p:grpSpPr>
          <a:xfrm>
            <a:off x="3467800" y="1816588"/>
            <a:ext cx="274950" cy="374625"/>
            <a:chOff x="3467800" y="1511788"/>
            <a:chExt cx="274950" cy="374625"/>
          </a:xfrm>
        </p:grpSpPr>
        <p:sp>
          <p:nvSpPr>
            <p:cNvPr id="739" name="Google Shape;739;p23"/>
            <p:cNvSpPr/>
            <p:nvPr/>
          </p:nvSpPr>
          <p:spPr>
            <a:xfrm>
              <a:off x="3532425" y="1589163"/>
              <a:ext cx="188375" cy="118650"/>
            </a:xfrm>
            <a:custGeom>
              <a:rect b="b" l="l" r="r" t="t"/>
              <a:pathLst>
                <a:path extrusionOk="0" h="4746" w="7535">
                  <a:moveTo>
                    <a:pt x="6996" y="450"/>
                  </a:moveTo>
                  <a:cubicBezTo>
                    <a:pt x="7037" y="453"/>
                    <a:pt x="7065" y="490"/>
                    <a:pt x="7054" y="530"/>
                  </a:cubicBezTo>
                  <a:cubicBezTo>
                    <a:pt x="6985" y="735"/>
                    <a:pt x="6688" y="1276"/>
                    <a:pt x="6665" y="1313"/>
                  </a:cubicBezTo>
                  <a:lnTo>
                    <a:pt x="5810" y="1313"/>
                  </a:lnTo>
                  <a:cubicBezTo>
                    <a:pt x="5712" y="1313"/>
                    <a:pt x="5626" y="1377"/>
                    <a:pt x="5594" y="1469"/>
                  </a:cubicBezTo>
                  <a:cubicBezTo>
                    <a:pt x="5549" y="1610"/>
                    <a:pt x="5422" y="1690"/>
                    <a:pt x="5291" y="1690"/>
                  </a:cubicBezTo>
                  <a:cubicBezTo>
                    <a:pt x="5221" y="1690"/>
                    <a:pt x="5151" y="1668"/>
                    <a:pt x="5090" y="1618"/>
                  </a:cubicBezTo>
                  <a:cubicBezTo>
                    <a:pt x="5049" y="1583"/>
                    <a:pt x="4998" y="1566"/>
                    <a:pt x="4948" y="1566"/>
                  </a:cubicBezTo>
                  <a:cubicBezTo>
                    <a:pt x="4868" y="1566"/>
                    <a:pt x="4789" y="1610"/>
                    <a:pt x="4748" y="1688"/>
                  </a:cubicBezTo>
                  <a:cubicBezTo>
                    <a:pt x="4686" y="1804"/>
                    <a:pt x="4578" y="1856"/>
                    <a:pt x="4471" y="1856"/>
                  </a:cubicBezTo>
                  <a:cubicBezTo>
                    <a:pt x="4310" y="1856"/>
                    <a:pt x="4150" y="1737"/>
                    <a:pt x="4152" y="1538"/>
                  </a:cubicBezTo>
                  <a:cubicBezTo>
                    <a:pt x="4152" y="1414"/>
                    <a:pt x="4048" y="1313"/>
                    <a:pt x="3925" y="1313"/>
                  </a:cubicBezTo>
                  <a:lnTo>
                    <a:pt x="931" y="1313"/>
                  </a:lnTo>
                  <a:cubicBezTo>
                    <a:pt x="908" y="1276"/>
                    <a:pt x="608" y="738"/>
                    <a:pt x="539" y="530"/>
                  </a:cubicBezTo>
                  <a:cubicBezTo>
                    <a:pt x="528" y="490"/>
                    <a:pt x="556" y="453"/>
                    <a:pt x="597" y="450"/>
                  </a:cubicBezTo>
                  <a:close/>
                  <a:moveTo>
                    <a:pt x="3968" y="2609"/>
                  </a:moveTo>
                  <a:cubicBezTo>
                    <a:pt x="4086" y="2609"/>
                    <a:pt x="4184" y="2704"/>
                    <a:pt x="4184" y="2825"/>
                  </a:cubicBezTo>
                  <a:cubicBezTo>
                    <a:pt x="4184" y="2954"/>
                    <a:pt x="4076" y="3040"/>
                    <a:pt x="3965" y="3040"/>
                  </a:cubicBezTo>
                  <a:cubicBezTo>
                    <a:pt x="3912" y="3040"/>
                    <a:pt x="3859" y="3021"/>
                    <a:pt x="3815" y="2977"/>
                  </a:cubicBezTo>
                  <a:cubicBezTo>
                    <a:pt x="3677" y="2839"/>
                    <a:pt x="3775" y="2609"/>
                    <a:pt x="3968" y="2609"/>
                  </a:cubicBezTo>
                  <a:close/>
                  <a:moveTo>
                    <a:pt x="6348" y="1762"/>
                  </a:moveTo>
                  <a:cubicBezTo>
                    <a:pt x="5790" y="2502"/>
                    <a:pt x="4944" y="3340"/>
                    <a:pt x="3835" y="4278"/>
                  </a:cubicBezTo>
                  <a:cubicBezTo>
                    <a:pt x="3824" y="4288"/>
                    <a:pt x="3810" y="4294"/>
                    <a:pt x="3796" y="4294"/>
                  </a:cubicBezTo>
                  <a:cubicBezTo>
                    <a:pt x="3783" y="4294"/>
                    <a:pt x="3769" y="4288"/>
                    <a:pt x="3758" y="4278"/>
                  </a:cubicBezTo>
                  <a:cubicBezTo>
                    <a:pt x="2646" y="3346"/>
                    <a:pt x="1806" y="2502"/>
                    <a:pt x="1244" y="1765"/>
                  </a:cubicBezTo>
                  <a:lnTo>
                    <a:pt x="3735" y="1765"/>
                  </a:lnTo>
                  <a:cubicBezTo>
                    <a:pt x="3784" y="1924"/>
                    <a:pt x="3881" y="2062"/>
                    <a:pt x="4014" y="2160"/>
                  </a:cubicBezTo>
                  <a:cubicBezTo>
                    <a:pt x="3999" y="2160"/>
                    <a:pt x="3982" y="2157"/>
                    <a:pt x="3968" y="2157"/>
                  </a:cubicBezTo>
                  <a:cubicBezTo>
                    <a:pt x="3642" y="2157"/>
                    <a:pt x="3363" y="2390"/>
                    <a:pt x="3309" y="2712"/>
                  </a:cubicBezTo>
                  <a:cubicBezTo>
                    <a:pt x="3251" y="3032"/>
                    <a:pt x="3438" y="3346"/>
                    <a:pt x="3743" y="3455"/>
                  </a:cubicBezTo>
                  <a:cubicBezTo>
                    <a:pt x="3816" y="3480"/>
                    <a:pt x="3890" y="3492"/>
                    <a:pt x="3963" y="3492"/>
                  </a:cubicBezTo>
                  <a:cubicBezTo>
                    <a:pt x="4202" y="3492"/>
                    <a:pt x="4430" y="3365"/>
                    <a:pt x="4549" y="3147"/>
                  </a:cubicBezTo>
                  <a:cubicBezTo>
                    <a:pt x="4708" y="2862"/>
                    <a:pt x="4639" y="2505"/>
                    <a:pt x="4382" y="2304"/>
                  </a:cubicBezTo>
                  <a:lnTo>
                    <a:pt x="4382" y="2304"/>
                  </a:lnTo>
                  <a:cubicBezTo>
                    <a:pt x="4411" y="2307"/>
                    <a:pt x="4441" y="2309"/>
                    <a:pt x="4469" y="2309"/>
                  </a:cubicBezTo>
                  <a:cubicBezTo>
                    <a:pt x="4670" y="2309"/>
                    <a:pt x="4864" y="2231"/>
                    <a:pt x="5007" y="2088"/>
                  </a:cubicBezTo>
                  <a:cubicBezTo>
                    <a:pt x="5100" y="2124"/>
                    <a:pt x="5196" y="2141"/>
                    <a:pt x="5291" y="2141"/>
                  </a:cubicBezTo>
                  <a:cubicBezTo>
                    <a:pt x="5557" y="2141"/>
                    <a:pt x="5812" y="2004"/>
                    <a:pt x="5954" y="1762"/>
                  </a:cubicBezTo>
                  <a:close/>
                  <a:moveTo>
                    <a:pt x="597" y="1"/>
                  </a:moveTo>
                  <a:cubicBezTo>
                    <a:pt x="248" y="1"/>
                    <a:pt x="1" y="343"/>
                    <a:pt x="113" y="674"/>
                  </a:cubicBezTo>
                  <a:cubicBezTo>
                    <a:pt x="205" y="942"/>
                    <a:pt x="326" y="1198"/>
                    <a:pt x="476" y="1437"/>
                  </a:cubicBezTo>
                  <a:cubicBezTo>
                    <a:pt x="1017" y="2341"/>
                    <a:pt x="2025" y="3415"/>
                    <a:pt x="3467" y="4627"/>
                  </a:cubicBezTo>
                  <a:cubicBezTo>
                    <a:pt x="3562" y="4706"/>
                    <a:pt x="3679" y="4745"/>
                    <a:pt x="3796" y="4745"/>
                  </a:cubicBezTo>
                  <a:cubicBezTo>
                    <a:pt x="3914" y="4745"/>
                    <a:pt x="4031" y="4706"/>
                    <a:pt x="4126" y="4627"/>
                  </a:cubicBezTo>
                  <a:cubicBezTo>
                    <a:pt x="5568" y="3415"/>
                    <a:pt x="6576" y="2341"/>
                    <a:pt x="7117" y="1437"/>
                  </a:cubicBezTo>
                  <a:cubicBezTo>
                    <a:pt x="7267" y="1198"/>
                    <a:pt x="7388" y="942"/>
                    <a:pt x="7480" y="674"/>
                  </a:cubicBezTo>
                  <a:cubicBezTo>
                    <a:pt x="7535" y="519"/>
                    <a:pt x="7509" y="346"/>
                    <a:pt x="7411" y="214"/>
                  </a:cubicBezTo>
                  <a:cubicBezTo>
                    <a:pt x="7316" y="78"/>
                    <a:pt x="7160" y="1"/>
                    <a:pt x="699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40" name="Google Shape;740;p23"/>
            <p:cNvSpPr/>
            <p:nvPr/>
          </p:nvSpPr>
          <p:spPr>
            <a:xfrm>
              <a:off x="3653125" y="1573913"/>
              <a:ext cx="15075" cy="11325"/>
            </a:xfrm>
            <a:custGeom>
              <a:rect b="b" l="l" r="r" t="t"/>
              <a:pathLst>
                <a:path extrusionOk="0" h="453" w="603">
                  <a:moveTo>
                    <a:pt x="228" y="0"/>
                  </a:moveTo>
                  <a:cubicBezTo>
                    <a:pt x="101" y="0"/>
                    <a:pt x="1" y="101"/>
                    <a:pt x="1" y="228"/>
                  </a:cubicBezTo>
                  <a:cubicBezTo>
                    <a:pt x="1" y="352"/>
                    <a:pt x="101" y="452"/>
                    <a:pt x="228" y="452"/>
                  </a:cubicBezTo>
                  <a:lnTo>
                    <a:pt x="378" y="452"/>
                  </a:lnTo>
                  <a:cubicBezTo>
                    <a:pt x="501" y="452"/>
                    <a:pt x="602" y="352"/>
                    <a:pt x="602" y="228"/>
                  </a:cubicBezTo>
                  <a:cubicBezTo>
                    <a:pt x="602" y="101"/>
                    <a:pt x="501" y="0"/>
                    <a:pt x="378"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41" name="Google Shape;741;p23"/>
            <p:cNvSpPr/>
            <p:nvPr/>
          </p:nvSpPr>
          <p:spPr>
            <a:xfrm>
              <a:off x="3675300" y="1573913"/>
              <a:ext cx="40900" cy="11325"/>
            </a:xfrm>
            <a:custGeom>
              <a:rect b="b" l="l" r="r" t="t"/>
              <a:pathLst>
                <a:path extrusionOk="0" h="453" w="1636">
                  <a:moveTo>
                    <a:pt x="228" y="0"/>
                  </a:moveTo>
                  <a:cubicBezTo>
                    <a:pt x="101" y="0"/>
                    <a:pt x="0" y="101"/>
                    <a:pt x="0" y="228"/>
                  </a:cubicBezTo>
                  <a:cubicBezTo>
                    <a:pt x="0" y="352"/>
                    <a:pt x="101" y="452"/>
                    <a:pt x="228" y="452"/>
                  </a:cubicBezTo>
                  <a:lnTo>
                    <a:pt x="1411" y="452"/>
                  </a:lnTo>
                  <a:cubicBezTo>
                    <a:pt x="1535" y="452"/>
                    <a:pt x="1635" y="352"/>
                    <a:pt x="1635" y="228"/>
                  </a:cubicBezTo>
                  <a:cubicBezTo>
                    <a:pt x="1635" y="101"/>
                    <a:pt x="1535" y="0"/>
                    <a:pt x="1411"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42" name="Google Shape;742;p23"/>
            <p:cNvSpPr/>
            <p:nvPr/>
          </p:nvSpPr>
          <p:spPr>
            <a:xfrm>
              <a:off x="3649250" y="1648413"/>
              <a:ext cx="12600" cy="11375"/>
            </a:xfrm>
            <a:custGeom>
              <a:rect b="b" l="l" r="r" t="t"/>
              <a:pathLst>
                <a:path extrusionOk="0" h="455" w="504">
                  <a:moveTo>
                    <a:pt x="279" y="0"/>
                  </a:moveTo>
                  <a:cubicBezTo>
                    <a:pt x="133" y="0"/>
                    <a:pt x="0" y="146"/>
                    <a:pt x="69" y="314"/>
                  </a:cubicBezTo>
                  <a:cubicBezTo>
                    <a:pt x="108" y="410"/>
                    <a:pt x="191" y="454"/>
                    <a:pt x="274" y="454"/>
                  </a:cubicBezTo>
                  <a:cubicBezTo>
                    <a:pt x="389" y="454"/>
                    <a:pt x="504" y="371"/>
                    <a:pt x="504" y="227"/>
                  </a:cubicBezTo>
                  <a:cubicBezTo>
                    <a:pt x="504" y="167"/>
                    <a:pt x="481" y="109"/>
                    <a:pt x="438" y="69"/>
                  </a:cubicBezTo>
                  <a:cubicBezTo>
                    <a:pt x="390" y="21"/>
                    <a:pt x="333" y="0"/>
                    <a:pt x="279"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43" name="Google Shape;743;p23"/>
            <p:cNvSpPr/>
            <p:nvPr/>
          </p:nvSpPr>
          <p:spPr>
            <a:xfrm>
              <a:off x="3467800" y="1511788"/>
              <a:ext cx="274950" cy="374625"/>
            </a:xfrm>
            <a:custGeom>
              <a:rect b="b" l="l" r="r" t="t"/>
              <a:pathLst>
                <a:path extrusionOk="0" h="14985" w="10998">
                  <a:moveTo>
                    <a:pt x="3596" y="827"/>
                  </a:moveTo>
                  <a:cubicBezTo>
                    <a:pt x="3734" y="934"/>
                    <a:pt x="3858" y="1057"/>
                    <a:pt x="3965" y="1199"/>
                  </a:cubicBezTo>
                  <a:lnTo>
                    <a:pt x="3093" y="1702"/>
                  </a:lnTo>
                  <a:lnTo>
                    <a:pt x="3596" y="827"/>
                  </a:lnTo>
                  <a:close/>
                  <a:moveTo>
                    <a:pt x="4189" y="1587"/>
                  </a:moveTo>
                  <a:cubicBezTo>
                    <a:pt x="4215" y="1645"/>
                    <a:pt x="4235" y="1702"/>
                    <a:pt x="4256" y="1763"/>
                  </a:cubicBezTo>
                  <a:lnTo>
                    <a:pt x="3887" y="1763"/>
                  </a:lnTo>
                  <a:lnTo>
                    <a:pt x="4189" y="1587"/>
                  </a:lnTo>
                  <a:close/>
                  <a:moveTo>
                    <a:pt x="2475" y="453"/>
                  </a:moveTo>
                  <a:cubicBezTo>
                    <a:pt x="2728" y="453"/>
                    <a:pt x="2975" y="502"/>
                    <a:pt x="3205" y="603"/>
                  </a:cubicBezTo>
                  <a:lnTo>
                    <a:pt x="2485" y="1849"/>
                  </a:lnTo>
                  <a:cubicBezTo>
                    <a:pt x="2471" y="1858"/>
                    <a:pt x="2456" y="1866"/>
                    <a:pt x="2442" y="1878"/>
                  </a:cubicBezTo>
                  <a:lnTo>
                    <a:pt x="1745" y="603"/>
                  </a:lnTo>
                  <a:cubicBezTo>
                    <a:pt x="1975" y="502"/>
                    <a:pt x="2222" y="453"/>
                    <a:pt x="2475" y="453"/>
                  </a:cubicBezTo>
                  <a:close/>
                  <a:moveTo>
                    <a:pt x="1354" y="830"/>
                  </a:moveTo>
                  <a:lnTo>
                    <a:pt x="1817" y="1676"/>
                  </a:lnTo>
                  <a:lnTo>
                    <a:pt x="1817" y="1676"/>
                  </a:lnTo>
                  <a:lnTo>
                    <a:pt x="1688" y="1602"/>
                  </a:lnTo>
                  <a:cubicBezTo>
                    <a:pt x="1651" y="1581"/>
                    <a:pt x="1612" y="1571"/>
                    <a:pt x="1573" y="1571"/>
                  </a:cubicBezTo>
                  <a:cubicBezTo>
                    <a:pt x="1495" y="1571"/>
                    <a:pt x="1419" y="1611"/>
                    <a:pt x="1377" y="1682"/>
                  </a:cubicBezTo>
                  <a:cubicBezTo>
                    <a:pt x="1316" y="1792"/>
                    <a:pt x="1354" y="1930"/>
                    <a:pt x="1460" y="1990"/>
                  </a:cubicBezTo>
                  <a:lnTo>
                    <a:pt x="2025" y="2318"/>
                  </a:lnTo>
                  <a:lnTo>
                    <a:pt x="758" y="3047"/>
                  </a:lnTo>
                  <a:cubicBezTo>
                    <a:pt x="559" y="2580"/>
                    <a:pt x="559" y="2054"/>
                    <a:pt x="758" y="1587"/>
                  </a:cubicBezTo>
                  <a:lnTo>
                    <a:pt x="910" y="1674"/>
                  </a:lnTo>
                  <a:cubicBezTo>
                    <a:pt x="947" y="1694"/>
                    <a:pt x="986" y="1704"/>
                    <a:pt x="1024" y="1704"/>
                  </a:cubicBezTo>
                  <a:cubicBezTo>
                    <a:pt x="1103" y="1704"/>
                    <a:pt x="1178" y="1663"/>
                    <a:pt x="1218" y="1590"/>
                  </a:cubicBezTo>
                  <a:cubicBezTo>
                    <a:pt x="1282" y="1484"/>
                    <a:pt x="1244" y="1345"/>
                    <a:pt x="1138" y="1282"/>
                  </a:cubicBezTo>
                  <a:lnTo>
                    <a:pt x="985" y="1196"/>
                  </a:lnTo>
                  <a:cubicBezTo>
                    <a:pt x="1092" y="1057"/>
                    <a:pt x="1216" y="934"/>
                    <a:pt x="1354" y="830"/>
                  </a:cubicBezTo>
                  <a:close/>
                  <a:moveTo>
                    <a:pt x="1858" y="2934"/>
                  </a:moveTo>
                  <a:lnTo>
                    <a:pt x="1354" y="3807"/>
                  </a:lnTo>
                  <a:cubicBezTo>
                    <a:pt x="1216" y="3700"/>
                    <a:pt x="1092" y="3576"/>
                    <a:pt x="985" y="3438"/>
                  </a:cubicBezTo>
                  <a:lnTo>
                    <a:pt x="1858" y="2934"/>
                  </a:lnTo>
                  <a:close/>
                  <a:moveTo>
                    <a:pt x="1996" y="3597"/>
                  </a:moveTo>
                  <a:cubicBezTo>
                    <a:pt x="2039" y="3789"/>
                    <a:pt x="2099" y="3977"/>
                    <a:pt x="2177" y="4158"/>
                  </a:cubicBezTo>
                  <a:cubicBezTo>
                    <a:pt x="2027" y="4135"/>
                    <a:pt x="1883" y="4092"/>
                    <a:pt x="1745" y="4034"/>
                  </a:cubicBezTo>
                  <a:lnTo>
                    <a:pt x="1996" y="3597"/>
                  </a:lnTo>
                  <a:close/>
                  <a:moveTo>
                    <a:pt x="9944" y="2215"/>
                  </a:moveTo>
                  <a:cubicBezTo>
                    <a:pt x="10019" y="2215"/>
                    <a:pt x="10088" y="2252"/>
                    <a:pt x="10128" y="2313"/>
                  </a:cubicBezTo>
                  <a:cubicBezTo>
                    <a:pt x="10514" y="2880"/>
                    <a:pt x="10428" y="3640"/>
                    <a:pt x="9866" y="4572"/>
                  </a:cubicBezTo>
                  <a:cubicBezTo>
                    <a:pt x="9273" y="5563"/>
                    <a:pt x="8148" y="6746"/>
                    <a:pt x="6524" y="8087"/>
                  </a:cubicBezTo>
                  <a:cubicBezTo>
                    <a:pt x="6482" y="8122"/>
                    <a:pt x="6431" y="8139"/>
                    <a:pt x="6380" y="8139"/>
                  </a:cubicBezTo>
                  <a:cubicBezTo>
                    <a:pt x="6329" y="8139"/>
                    <a:pt x="6278" y="8122"/>
                    <a:pt x="6236" y="8087"/>
                  </a:cubicBezTo>
                  <a:cubicBezTo>
                    <a:pt x="4613" y="6746"/>
                    <a:pt x="3487" y="5563"/>
                    <a:pt x="2891" y="4572"/>
                  </a:cubicBezTo>
                  <a:cubicBezTo>
                    <a:pt x="2333" y="3640"/>
                    <a:pt x="2243" y="2880"/>
                    <a:pt x="2629" y="2313"/>
                  </a:cubicBezTo>
                  <a:cubicBezTo>
                    <a:pt x="2672" y="2252"/>
                    <a:pt x="2741" y="2215"/>
                    <a:pt x="2816" y="2215"/>
                  </a:cubicBezTo>
                  <a:close/>
                  <a:moveTo>
                    <a:pt x="2476" y="1"/>
                  </a:moveTo>
                  <a:cubicBezTo>
                    <a:pt x="1785" y="1"/>
                    <a:pt x="1119" y="310"/>
                    <a:pt x="671" y="862"/>
                  </a:cubicBezTo>
                  <a:cubicBezTo>
                    <a:pt x="119" y="1547"/>
                    <a:pt x="1" y="2485"/>
                    <a:pt x="369" y="3283"/>
                  </a:cubicBezTo>
                  <a:cubicBezTo>
                    <a:pt x="738" y="4083"/>
                    <a:pt x="1526" y="4607"/>
                    <a:pt x="2407" y="4633"/>
                  </a:cubicBezTo>
                  <a:cubicBezTo>
                    <a:pt x="2436" y="4690"/>
                    <a:pt x="2471" y="4745"/>
                    <a:pt x="2505" y="4803"/>
                  </a:cubicBezTo>
                  <a:cubicBezTo>
                    <a:pt x="3098" y="5793"/>
                    <a:pt x="4186" y="6953"/>
                    <a:pt x="5735" y="8257"/>
                  </a:cubicBezTo>
                  <a:lnTo>
                    <a:pt x="5735" y="12567"/>
                  </a:lnTo>
                  <a:cubicBezTo>
                    <a:pt x="5735" y="12742"/>
                    <a:pt x="5683" y="13620"/>
                    <a:pt x="4797" y="13620"/>
                  </a:cubicBezTo>
                  <a:cubicBezTo>
                    <a:pt x="4420" y="13620"/>
                    <a:pt x="4114" y="13925"/>
                    <a:pt x="4114" y="14303"/>
                  </a:cubicBezTo>
                  <a:cubicBezTo>
                    <a:pt x="4114" y="14680"/>
                    <a:pt x="4420" y="14985"/>
                    <a:pt x="4797" y="14985"/>
                  </a:cubicBezTo>
                  <a:lnTo>
                    <a:pt x="7963" y="14985"/>
                  </a:lnTo>
                  <a:cubicBezTo>
                    <a:pt x="8340" y="14985"/>
                    <a:pt x="8646" y="14680"/>
                    <a:pt x="8646" y="14303"/>
                  </a:cubicBezTo>
                  <a:cubicBezTo>
                    <a:pt x="8646" y="13925"/>
                    <a:pt x="8340" y="13620"/>
                    <a:pt x="7963" y="13620"/>
                  </a:cubicBezTo>
                  <a:cubicBezTo>
                    <a:pt x="7114" y="13620"/>
                    <a:pt x="7031" y="12826"/>
                    <a:pt x="7025" y="12578"/>
                  </a:cubicBezTo>
                  <a:lnTo>
                    <a:pt x="7025" y="10485"/>
                  </a:lnTo>
                  <a:cubicBezTo>
                    <a:pt x="7025" y="10359"/>
                    <a:pt x="6924" y="10258"/>
                    <a:pt x="6800" y="10258"/>
                  </a:cubicBezTo>
                  <a:cubicBezTo>
                    <a:pt x="6674" y="10258"/>
                    <a:pt x="6573" y="10359"/>
                    <a:pt x="6573" y="10485"/>
                  </a:cubicBezTo>
                  <a:lnTo>
                    <a:pt x="6573" y="12581"/>
                  </a:lnTo>
                  <a:lnTo>
                    <a:pt x="6573" y="12587"/>
                  </a:lnTo>
                  <a:cubicBezTo>
                    <a:pt x="6582" y="12863"/>
                    <a:pt x="6648" y="13134"/>
                    <a:pt x="6772" y="13381"/>
                  </a:cubicBezTo>
                  <a:cubicBezTo>
                    <a:pt x="6936" y="13698"/>
                    <a:pt x="7275" y="14072"/>
                    <a:pt x="7963" y="14072"/>
                  </a:cubicBezTo>
                  <a:cubicBezTo>
                    <a:pt x="8090" y="14072"/>
                    <a:pt x="8194" y="14176"/>
                    <a:pt x="8194" y="14303"/>
                  </a:cubicBezTo>
                  <a:cubicBezTo>
                    <a:pt x="8194" y="14429"/>
                    <a:pt x="8090" y="14533"/>
                    <a:pt x="7963" y="14533"/>
                  </a:cubicBezTo>
                  <a:lnTo>
                    <a:pt x="4797" y="14533"/>
                  </a:lnTo>
                  <a:cubicBezTo>
                    <a:pt x="4670" y="14533"/>
                    <a:pt x="4566" y="14429"/>
                    <a:pt x="4566" y="14303"/>
                  </a:cubicBezTo>
                  <a:cubicBezTo>
                    <a:pt x="4566" y="14176"/>
                    <a:pt x="4670" y="14072"/>
                    <a:pt x="4797" y="14072"/>
                  </a:cubicBezTo>
                  <a:cubicBezTo>
                    <a:pt x="5885" y="14072"/>
                    <a:pt x="6181" y="13128"/>
                    <a:pt x="6187" y="12570"/>
                  </a:cubicBezTo>
                  <a:lnTo>
                    <a:pt x="6187" y="8562"/>
                  </a:lnTo>
                  <a:cubicBezTo>
                    <a:pt x="6251" y="8581"/>
                    <a:pt x="6315" y="8590"/>
                    <a:pt x="6380" y="8590"/>
                  </a:cubicBezTo>
                  <a:cubicBezTo>
                    <a:pt x="6445" y="8590"/>
                    <a:pt x="6510" y="8581"/>
                    <a:pt x="6573" y="8562"/>
                  </a:cubicBezTo>
                  <a:lnTo>
                    <a:pt x="6573" y="9838"/>
                  </a:lnTo>
                  <a:cubicBezTo>
                    <a:pt x="6573" y="9960"/>
                    <a:pt x="6674" y="10062"/>
                    <a:pt x="6795" y="10062"/>
                  </a:cubicBezTo>
                  <a:cubicBezTo>
                    <a:pt x="6797" y="10062"/>
                    <a:pt x="6799" y="10062"/>
                    <a:pt x="6800" y="10062"/>
                  </a:cubicBezTo>
                  <a:cubicBezTo>
                    <a:pt x="6927" y="10062"/>
                    <a:pt x="7028" y="9961"/>
                    <a:pt x="7028" y="9838"/>
                  </a:cubicBezTo>
                  <a:lnTo>
                    <a:pt x="7028" y="8257"/>
                  </a:lnTo>
                  <a:cubicBezTo>
                    <a:pt x="8574" y="6956"/>
                    <a:pt x="9662" y="5793"/>
                    <a:pt x="10255" y="4803"/>
                  </a:cubicBezTo>
                  <a:cubicBezTo>
                    <a:pt x="10914" y="3709"/>
                    <a:pt x="10998" y="2785"/>
                    <a:pt x="10505" y="2059"/>
                  </a:cubicBezTo>
                  <a:cubicBezTo>
                    <a:pt x="10380" y="1877"/>
                    <a:pt x="10174" y="1766"/>
                    <a:pt x="9955" y="1766"/>
                  </a:cubicBezTo>
                  <a:cubicBezTo>
                    <a:pt x="9952" y="1766"/>
                    <a:pt x="9950" y="1766"/>
                    <a:pt x="9947" y="1766"/>
                  </a:cubicBezTo>
                  <a:lnTo>
                    <a:pt x="4725" y="1766"/>
                  </a:lnTo>
                  <a:cubicBezTo>
                    <a:pt x="4515" y="911"/>
                    <a:pt x="3838" y="249"/>
                    <a:pt x="2977" y="56"/>
                  </a:cubicBezTo>
                  <a:cubicBezTo>
                    <a:pt x="2811" y="19"/>
                    <a:pt x="2642" y="1"/>
                    <a:pt x="247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44" name="Google Shape;744;p23"/>
          <p:cNvGrpSpPr/>
          <p:nvPr/>
        </p:nvGrpSpPr>
        <p:grpSpPr>
          <a:xfrm>
            <a:off x="2904225" y="1816863"/>
            <a:ext cx="162225" cy="374350"/>
            <a:chOff x="2904225" y="1512063"/>
            <a:chExt cx="162225" cy="374350"/>
          </a:xfrm>
        </p:grpSpPr>
        <p:sp>
          <p:nvSpPr>
            <p:cNvPr id="745" name="Google Shape;745;p23"/>
            <p:cNvSpPr/>
            <p:nvPr/>
          </p:nvSpPr>
          <p:spPr>
            <a:xfrm>
              <a:off x="3042750" y="1807513"/>
              <a:ext cx="11975" cy="15500"/>
            </a:xfrm>
            <a:custGeom>
              <a:rect b="b" l="l" r="r" t="t"/>
              <a:pathLst>
                <a:path extrusionOk="0" h="620" w="479">
                  <a:moveTo>
                    <a:pt x="252" y="0"/>
                  </a:moveTo>
                  <a:cubicBezTo>
                    <a:pt x="133" y="0"/>
                    <a:pt x="35" y="93"/>
                    <a:pt x="27" y="211"/>
                  </a:cubicBezTo>
                  <a:lnTo>
                    <a:pt x="18" y="384"/>
                  </a:lnTo>
                  <a:cubicBezTo>
                    <a:pt x="1" y="620"/>
                    <a:pt x="237" y="620"/>
                    <a:pt x="240" y="620"/>
                  </a:cubicBezTo>
                  <a:cubicBezTo>
                    <a:pt x="358" y="620"/>
                    <a:pt x="456" y="525"/>
                    <a:pt x="461" y="409"/>
                  </a:cubicBezTo>
                  <a:lnTo>
                    <a:pt x="473" y="237"/>
                  </a:lnTo>
                  <a:cubicBezTo>
                    <a:pt x="479" y="113"/>
                    <a:pt x="384" y="9"/>
                    <a:pt x="263" y="1"/>
                  </a:cubicBezTo>
                  <a:cubicBezTo>
                    <a:pt x="259" y="1"/>
                    <a:pt x="256" y="0"/>
                    <a:pt x="252"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46" name="Google Shape;746;p23"/>
            <p:cNvSpPr/>
            <p:nvPr/>
          </p:nvSpPr>
          <p:spPr>
            <a:xfrm>
              <a:off x="2921425" y="1600113"/>
              <a:ext cx="127825" cy="261200"/>
            </a:xfrm>
            <a:custGeom>
              <a:rect b="b" l="l" r="r" t="t"/>
              <a:pathLst>
                <a:path extrusionOk="0" h="10448" w="5113">
                  <a:moveTo>
                    <a:pt x="2626" y="898"/>
                  </a:moveTo>
                  <a:cubicBezTo>
                    <a:pt x="2666" y="1333"/>
                    <a:pt x="2577" y="1693"/>
                    <a:pt x="2352" y="1969"/>
                  </a:cubicBezTo>
                  <a:cubicBezTo>
                    <a:pt x="2038" y="2361"/>
                    <a:pt x="1540" y="2473"/>
                    <a:pt x="1371" y="2502"/>
                  </a:cubicBezTo>
                  <a:cubicBezTo>
                    <a:pt x="1330" y="2067"/>
                    <a:pt x="1420" y="1707"/>
                    <a:pt x="1644" y="1434"/>
                  </a:cubicBezTo>
                  <a:cubicBezTo>
                    <a:pt x="1961" y="1042"/>
                    <a:pt x="2456" y="927"/>
                    <a:pt x="2626" y="898"/>
                  </a:cubicBezTo>
                  <a:close/>
                  <a:moveTo>
                    <a:pt x="2827" y="461"/>
                  </a:moveTo>
                  <a:cubicBezTo>
                    <a:pt x="3783" y="461"/>
                    <a:pt x="4664" y="461"/>
                    <a:pt x="4664" y="464"/>
                  </a:cubicBezTo>
                  <a:lnTo>
                    <a:pt x="4517" y="3190"/>
                  </a:lnTo>
                  <a:cubicBezTo>
                    <a:pt x="4471" y="3008"/>
                    <a:pt x="4396" y="2836"/>
                    <a:pt x="4295" y="2680"/>
                  </a:cubicBezTo>
                  <a:cubicBezTo>
                    <a:pt x="4031" y="2263"/>
                    <a:pt x="3602" y="1989"/>
                    <a:pt x="3023" y="1871"/>
                  </a:cubicBezTo>
                  <a:cubicBezTo>
                    <a:pt x="2997" y="1866"/>
                    <a:pt x="2971" y="1863"/>
                    <a:pt x="2945" y="1863"/>
                  </a:cubicBezTo>
                  <a:lnTo>
                    <a:pt x="2934" y="1863"/>
                  </a:lnTo>
                  <a:cubicBezTo>
                    <a:pt x="3069" y="1552"/>
                    <a:pt x="3106" y="1192"/>
                    <a:pt x="3063" y="783"/>
                  </a:cubicBezTo>
                  <a:cubicBezTo>
                    <a:pt x="3040" y="573"/>
                    <a:pt x="2931" y="490"/>
                    <a:pt x="2827" y="461"/>
                  </a:cubicBezTo>
                  <a:close/>
                  <a:moveTo>
                    <a:pt x="2994" y="2320"/>
                  </a:moveTo>
                  <a:lnTo>
                    <a:pt x="2994" y="2320"/>
                  </a:lnTo>
                  <a:cubicBezTo>
                    <a:pt x="3420" y="2421"/>
                    <a:pt x="3731" y="2620"/>
                    <a:pt x="3921" y="2919"/>
                  </a:cubicBezTo>
                  <a:cubicBezTo>
                    <a:pt x="4192" y="3342"/>
                    <a:pt x="4143" y="3849"/>
                    <a:pt x="4114" y="4022"/>
                  </a:cubicBezTo>
                  <a:cubicBezTo>
                    <a:pt x="3691" y="3921"/>
                    <a:pt x="3377" y="3722"/>
                    <a:pt x="3187" y="3423"/>
                  </a:cubicBezTo>
                  <a:cubicBezTo>
                    <a:pt x="2916" y="3000"/>
                    <a:pt x="2965" y="2493"/>
                    <a:pt x="2994" y="2320"/>
                  </a:cubicBezTo>
                  <a:close/>
                  <a:moveTo>
                    <a:pt x="2439" y="3930"/>
                  </a:moveTo>
                  <a:lnTo>
                    <a:pt x="2439" y="3930"/>
                  </a:lnTo>
                  <a:cubicBezTo>
                    <a:pt x="2479" y="4364"/>
                    <a:pt x="2390" y="4724"/>
                    <a:pt x="2168" y="4998"/>
                  </a:cubicBezTo>
                  <a:cubicBezTo>
                    <a:pt x="1851" y="5389"/>
                    <a:pt x="1353" y="5504"/>
                    <a:pt x="1183" y="5533"/>
                  </a:cubicBezTo>
                  <a:cubicBezTo>
                    <a:pt x="1143" y="5098"/>
                    <a:pt x="1232" y="4739"/>
                    <a:pt x="1457" y="4465"/>
                  </a:cubicBezTo>
                  <a:cubicBezTo>
                    <a:pt x="1774" y="4071"/>
                    <a:pt x="2269" y="3958"/>
                    <a:pt x="2439" y="3930"/>
                  </a:cubicBezTo>
                  <a:close/>
                  <a:moveTo>
                    <a:pt x="2804" y="5349"/>
                  </a:moveTo>
                  <a:cubicBezTo>
                    <a:pt x="3046" y="5401"/>
                    <a:pt x="3273" y="5504"/>
                    <a:pt x="3469" y="5654"/>
                  </a:cubicBezTo>
                  <a:cubicBezTo>
                    <a:pt x="3423" y="5674"/>
                    <a:pt x="3383" y="5700"/>
                    <a:pt x="3348" y="5732"/>
                  </a:cubicBezTo>
                  <a:lnTo>
                    <a:pt x="2862" y="6164"/>
                  </a:lnTo>
                  <a:cubicBezTo>
                    <a:pt x="2781" y="5899"/>
                    <a:pt x="2761" y="5622"/>
                    <a:pt x="2804" y="5352"/>
                  </a:cubicBezTo>
                  <a:lnTo>
                    <a:pt x="2804" y="5349"/>
                  </a:lnTo>
                  <a:close/>
                  <a:moveTo>
                    <a:pt x="2850" y="3722"/>
                  </a:moveTo>
                  <a:cubicBezTo>
                    <a:pt x="3118" y="4105"/>
                    <a:pt x="3533" y="4359"/>
                    <a:pt x="4085" y="4474"/>
                  </a:cubicBezTo>
                  <a:cubicBezTo>
                    <a:pt x="4109" y="4478"/>
                    <a:pt x="4133" y="4481"/>
                    <a:pt x="4157" y="4481"/>
                  </a:cubicBezTo>
                  <a:cubicBezTo>
                    <a:pt x="4269" y="4481"/>
                    <a:pt x="4378" y="4432"/>
                    <a:pt x="4454" y="4347"/>
                  </a:cubicBezTo>
                  <a:lnTo>
                    <a:pt x="4454" y="4347"/>
                  </a:lnTo>
                  <a:lnTo>
                    <a:pt x="4350" y="6230"/>
                  </a:lnTo>
                  <a:cubicBezTo>
                    <a:pt x="4336" y="6198"/>
                    <a:pt x="4318" y="6166"/>
                    <a:pt x="4301" y="6135"/>
                  </a:cubicBezTo>
                  <a:cubicBezTo>
                    <a:pt x="4301" y="6126"/>
                    <a:pt x="4298" y="6115"/>
                    <a:pt x="4295" y="6106"/>
                  </a:cubicBezTo>
                  <a:cubicBezTo>
                    <a:pt x="4249" y="5968"/>
                    <a:pt x="4186" y="5835"/>
                    <a:pt x="4108" y="5712"/>
                  </a:cubicBezTo>
                  <a:cubicBezTo>
                    <a:pt x="3841" y="5294"/>
                    <a:pt x="3412" y="5021"/>
                    <a:pt x="2836" y="4903"/>
                  </a:cubicBezTo>
                  <a:cubicBezTo>
                    <a:pt x="2813" y="4898"/>
                    <a:pt x="2791" y="4896"/>
                    <a:pt x="2769" y="4896"/>
                  </a:cubicBezTo>
                  <a:cubicBezTo>
                    <a:pt x="2761" y="4896"/>
                    <a:pt x="2752" y="4896"/>
                    <a:pt x="2744" y="4897"/>
                  </a:cubicBezTo>
                  <a:cubicBezTo>
                    <a:pt x="2879" y="4583"/>
                    <a:pt x="2925" y="4223"/>
                    <a:pt x="2873" y="3817"/>
                  </a:cubicBezTo>
                  <a:cubicBezTo>
                    <a:pt x="2870" y="3783"/>
                    <a:pt x="2862" y="3751"/>
                    <a:pt x="2850" y="3722"/>
                  </a:cubicBezTo>
                  <a:close/>
                  <a:moveTo>
                    <a:pt x="3279" y="6388"/>
                  </a:moveTo>
                  <a:cubicBezTo>
                    <a:pt x="3331" y="6443"/>
                    <a:pt x="3380" y="6503"/>
                    <a:pt x="3426" y="6564"/>
                  </a:cubicBezTo>
                  <a:cubicBezTo>
                    <a:pt x="3535" y="6748"/>
                    <a:pt x="3593" y="6958"/>
                    <a:pt x="3587" y="7171"/>
                  </a:cubicBezTo>
                  <a:lnTo>
                    <a:pt x="2721" y="6883"/>
                  </a:lnTo>
                  <a:lnTo>
                    <a:pt x="3279" y="6388"/>
                  </a:lnTo>
                  <a:close/>
                  <a:moveTo>
                    <a:pt x="2557" y="458"/>
                  </a:moveTo>
                  <a:cubicBezTo>
                    <a:pt x="2329" y="495"/>
                    <a:pt x="1707" y="642"/>
                    <a:pt x="1296" y="1152"/>
                  </a:cubicBezTo>
                  <a:cubicBezTo>
                    <a:pt x="985" y="1537"/>
                    <a:pt x="864" y="2030"/>
                    <a:pt x="936" y="2617"/>
                  </a:cubicBezTo>
                  <a:cubicBezTo>
                    <a:pt x="947" y="2718"/>
                    <a:pt x="999" y="2810"/>
                    <a:pt x="1080" y="2873"/>
                  </a:cubicBezTo>
                  <a:cubicBezTo>
                    <a:pt x="1146" y="2925"/>
                    <a:pt x="1230" y="2954"/>
                    <a:pt x="1316" y="2954"/>
                  </a:cubicBezTo>
                  <a:lnTo>
                    <a:pt x="1353" y="2954"/>
                  </a:lnTo>
                  <a:cubicBezTo>
                    <a:pt x="1428" y="2945"/>
                    <a:pt x="2050" y="2876"/>
                    <a:pt x="2534" y="2427"/>
                  </a:cubicBezTo>
                  <a:lnTo>
                    <a:pt x="2534" y="2427"/>
                  </a:lnTo>
                  <a:cubicBezTo>
                    <a:pt x="2511" y="2709"/>
                    <a:pt x="2525" y="3167"/>
                    <a:pt x="2773" y="3596"/>
                  </a:cubicBezTo>
                  <a:cubicBezTo>
                    <a:pt x="2701" y="3521"/>
                    <a:pt x="2600" y="3478"/>
                    <a:pt x="2496" y="3478"/>
                  </a:cubicBezTo>
                  <a:lnTo>
                    <a:pt x="2459" y="3478"/>
                  </a:lnTo>
                  <a:cubicBezTo>
                    <a:pt x="2424" y="3481"/>
                    <a:pt x="1612" y="3561"/>
                    <a:pt x="1112" y="4183"/>
                  </a:cubicBezTo>
                  <a:cubicBezTo>
                    <a:pt x="801" y="4569"/>
                    <a:pt x="680" y="5061"/>
                    <a:pt x="752" y="5645"/>
                  </a:cubicBezTo>
                  <a:cubicBezTo>
                    <a:pt x="763" y="5746"/>
                    <a:pt x="815" y="5838"/>
                    <a:pt x="896" y="5902"/>
                  </a:cubicBezTo>
                  <a:cubicBezTo>
                    <a:pt x="962" y="5953"/>
                    <a:pt x="1045" y="5982"/>
                    <a:pt x="1132" y="5982"/>
                  </a:cubicBezTo>
                  <a:lnTo>
                    <a:pt x="1166" y="5982"/>
                  </a:lnTo>
                  <a:cubicBezTo>
                    <a:pt x="1244" y="5976"/>
                    <a:pt x="1863" y="5904"/>
                    <a:pt x="2346" y="5458"/>
                  </a:cubicBezTo>
                  <a:lnTo>
                    <a:pt x="2346" y="5458"/>
                  </a:lnTo>
                  <a:cubicBezTo>
                    <a:pt x="2326" y="5706"/>
                    <a:pt x="2338" y="6094"/>
                    <a:pt x="2511" y="6477"/>
                  </a:cubicBezTo>
                  <a:cubicBezTo>
                    <a:pt x="2508" y="6477"/>
                    <a:pt x="884" y="7920"/>
                    <a:pt x="864" y="7948"/>
                  </a:cubicBezTo>
                  <a:lnTo>
                    <a:pt x="461" y="464"/>
                  </a:lnTo>
                  <a:cubicBezTo>
                    <a:pt x="461" y="461"/>
                    <a:pt x="1509" y="458"/>
                    <a:pt x="2557" y="458"/>
                  </a:cubicBezTo>
                  <a:close/>
                  <a:moveTo>
                    <a:pt x="3253" y="7528"/>
                  </a:moveTo>
                  <a:lnTo>
                    <a:pt x="3492" y="7609"/>
                  </a:lnTo>
                  <a:lnTo>
                    <a:pt x="3495" y="7609"/>
                  </a:lnTo>
                  <a:cubicBezTo>
                    <a:pt x="3435" y="7744"/>
                    <a:pt x="3351" y="7868"/>
                    <a:pt x="3245" y="7971"/>
                  </a:cubicBezTo>
                  <a:cubicBezTo>
                    <a:pt x="3262" y="7825"/>
                    <a:pt x="3265" y="7678"/>
                    <a:pt x="3253" y="7531"/>
                  </a:cubicBezTo>
                  <a:lnTo>
                    <a:pt x="3253" y="7528"/>
                  </a:lnTo>
                  <a:close/>
                  <a:moveTo>
                    <a:pt x="3673" y="6054"/>
                  </a:moveTo>
                  <a:cubicBezTo>
                    <a:pt x="3687" y="6054"/>
                    <a:pt x="3701" y="6060"/>
                    <a:pt x="3711" y="6071"/>
                  </a:cubicBezTo>
                  <a:cubicBezTo>
                    <a:pt x="4508" y="6972"/>
                    <a:pt x="4111" y="8397"/>
                    <a:pt x="2960" y="8754"/>
                  </a:cubicBezTo>
                  <a:cubicBezTo>
                    <a:pt x="2988" y="8714"/>
                    <a:pt x="3014" y="8674"/>
                    <a:pt x="3037" y="8631"/>
                  </a:cubicBezTo>
                  <a:cubicBezTo>
                    <a:pt x="4056" y="8219"/>
                    <a:pt x="4362" y="6924"/>
                    <a:pt x="3633" y="6100"/>
                  </a:cubicBezTo>
                  <a:lnTo>
                    <a:pt x="3619" y="6086"/>
                  </a:lnTo>
                  <a:lnTo>
                    <a:pt x="3642" y="6066"/>
                  </a:lnTo>
                  <a:cubicBezTo>
                    <a:pt x="3651" y="6058"/>
                    <a:pt x="3662" y="6054"/>
                    <a:pt x="3673" y="6054"/>
                  </a:cubicBezTo>
                  <a:close/>
                  <a:moveTo>
                    <a:pt x="2804" y="7517"/>
                  </a:moveTo>
                  <a:lnTo>
                    <a:pt x="2804" y="7517"/>
                  </a:lnTo>
                  <a:cubicBezTo>
                    <a:pt x="2847" y="7951"/>
                    <a:pt x="2755" y="8311"/>
                    <a:pt x="2534" y="8585"/>
                  </a:cubicBezTo>
                  <a:cubicBezTo>
                    <a:pt x="2217" y="8976"/>
                    <a:pt x="1719" y="9091"/>
                    <a:pt x="1549" y="9117"/>
                  </a:cubicBezTo>
                  <a:cubicBezTo>
                    <a:pt x="1509" y="8685"/>
                    <a:pt x="1601" y="8325"/>
                    <a:pt x="1823" y="8049"/>
                  </a:cubicBezTo>
                  <a:cubicBezTo>
                    <a:pt x="2139" y="7658"/>
                    <a:pt x="2634" y="7545"/>
                    <a:pt x="2804" y="7517"/>
                  </a:cubicBezTo>
                  <a:close/>
                  <a:moveTo>
                    <a:pt x="4238" y="8311"/>
                  </a:moveTo>
                  <a:lnTo>
                    <a:pt x="4149" y="9984"/>
                  </a:lnTo>
                  <a:lnTo>
                    <a:pt x="973" y="9984"/>
                  </a:lnTo>
                  <a:lnTo>
                    <a:pt x="898" y="8570"/>
                  </a:lnTo>
                  <a:lnTo>
                    <a:pt x="898" y="8570"/>
                  </a:lnTo>
                  <a:cubicBezTo>
                    <a:pt x="962" y="8639"/>
                    <a:pt x="1028" y="8705"/>
                    <a:pt x="1100" y="8769"/>
                  </a:cubicBezTo>
                  <a:cubicBezTo>
                    <a:pt x="1091" y="8924"/>
                    <a:pt x="1094" y="9083"/>
                    <a:pt x="1114" y="9238"/>
                  </a:cubicBezTo>
                  <a:cubicBezTo>
                    <a:pt x="1126" y="9339"/>
                    <a:pt x="1178" y="9431"/>
                    <a:pt x="1258" y="9491"/>
                  </a:cubicBezTo>
                  <a:cubicBezTo>
                    <a:pt x="1327" y="9546"/>
                    <a:pt x="1408" y="9575"/>
                    <a:pt x="1494" y="9575"/>
                  </a:cubicBezTo>
                  <a:cubicBezTo>
                    <a:pt x="1494" y="9575"/>
                    <a:pt x="1508" y="9576"/>
                    <a:pt x="1534" y="9576"/>
                  </a:cubicBezTo>
                  <a:cubicBezTo>
                    <a:pt x="1651" y="9576"/>
                    <a:pt x="2011" y="9551"/>
                    <a:pt x="2407" y="9273"/>
                  </a:cubicBezTo>
                  <a:cubicBezTo>
                    <a:pt x="2409" y="9273"/>
                    <a:pt x="2418" y="9273"/>
                    <a:pt x="2435" y="9273"/>
                  </a:cubicBezTo>
                  <a:cubicBezTo>
                    <a:pt x="2591" y="9273"/>
                    <a:pt x="3363" y="9249"/>
                    <a:pt x="3864" y="8749"/>
                  </a:cubicBezTo>
                  <a:cubicBezTo>
                    <a:pt x="4002" y="8616"/>
                    <a:pt x="4128" y="8469"/>
                    <a:pt x="4238" y="8311"/>
                  </a:cubicBezTo>
                  <a:close/>
                  <a:moveTo>
                    <a:pt x="478" y="0"/>
                  </a:moveTo>
                  <a:cubicBezTo>
                    <a:pt x="213" y="0"/>
                    <a:pt x="0" y="222"/>
                    <a:pt x="15" y="490"/>
                  </a:cubicBezTo>
                  <a:lnTo>
                    <a:pt x="530" y="10010"/>
                  </a:lnTo>
                  <a:cubicBezTo>
                    <a:pt x="542" y="10254"/>
                    <a:pt x="746" y="10447"/>
                    <a:pt x="993" y="10447"/>
                  </a:cubicBezTo>
                  <a:lnTo>
                    <a:pt x="4128" y="10447"/>
                  </a:lnTo>
                  <a:cubicBezTo>
                    <a:pt x="4376" y="10447"/>
                    <a:pt x="4580" y="10254"/>
                    <a:pt x="4592" y="10010"/>
                  </a:cubicBezTo>
                  <a:lnTo>
                    <a:pt x="5107" y="490"/>
                  </a:lnTo>
                  <a:cubicBezTo>
                    <a:pt x="5113" y="360"/>
                    <a:pt x="5067" y="236"/>
                    <a:pt x="4981" y="144"/>
                  </a:cubicBezTo>
                  <a:cubicBezTo>
                    <a:pt x="4891" y="52"/>
                    <a:pt x="4770" y="0"/>
                    <a:pt x="464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47" name="Google Shape;747;p23"/>
            <p:cNvSpPr/>
            <p:nvPr/>
          </p:nvSpPr>
          <p:spPr>
            <a:xfrm>
              <a:off x="2904225" y="1512063"/>
              <a:ext cx="162225" cy="374350"/>
            </a:xfrm>
            <a:custGeom>
              <a:rect b="b" l="l" r="r" t="t"/>
              <a:pathLst>
                <a:path extrusionOk="0" h="14974" w="6489">
                  <a:moveTo>
                    <a:pt x="1471" y="1"/>
                  </a:moveTo>
                  <a:cubicBezTo>
                    <a:pt x="1461" y="1"/>
                    <a:pt x="1450" y="1"/>
                    <a:pt x="1440" y="2"/>
                  </a:cubicBezTo>
                  <a:cubicBezTo>
                    <a:pt x="1114" y="16"/>
                    <a:pt x="864" y="287"/>
                    <a:pt x="873" y="612"/>
                  </a:cubicBezTo>
                  <a:lnTo>
                    <a:pt x="973" y="2777"/>
                  </a:lnTo>
                  <a:lnTo>
                    <a:pt x="611" y="2777"/>
                  </a:lnTo>
                  <a:cubicBezTo>
                    <a:pt x="271" y="2777"/>
                    <a:pt x="0" y="3064"/>
                    <a:pt x="18" y="3404"/>
                  </a:cubicBezTo>
                  <a:lnTo>
                    <a:pt x="613" y="14412"/>
                  </a:lnTo>
                  <a:cubicBezTo>
                    <a:pt x="631" y="14726"/>
                    <a:pt x="890" y="14974"/>
                    <a:pt x="1206" y="14974"/>
                  </a:cubicBezTo>
                  <a:lnTo>
                    <a:pt x="5291" y="14974"/>
                  </a:lnTo>
                  <a:cubicBezTo>
                    <a:pt x="5608" y="14974"/>
                    <a:pt x="5867" y="14726"/>
                    <a:pt x="5884" y="14412"/>
                  </a:cubicBezTo>
                  <a:lnTo>
                    <a:pt x="5968" y="12887"/>
                  </a:lnTo>
                  <a:cubicBezTo>
                    <a:pt x="5974" y="12763"/>
                    <a:pt x="5882" y="12656"/>
                    <a:pt x="5758" y="12651"/>
                  </a:cubicBezTo>
                  <a:cubicBezTo>
                    <a:pt x="5754" y="12650"/>
                    <a:pt x="5750" y="12650"/>
                    <a:pt x="5747" y="12650"/>
                  </a:cubicBezTo>
                  <a:cubicBezTo>
                    <a:pt x="5628" y="12650"/>
                    <a:pt x="5530" y="12741"/>
                    <a:pt x="5525" y="12861"/>
                  </a:cubicBezTo>
                  <a:lnTo>
                    <a:pt x="5441" y="14387"/>
                  </a:lnTo>
                  <a:cubicBezTo>
                    <a:pt x="5438" y="14467"/>
                    <a:pt x="5372" y="14528"/>
                    <a:pt x="5291" y="14530"/>
                  </a:cubicBezTo>
                  <a:lnTo>
                    <a:pt x="1206" y="14530"/>
                  </a:lnTo>
                  <a:cubicBezTo>
                    <a:pt x="1126" y="14528"/>
                    <a:pt x="1060" y="14467"/>
                    <a:pt x="1057" y="14387"/>
                  </a:cubicBezTo>
                  <a:lnTo>
                    <a:pt x="461" y="3378"/>
                  </a:lnTo>
                  <a:cubicBezTo>
                    <a:pt x="458" y="3295"/>
                    <a:pt x="524" y="3223"/>
                    <a:pt x="611" y="3223"/>
                  </a:cubicBezTo>
                  <a:lnTo>
                    <a:pt x="5887" y="3223"/>
                  </a:lnTo>
                  <a:cubicBezTo>
                    <a:pt x="5974" y="3223"/>
                    <a:pt x="6040" y="3295"/>
                    <a:pt x="6037" y="3378"/>
                  </a:cubicBezTo>
                  <a:lnTo>
                    <a:pt x="5605" y="11387"/>
                  </a:lnTo>
                  <a:cubicBezTo>
                    <a:pt x="5597" y="11508"/>
                    <a:pt x="5692" y="11614"/>
                    <a:pt x="5815" y="11620"/>
                  </a:cubicBezTo>
                  <a:cubicBezTo>
                    <a:pt x="5819" y="11620"/>
                    <a:pt x="5823" y="11620"/>
                    <a:pt x="5826" y="11620"/>
                  </a:cubicBezTo>
                  <a:cubicBezTo>
                    <a:pt x="5943" y="11620"/>
                    <a:pt x="6043" y="11530"/>
                    <a:pt x="6049" y="11410"/>
                  </a:cubicBezTo>
                  <a:lnTo>
                    <a:pt x="6480" y="3404"/>
                  </a:lnTo>
                  <a:cubicBezTo>
                    <a:pt x="6489" y="3240"/>
                    <a:pt x="6431" y="3082"/>
                    <a:pt x="6319" y="2964"/>
                  </a:cubicBezTo>
                  <a:cubicBezTo>
                    <a:pt x="6207" y="2846"/>
                    <a:pt x="6049" y="2777"/>
                    <a:pt x="5887" y="2777"/>
                  </a:cubicBezTo>
                  <a:lnTo>
                    <a:pt x="1420" y="2777"/>
                  </a:lnTo>
                  <a:lnTo>
                    <a:pt x="1316" y="592"/>
                  </a:lnTo>
                  <a:cubicBezTo>
                    <a:pt x="1313" y="490"/>
                    <a:pt x="1390" y="437"/>
                    <a:pt x="1467" y="437"/>
                  </a:cubicBezTo>
                  <a:cubicBezTo>
                    <a:pt x="1539" y="437"/>
                    <a:pt x="1610" y="483"/>
                    <a:pt x="1615" y="577"/>
                  </a:cubicBezTo>
                  <a:lnTo>
                    <a:pt x="1687" y="2126"/>
                  </a:lnTo>
                  <a:cubicBezTo>
                    <a:pt x="1693" y="2243"/>
                    <a:pt x="1791" y="2336"/>
                    <a:pt x="1910" y="2336"/>
                  </a:cubicBezTo>
                  <a:cubicBezTo>
                    <a:pt x="1913" y="2336"/>
                    <a:pt x="1917" y="2336"/>
                    <a:pt x="1920" y="2336"/>
                  </a:cubicBezTo>
                  <a:cubicBezTo>
                    <a:pt x="2041" y="2330"/>
                    <a:pt x="2136" y="2227"/>
                    <a:pt x="2133" y="2106"/>
                  </a:cubicBezTo>
                  <a:lnTo>
                    <a:pt x="2061" y="557"/>
                  </a:lnTo>
                  <a:cubicBezTo>
                    <a:pt x="2039" y="245"/>
                    <a:pt x="1780" y="1"/>
                    <a:pt x="147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48" name="Google Shape;748;p23"/>
          <p:cNvGrpSpPr/>
          <p:nvPr/>
        </p:nvGrpSpPr>
        <p:grpSpPr>
          <a:xfrm>
            <a:off x="2224475" y="1816588"/>
            <a:ext cx="283575" cy="374625"/>
            <a:chOff x="2224475" y="1511788"/>
            <a:chExt cx="283575" cy="374625"/>
          </a:xfrm>
        </p:grpSpPr>
        <p:sp>
          <p:nvSpPr>
            <p:cNvPr id="749" name="Google Shape;749;p23"/>
            <p:cNvSpPr/>
            <p:nvPr/>
          </p:nvSpPr>
          <p:spPr>
            <a:xfrm>
              <a:off x="2246350" y="1583613"/>
              <a:ext cx="197650" cy="121800"/>
            </a:xfrm>
            <a:custGeom>
              <a:rect b="b" l="l" r="r" t="t"/>
              <a:pathLst>
                <a:path extrusionOk="0" h="4872" w="7906">
                  <a:moveTo>
                    <a:pt x="7674" y="0"/>
                  </a:moveTo>
                  <a:cubicBezTo>
                    <a:pt x="7669" y="0"/>
                    <a:pt x="7663" y="1"/>
                    <a:pt x="7658" y="1"/>
                  </a:cubicBezTo>
                  <a:cubicBezTo>
                    <a:pt x="7531" y="10"/>
                    <a:pt x="7436" y="122"/>
                    <a:pt x="7448" y="249"/>
                  </a:cubicBezTo>
                  <a:cubicBezTo>
                    <a:pt x="7451" y="300"/>
                    <a:pt x="7454" y="355"/>
                    <a:pt x="7454" y="410"/>
                  </a:cubicBezTo>
                  <a:cubicBezTo>
                    <a:pt x="7451" y="1558"/>
                    <a:pt x="6676" y="2566"/>
                    <a:pt x="5565" y="2862"/>
                  </a:cubicBezTo>
                  <a:lnTo>
                    <a:pt x="5226" y="2952"/>
                  </a:lnTo>
                  <a:cubicBezTo>
                    <a:pt x="5131" y="2978"/>
                    <a:pt x="5064" y="3058"/>
                    <a:pt x="5059" y="3156"/>
                  </a:cubicBezTo>
                  <a:lnTo>
                    <a:pt x="5036" y="3507"/>
                  </a:lnTo>
                  <a:cubicBezTo>
                    <a:pt x="5004" y="4020"/>
                    <a:pt x="4581" y="4420"/>
                    <a:pt x="4068" y="4420"/>
                  </a:cubicBezTo>
                  <a:lnTo>
                    <a:pt x="3838" y="4420"/>
                  </a:lnTo>
                  <a:cubicBezTo>
                    <a:pt x="3323" y="4420"/>
                    <a:pt x="2900" y="4020"/>
                    <a:pt x="2868" y="3507"/>
                  </a:cubicBezTo>
                  <a:lnTo>
                    <a:pt x="2848" y="3156"/>
                  </a:lnTo>
                  <a:cubicBezTo>
                    <a:pt x="2842" y="3058"/>
                    <a:pt x="2773" y="2978"/>
                    <a:pt x="2681" y="2952"/>
                  </a:cubicBezTo>
                  <a:lnTo>
                    <a:pt x="2338" y="2862"/>
                  </a:lnTo>
                  <a:cubicBezTo>
                    <a:pt x="1227" y="2566"/>
                    <a:pt x="453" y="1558"/>
                    <a:pt x="453" y="410"/>
                  </a:cubicBezTo>
                  <a:cubicBezTo>
                    <a:pt x="453" y="355"/>
                    <a:pt x="453" y="300"/>
                    <a:pt x="456" y="246"/>
                  </a:cubicBezTo>
                  <a:cubicBezTo>
                    <a:pt x="461" y="125"/>
                    <a:pt x="366" y="21"/>
                    <a:pt x="245" y="12"/>
                  </a:cubicBezTo>
                  <a:cubicBezTo>
                    <a:pt x="242" y="12"/>
                    <a:pt x="238" y="12"/>
                    <a:pt x="234" y="12"/>
                  </a:cubicBezTo>
                  <a:cubicBezTo>
                    <a:pt x="115" y="12"/>
                    <a:pt x="18" y="100"/>
                    <a:pt x="6" y="217"/>
                  </a:cubicBezTo>
                  <a:cubicBezTo>
                    <a:pt x="1" y="280"/>
                    <a:pt x="1" y="346"/>
                    <a:pt x="1" y="410"/>
                  </a:cubicBezTo>
                  <a:cubicBezTo>
                    <a:pt x="1" y="1766"/>
                    <a:pt x="913" y="2949"/>
                    <a:pt x="2223" y="3297"/>
                  </a:cubicBezTo>
                  <a:lnTo>
                    <a:pt x="2407" y="3346"/>
                  </a:lnTo>
                  <a:lnTo>
                    <a:pt x="2419" y="3536"/>
                  </a:lnTo>
                  <a:cubicBezTo>
                    <a:pt x="2465" y="4285"/>
                    <a:pt x="3084" y="4872"/>
                    <a:pt x="3838" y="4872"/>
                  </a:cubicBezTo>
                  <a:lnTo>
                    <a:pt x="4071" y="4872"/>
                  </a:lnTo>
                  <a:cubicBezTo>
                    <a:pt x="4820" y="4872"/>
                    <a:pt x="5442" y="4287"/>
                    <a:pt x="5488" y="3536"/>
                  </a:cubicBezTo>
                  <a:lnTo>
                    <a:pt x="5499" y="3346"/>
                  </a:lnTo>
                  <a:lnTo>
                    <a:pt x="5683" y="3300"/>
                  </a:lnTo>
                  <a:cubicBezTo>
                    <a:pt x="6993" y="2949"/>
                    <a:pt x="7906" y="1766"/>
                    <a:pt x="7906" y="410"/>
                  </a:cubicBezTo>
                  <a:cubicBezTo>
                    <a:pt x="7906" y="346"/>
                    <a:pt x="7903" y="283"/>
                    <a:pt x="7900" y="220"/>
                  </a:cubicBezTo>
                  <a:cubicBezTo>
                    <a:pt x="7894" y="96"/>
                    <a:pt x="7794" y="0"/>
                    <a:pt x="7674"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50" name="Google Shape;750;p23"/>
            <p:cNvSpPr/>
            <p:nvPr/>
          </p:nvSpPr>
          <p:spPr>
            <a:xfrm>
              <a:off x="2299950" y="1593313"/>
              <a:ext cx="12650" cy="11400"/>
            </a:xfrm>
            <a:custGeom>
              <a:rect b="b" l="l" r="r" t="t"/>
              <a:pathLst>
                <a:path extrusionOk="0" h="456" w="506">
                  <a:moveTo>
                    <a:pt x="280" y="0"/>
                  </a:moveTo>
                  <a:cubicBezTo>
                    <a:pt x="135" y="0"/>
                    <a:pt x="1" y="146"/>
                    <a:pt x="68" y="313"/>
                  </a:cubicBezTo>
                  <a:cubicBezTo>
                    <a:pt x="108" y="411"/>
                    <a:pt x="193" y="455"/>
                    <a:pt x="277" y="455"/>
                  </a:cubicBezTo>
                  <a:cubicBezTo>
                    <a:pt x="391" y="455"/>
                    <a:pt x="503" y="374"/>
                    <a:pt x="505" y="232"/>
                  </a:cubicBezTo>
                  <a:cubicBezTo>
                    <a:pt x="505" y="171"/>
                    <a:pt x="482" y="114"/>
                    <a:pt x="442" y="71"/>
                  </a:cubicBezTo>
                  <a:cubicBezTo>
                    <a:pt x="393" y="21"/>
                    <a:pt x="336" y="0"/>
                    <a:pt x="28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51" name="Google Shape;751;p23"/>
            <p:cNvSpPr/>
            <p:nvPr/>
          </p:nvSpPr>
          <p:spPr>
            <a:xfrm>
              <a:off x="2303350" y="1626313"/>
              <a:ext cx="12625" cy="11400"/>
            </a:xfrm>
            <a:custGeom>
              <a:rect b="b" l="l" r="r" t="t"/>
              <a:pathLst>
                <a:path extrusionOk="0" h="456" w="505">
                  <a:moveTo>
                    <a:pt x="281" y="1"/>
                  </a:moveTo>
                  <a:cubicBezTo>
                    <a:pt x="136" y="1"/>
                    <a:pt x="1" y="148"/>
                    <a:pt x="70" y="314"/>
                  </a:cubicBezTo>
                  <a:cubicBezTo>
                    <a:pt x="110" y="411"/>
                    <a:pt x="194" y="455"/>
                    <a:pt x="277" y="455"/>
                  </a:cubicBezTo>
                  <a:cubicBezTo>
                    <a:pt x="391" y="455"/>
                    <a:pt x="504" y="372"/>
                    <a:pt x="504" y="227"/>
                  </a:cubicBezTo>
                  <a:cubicBezTo>
                    <a:pt x="504" y="170"/>
                    <a:pt x="481" y="112"/>
                    <a:pt x="438" y="69"/>
                  </a:cubicBezTo>
                  <a:cubicBezTo>
                    <a:pt x="391" y="21"/>
                    <a:pt x="336" y="1"/>
                    <a:pt x="28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52" name="Google Shape;752;p23"/>
            <p:cNvSpPr/>
            <p:nvPr/>
          </p:nvSpPr>
          <p:spPr>
            <a:xfrm>
              <a:off x="2334075" y="1641863"/>
              <a:ext cx="12625" cy="11375"/>
            </a:xfrm>
            <a:custGeom>
              <a:rect b="b" l="l" r="r" t="t"/>
              <a:pathLst>
                <a:path extrusionOk="0" h="455" w="505">
                  <a:moveTo>
                    <a:pt x="281" y="0"/>
                  </a:moveTo>
                  <a:cubicBezTo>
                    <a:pt x="136" y="0"/>
                    <a:pt x="1" y="146"/>
                    <a:pt x="70" y="314"/>
                  </a:cubicBezTo>
                  <a:cubicBezTo>
                    <a:pt x="110" y="410"/>
                    <a:pt x="193" y="454"/>
                    <a:pt x="276" y="454"/>
                  </a:cubicBezTo>
                  <a:cubicBezTo>
                    <a:pt x="390" y="454"/>
                    <a:pt x="505" y="371"/>
                    <a:pt x="505" y="227"/>
                  </a:cubicBezTo>
                  <a:cubicBezTo>
                    <a:pt x="505" y="167"/>
                    <a:pt x="482" y="109"/>
                    <a:pt x="438" y="69"/>
                  </a:cubicBezTo>
                  <a:cubicBezTo>
                    <a:pt x="391" y="21"/>
                    <a:pt x="335" y="0"/>
                    <a:pt x="281"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53" name="Google Shape;753;p23"/>
            <p:cNvSpPr/>
            <p:nvPr/>
          </p:nvSpPr>
          <p:spPr>
            <a:xfrm>
              <a:off x="2328450" y="1608863"/>
              <a:ext cx="12650" cy="11375"/>
            </a:xfrm>
            <a:custGeom>
              <a:rect b="b" l="l" r="r" t="t"/>
              <a:pathLst>
                <a:path extrusionOk="0" h="455" w="506">
                  <a:moveTo>
                    <a:pt x="279" y="1"/>
                  </a:moveTo>
                  <a:cubicBezTo>
                    <a:pt x="134" y="1"/>
                    <a:pt x="1" y="148"/>
                    <a:pt x="68" y="315"/>
                  </a:cubicBezTo>
                  <a:cubicBezTo>
                    <a:pt x="108" y="411"/>
                    <a:pt x="191" y="455"/>
                    <a:pt x="275" y="455"/>
                  </a:cubicBezTo>
                  <a:cubicBezTo>
                    <a:pt x="390" y="455"/>
                    <a:pt x="505" y="372"/>
                    <a:pt x="505" y="229"/>
                  </a:cubicBezTo>
                  <a:cubicBezTo>
                    <a:pt x="505" y="168"/>
                    <a:pt x="479" y="111"/>
                    <a:pt x="439" y="70"/>
                  </a:cubicBezTo>
                  <a:cubicBezTo>
                    <a:pt x="391" y="22"/>
                    <a:pt x="334" y="1"/>
                    <a:pt x="279"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54" name="Google Shape;754;p23"/>
            <p:cNvSpPr/>
            <p:nvPr/>
          </p:nvSpPr>
          <p:spPr>
            <a:xfrm>
              <a:off x="2363425" y="1605463"/>
              <a:ext cx="12650" cy="11375"/>
            </a:xfrm>
            <a:custGeom>
              <a:rect b="b" l="l" r="r" t="t"/>
              <a:pathLst>
                <a:path extrusionOk="0" h="455" w="506">
                  <a:moveTo>
                    <a:pt x="281" y="0"/>
                  </a:moveTo>
                  <a:cubicBezTo>
                    <a:pt x="135" y="0"/>
                    <a:pt x="1" y="147"/>
                    <a:pt x="68" y="313"/>
                  </a:cubicBezTo>
                  <a:cubicBezTo>
                    <a:pt x="108" y="410"/>
                    <a:pt x="192" y="455"/>
                    <a:pt x="276" y="455"/>
                  </a:cubicBezTo>
                  <a:cubicBezTo>
                    <a:pt x="391" y="455"/>
                    <a:pt x="505" y="372"/>
                    <a:pt x="505" y="230"/>
                  </a:cubicBezTo>
                  <a:cubicBezTo>
                    <a:pt x="505" y="169"/>
                    <a:pt x="479" y="111"/>
                    <a:pt x="439" y="68"/>
                  </a:cubicBezTo>
                  <a:cubicBezTo>
                    <a:pt x="391" y="21"/>
                    <a:pt x="335" y="0"/>
                    <a:pt x="281"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55" name="Google Shape;755;p23"/>
            <p:cNvSpPr/>
            <p:nvPr/>
          </p:nvSpPr>
          <p:spPr>
            <a:xfrm>
              <a:off x="2372225" y="1619613"/>
              <a:ext cx="34850" cy="24900"/>
            </a:xfrm>
            <a:custGeom>
              <a:rect b="b" l="l" r="r" t="t"/>
              <a:pathLst>
                <a:path extrusionOk="0" h="996" w="1394">
                  <a:moveTo>
                    <a:pt x="1144" y="1"/>
                  </a:moveTo>
                  <a:cubicBezTo>
                    <a:pt x="1082" y="1"/>
                    <a:pt x="1021" y="26"/>
                    <a:pt x="977" y="75"/>
                  </a:cubicBezTo>
                  <a:cubicBezTo>
                    <a:pt x="766" y="303"/>
                    <a:pt x="493" y="470"/>
                    <a:pt x="191" y="547"/>
                  </a:cubicBezTo>
                  <a:cubicBezTo>
                    <a:pt x="73" y="582"/>
                    <a:pt x="1" y="706"/>
                    <a:pt x="29" y="824"/>
                  </a:cubicBezTo>
                  <a:cubicBezTo>
                    <a:pt x="61" y="968"/>
                    <a:pt x="159" y="996"/>
                    <a:pt x="229" y="996"/>
                  </a:cubicBezTo>
                  <a:cubicBezTo>
                    <a:pt x="269" y="996"/>
                    <a:pt x="300" y="987"/>
                    <a:pt x="306" y="985"/>
                  </a:cubicBezTo>
                  <a:cubicBezTo>
                    <a:pt x="692" y="884"/>
                    <a:pt x="1040" y="674"/>
                    <a:pt x="1308" y="380"/>
                  </a:cubicBezTo>
                  <a:cubicBezTo>
                    <a:pt x="1394" y="288"/>
                    <a:pt x="1388" y="144"/>
                    <a:pt x="1296" y="61"/>
                  </a:cubicBezTo>
                  <a:cubicBezTo>
                    <a:pt x="1253" y="20"/>
                    <a:pt x="1199" y="1"/>
                    <a:pt x="1144"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56" name="Google Shape;756;p23"/>
            <p:cNvSpPr/>
            <p:nvPr/>
          </p:nvSpPr>
          <p:spPr>
            <a:xfrm>
              <a:off x="2403250" y="1600963"/>
              <a:ext cx="14350" cy="16100"/>
            </a:xfrm>
            <a:custGeom>
              <a:rect b="b" l="l" r="r" t="t"/>
              <a:pathLst>
                <a:path extrusionOk="0" h="644" w="574">
                  <a:moveTo>
                    <a:pt x="320" y="0"/>
                  </a:moveTo>
                  <a:cubicBezTo>
                    <a:pt x="221" y="0"/>
                    <a:pt x="130" y="65"/>
                    <a:pt x="104" y="165"/>
                  </a:cubicBezTo>
                  <a:cubicBezTo>
                    <a:pt x="95" y="194"/>
                    <a:pt x="72" y="257"/>
                    <a:pt x="44" y="329"/>
                  </a:cubicBezTo>
                  <a:cubicBezTo>
                    <a:pt x="0" y="447"/>
                    <a:pt x="58" y="576"/>
                    <a:pt x="173" y="623"/>
                  </a:cubicBezTo>
                  <a:cubicBezTo>
                    <a:pt x="210" y="637"/>
                    <a:pt x="243" y="643"/>
                    <a:pt x="273" y="643"/>
                  </a:cubicBezTo>
                  <a:cubicBezTo>
                    <a:pt x="379" y="643"/>
                    <a:pt x="440" y="563"/>
                    <a:pt x="467" y="493"/>
                  </a:cubicBezTo>
                  <a:cubicBezTo>
                    <a:pt x="490" y="430"/>
                    <a:pt x="521" y="343"/>
                    <a:pt x="539" y="289"/>
                  </a:cubicBezTo>
                  <a:cubicBezTo>
                    <a:pt x="573" y="171"/>
                    <a:pt x="501" y="44"/>
                    <a:pt x="383" y="9"/>
                  </a:cubicBezTo>
                  <a:cubicBezTo>
                    <a:pt x="362" y="3"/>
                    <a:pt x="341" y="0"/>
                    <a:pt x="32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57" name="Google Shape;757;p23"/>
            <p:cNvSpPr/>
            <p:nvPr/>
          </p:nvSpPr>
          <p:spPr>
            <a:xfrm>
              <a:off x="2224475" y="1511788"/>
              <a:ext cx="283575" cy="374625"/>
            </a:xfrm>
            <a:custGeom>
              <a:rect b="b" l="l" r="r" t="t"/>
              <a:pathLst>
                <a:path extrusionOk="0" h="14985" w="11343">
                  <a:moveTo>
                    <a:pt x="8961" y="454"/>
                  </a:moveTo>
                  <a:cubicBezTo>
                    <a:pt x="9209" y="454"/>
                    <a:pt x="9457" y="503"/>
                    <a:pt x="9690" y="603"/>
                  </a:cubicBezTo>
                  <a:lnTo>
                    <a:pt x="9253" y="1360"/>
                  </a:lnTo>
                  <a:cubicBezTo>
                    <a:pt x="9149" y="1308"/>
                    <a:pt x="9037" y="1279"/>
                    <a:pt x="8922" y="1279"/>
                  </a:cubicBezTo>
                  <a:cubicBezTo>
                    <a:pt x="8830" y="1279"/>
                    <a:pt x="8738" y="1296"/>
                    <a:pt x="8651" y="1334"/>
                  </a:cubicBezTo>
                  <a:lnTo>
                    <a:pt x="8231" y="603"/>
                  </a:lnTo>
                  <a:cubicBezTo>
                    <a:pt x="8464" y="503"/>
                    <a:pt x="8712" y="454"/>
                    <a:pt x="8961" y="454"/>
                  </a:cubicBezTo>
                  <a:close/>
                  <a:moveTo>
                    <a:pt x="7839" y="830"/>
                  </a:moveTo>
                  <a:lnTo>
                    <a:pt x="8107" y="1294"/>
                  </a:lnTo>
                  <a:cubicBezTo>
                    <a:pt x="8035" y="1308"/>
                    <a:pt x="7963" y="1334"/>
                    <a:pt x="7900" y="1368"/>
                  </a:cubicBezTo>
                  <a:cubicBezTo>
                    <a:pt x="7793" y="1311"/>
                    <a:pt x="7678" y="1282"/>
                    <a:pt x="7557" y="1282"/>
                  </a:cubicBezTo>
                  <a:cubicBezTo>
                    <a:pt x="7505" y="1282"/>
                    <a:pt x="7451" y="1288"/>
                    <a:pt x="7399" y="1299"/>
                  </a:cubicBezTo>
                  <a:cubicBezTo>
                    <a:pt x="7520" y="1118"/>
                    <a:pt x="7667" y="960"/>
                    <a:pt x="7839" y="830"/>
                  </a:cubicBezTo>
                  <a:close/>
                  <a:moveTo>
                    <a:pt x="10082" y="827"/>
                  </a:moveTo>
                  <a:cubicBezTo>
                    <a:pt x="10220" y="934"/>
                    <a:pt x="10344" y="1057"/>
                    <a:pt x="10450" y="1199"/>
                  </a:cubicBezTo>
                  <a:lnTo>
                    <a:pt x="9578" y="1702"/>
                  </a:lnTo>
                  <a:lnTo>
                    <a:pt x="10082" y="827"/>
                  </a:lnTo>
                  <a:close/>
                  <a:moveTo>
                    <a:pt x="10678" y="1587"/>
                  </a:moveTo>
                  <a:cubicBezTo>
                    <a:pt x="10876" y="2054"/>
                    <a:pt x="10876" y="2580"/>
                    <a:pt x="10678" y="3047"/>
                  </a:cubicBezTo>
                  <a:lnTo>
                    <a:pt x="9515" y="2376"/>
                  </a:lnTo>
                  <a:cubicBezTo>
                    <a:pt x="9546" y="2324"/>
                    <a:pt x="9572" y="2269"/>
                    <a:pt x="9593" y="2212"/>
                  </a:cubicBezTo>
                  <a:lnTo>
                    <a:pt x="10678" y="1587"/>
                  </a:lnTo>
                  <a:close/>
                  <a:moveTo>
                    <a:pt x="9575" y="2934"/>
                  </a:moveTo>
                  <a:lnTo>
                    <a:pt x="10450" y="3438"/>
                  </a:lnTo>
                  <a:cubicBezTo>
                    <a:pt x="10344" y="3579"/>
                    <a:pt x="10220" y="3703"/>
                    <a:pt x="10082" y="3810"/>
                  </a:cubicBezTo>
                  <a:lnTo>
                    <a:pt x="10079" y="3810"/>
                  </a:lnTo>
                  <a:lnTo>
                    <a:pt x="9575" y="2934"/>
                  </a:lnTo>
                  <a:close/>
                  <a:moveTo>
                    <a:pt x="9451" y="3625"/>
                  </a:moveTo>
                  <a:lnTo>
                    <a:pt x="9688" y="4034"/>
                  </a:lnTo>
                  <a:cubicBezTo>
                    <a:pt x="9584" y="4080"/>
                    <a:pt x="9472" y="4115"/>
                    <a:pt x="9359" y="4141"/>
                  </a:cubicBezTo>
                  <a:cubicBezTo>
                    <a:pt x="9403" y="3971"/>
                    <a:pt x="9434" y="3798"/>
                    <a:pt x="9451" y="3625"/>
                  </a:cubicBezTo>
                  <a:close/>
                  <a:moveTo>
                    <a:pt x="8594" y="2609"/>
                  </a:moveTo>
                  <a:cubicBezTo>
                    <a:pt x="8697" y="2667"/>
                    <a:pt x="8815" y="2695"/>
                    <a:pt x="8936" y="2695"/>
                  </a:cubicBezTo>
                  <a:cubicBezTo>
                    <a:pt x="8953" y="2695"/>
                    <a:pt x="8971" y="2695"/>
                    <a:pt x="8985" y="2693"/>
                  </a:cubicBezTo>
                  <a:lnTo>
                    <a:pt x="8985" y="2693"/>
                  </a:lnTo>
                  <a:cubicBezTo>
                    <a:pt x="9270" y="4325"/>
                    <a:pt x="8257" y="5900"/>
                    <a:pt x="6656" y="6320"/>
                  </a:cubicBezTo>
                  <a:cubicBezTo>
                    <a:pt x="6561" y="6343"/>
                    <a:pt x="6492" y="6426"/>
                    <a:pt x="6486" y="6524"/>
                  </a:cubicBezTo>
                  <a:cubicBezTo>
                    <a:pt x="6437" y="7336"/>
                    <a:pt x="5764" y="7969"/>
                    <a:pt x="4949" y="7972"/>
                  </a:cubicBezTo>
                  <a:lnTo>
                    <a:pt x="4704" y="7972"/>
                  </a:lnTo>
                  <a:cubicBezTo>
                    <a:pt x="3893" y="7969"/>
                    <a:pt x="3219" y="7336"/>
                    <a:pt x="3167" y="6524"/>
                  </a:cubicBezTo>
                  <a:cubicBezTo>
                    <a:pt x="3161" y="6426"/>
                    <a:pt x="3095" y="6343"/>
                    <a:pt x="3000" y="6320"/>
                  </a:cubicBezTo>
                  <a:cubicBezTo>
                    <a:pt x="1402" y="5897"/>
                    <a:pt x="395" y="4322"/>
                    <a:pt x="680" y="2693"/>
                  </a:cubicBezTo>
                  <a:cubicBezTo>
                    <a:pt x="685" y="2693"/>
                    <a:pt x="708" y="2695"/>
                    <a:pt x="742" y="2695"/>
                  </a:cubicBezTo>
                  <a:cubicBezTo>
                    <a:pt x="821" y="2695"/>
                    <a:pt x="959" y="2683"/>
                    <a:pt x="1071" y="2609"/>
                  </a:cubicBezTo>
                  <a:cubicBezTo>
                    <a:pt x="1178" y="2667"/>
                    <a:pt x="1296" y="2695"/>
                    <a:pt x="1414" y="2695"/>
                  </a:cubicBezTo>
                  <a:cubicBezTo>
                    <a:pt x="1532" y="2695"/>
                    <a:pt x="1650" y="2667"/>
                    <a:pt x="1757" y="2609"/>
                  </a:cubicBezTo>
                  <a:cubicBezTo>
                    <a:pt x="1863" y="2667"/>
                    <a:pt x="1980" y="2695"/>
                    <a:pt x="2098" y="2695"/>
                  </a:cubicBezTo>
                  <a:cubicBezTo>
                    <a:pt x="2215" y="2695"/>
                    <a:pt x="2332" y="2667"/>
                    <a:pt x="2439" y="2609"/>
                  </a:cubicBezTo>
                  <a:cubicBezTo>
                    <a:pt x="2545" y="2667"/>
                    <a:pt x="2663" y="2695"/>
                    <a:pt x="2781" y="2695"/>
                  </a:cubicBezTo>
                  <a:cubicBezTo>
                    <a:pt x="2899" y="2695"/>
                    <a:pt x="3017" y="2667"/>
                    <a:pt x="3124" y="2609"/>
                  </a:cubicBezTo>
                  <a:cubicBezTo>
                    <a:pt x="3231" y="2667"/>
                    <a:pt x="3348" y="2695"/>
                    <a:pt x="3465" y="2695"/>
                  </a:cubicBezTo>
                  <a:cubicBezTo>
                    <a:pt x="3582" y="2695"/>
                    <a:pt x="3700" y="2667"/>
                    <a:pt x="3806" y="2609"/>
                  </a:cubicBezTo>
                  <a:cubicBezTo>
                    <a:pt x="3913" y="2667"/>
                    <a:pt x="4031" y="2695"/>
                    <a:pt x="4149" y="2695"/>
                  </a:cubicBezTo>
                  <a:cubicBezTo>
                    <a:pt x="4267" y="2695"/>
                    <a:pt x="4385" y="2667"/>
                    <a:pt x="4491" y="2609"/>
                  </a:cubicBezTo>
                  <a:cubicBezTo>
                    <a:pt x="4598" y="2667"/>
                    <a:pt x="4715" y="2695"/>
                    <a:pt x="4833" y="2695"/>
                  </a:cubicBezTo>
                  <a:cubicBezTo>
                    <a:pt x="4950" y="2695"/>
                    <a:pt x="5067" y="2667"/>
                    <a:pt x="5174" y="2609"/>
                  </a:cubicBezTo>
                  <a:cubicBezTo>
                    <a:pt x="5280" y="2667"/>
                    <a:pt x="5398" y="2695"/>
                    <a:pt x="5516" y="2695"/>
                  </a:cubicBezTo>
                  <a:cubicBezTo>
                    <a:pt x="5634" y="2695"/>
                    <a:pt x="5752" y="2667"/>
                    <a:pt x="5859" y="2609"/>
                  </a:cubicBezTo>
                  <a:cubicBezTo>
                    <a:pt x="5965" y="2667"/>
                    <a:pt x="6083" y="2695"/>
                    <a:pt x="6200" y="2695"/>
                  </a:cubicBezTo>
                  <a:cubicBezTo>
                    <a:pt x="6317" y="2695"/>
                    <a:pt x="6435" y="2667"/>
                    <a:pt x="6541" y="2609"/>
                  </a:cubicBezTo>
                  <a:cubicBezTo>
                    <a:pt x="6648" y="2667"/>
                    <a:pt x="6766" y="2695"/>
                    <a:pt x="6884" y="2695"/>
                  </a:cubicBezTo>
                  <a:cubicBezTo>
                    <a:pt x="7002" y="2695"/>
                    <a:pt x="7120" y="2667"/>
                    <a:pt x="7226" y="2609"/>
                  </a:cubicBezTo>
                  <a:cubicBezTo>
                    <a:pt x="7333" y="2667"/>
                    <a:pt x="7450" y="2695"/>
                    <a:pt x="7567" y="2695"/>
                  </a:cubicBezTo>
                  <a:cubicBezTo>
                    <a:pt x="7685" y="2695"/>
                    <a:pt x="7802" y="2667"/>
                    <a:pt x="7908" y="2609"/>
                  </a:cubicBezTo>
                  <a:cubicBezTo>
                    <a:pt x="8015" y="2667"/>
                    <a:pt x="8133" y="2695"/>
                    <a:pt x="8251" y="2695"/>
                  </a:cubicBezTo>
                  <a:cubicBezTo>
                    <a:pt x="8369" y="2695"/>
                    <a:pt x="8487" y="2667"/>
                    <a:pt x="8594" y="2609"/>
                  </a:cubicBezTo>
                  <a:close/>
                  <a:moveTo>
                    <a:pt x="8965" y="1"/>
                  </a:moveTo>
                  <a:cubicBezTo>
                    <a:pt x="8963" y="1"/>
                    <a:pt x="8961" y="1"/>
                    <a:pt x="8959" y="1"/>
                  </a:cubicBezTo>
                  <a:cubicBezTo>
                    <a:pt x="8084" y="1"/>
                    <a:pt x="7281" y="496"/>
                    <a:pt x="6889" y="1279"/>
                  </a:cubicBezTo>
                  <a:lnTo>
                    <a:pt x="6875" y="1279"/>
                  </a:lnTo>
                  <a:cubicBezTo>
                    <a:pt x="6757" y="1279"/>
                    <a:pt x="6639" y="1311"/>
                    <a:pt x="6532" y="1368"/>
                  </a:cubicBezTo>
                  <a:cubicBezTo>
                    <a:pt x="6426" y="1309"/>
                    <a:pt x="6309" y="1280"/>
                    <a:pt x="6191" y="1280"/>
                  </a:cubicBezTo>
                  <a:cubicBezTo>
                    <a:pt x="6074" y="1280"/>
                    <a:pt x="5957" y="1309"/>
                    <a:pt x="5850" y="1368"/>
                  </a:cubicBezTo>
                  <a:cubicBezTo>
                    <a:pt x="5744" y="1309"/>
                    <a:pt x="5626" y="1280"/>
                    <a:pt x="5508" y="1280"/>
                  </a:cubicBezTo>
                  <a:cubicBezTo>
                    <a:pt x="5390" y="1280"/>
                    <a:pt x="5272" y="1309"/>
                    <a:pt x="5165" y="1368"/>
                  </a:cubicBezTo>
                  <a:cubicBezTo>
                    <a:pt x="5059" y="1309"/>
                    <a:pt x="4941" y="1280"/>
                    <a:pt x="4824" y="1280"/>
                  </a:cubicBezTo>
                  <a:cubicBezTo>
                    <a:pt x="4707" y="1280"/>
                    <a:pt x="4589" y="1309"/>
                    <a:pt x="4483" y="1368"/>
                  </a:cubicBezTo>
                  <a:cubicBezTo>
                    <a:pt x="4376" y="1309"/>
                    <a:pt x="4258" y="1280"/>
                    <a:pt x="4140" y="1280"/>
                  </a:cubicBezTo>
                  <a:cubicBezTo>
                    <a:pt x="4022" y="1280"/>
                    <a:pt x="3904" y="1309"/>
                    <a:pt x="3798" y="1368"/>
                  </a:cubicBezTo>
                  <a:cubicBezTo>
                    <a:pt x="3691" y="1309"/>
                    <a:pt x="3574" y="1280"/>
                    <a:pt x="3456" y="1280"/>
                  </a:cubicBezTo>
                  <a:cubicBezTo>
                    <a:pt x="3339" y="1280"/>
                    <a:pt x="3222" y="1309"/>
                    <a:pt x="3115" y="1368"/>
                  </a:cubicBezTo>
                  <a:cubicBezTo>
                    <a:pt x="3009" y="1309"/>
                    <a:pt x="2891" y="1280"/>
                    <a:pt x="2773" y="1280"/>
                  </a:cubicBezTo>
                  <a:cubicBezTo>
                    <a:pt x="2655" y="1280"/>
                    <a:pt x="2537" y="1309"/>
                    <a:pt x="2430" y="1368"/>
                  </a:cubicBezTo>
                  <a:cubicBezTo>
                    <a:pt x="2324" y="1309"/>
                    <a:pt x="2206" y="1280"/>
                    <a:pt x="2089" y="1280"/>
                  </a:cubicBezTo>
                  <a:cubicBezTo>
                    <a:pt x="1972" y="1280"/>
                    <a:pt x="1854" y="1309"/>
                    <a:pt x="1748" y="1368"/>
                  </a:cubicBezTo>
                  <a:cubicBezTo>
                    <a:pt x="1641" y="1309"/>
                    <a:pt x="1523" y="1280"/>
                    <a:pt x="1405" y="1280"/>
                  </a:cubicBezTo>
                  <a:cubicBezTo>
                    <a:pt x="1287" y="1280"/>
                    <a:pt x="1169" y="1309"/>
                    <a:pt x="1063" y="1368"/>
                  </a:cubicBezTo>
                  <a:cubicBezTo>
                    <a:pt x="958" y="1310"/>
                    <a:pt x="841" y="1281"/>
                    <a:pt x="723" y="1281"/>
                  </a:cubicBezTo>
                  <a:cubicBezTo>
                    <a:pt x="636" y="1281"/>
                    <a:pt x="550" y="1296"/>
                    <a:pt x="467" y="1328"/>
                  </a:cubicBezTo>
                  <a:cubicBezTo>
                    <a:pt x="225" y="1431"/>
                    <a:pt x="326" y="1764"/>
                    <a:pt x="547" y="1764"/>
                  </a:cubicBezTo>
                  <a:cubicBezTo>
                    <a:pt x="573" y="1764"/>
                    <a:pt x="602" y="1759"/>
                    <a:pt x="631" y="1748"/>
                  </a:cubicBezTo>
                  <a:cubicBezTo>
                    <a:pt x="646" y="1743"/>
                    <a:pt x="677" y="1723"/>
                    <a:pt x="724" y="1723"/>
                  </a:cubicBezTo>
                  <a:cubicBezTo>
                    <a:pt x="769" y="1723"/>
                    <a:pt x="830" y="1741"/>
                    <a:pt x="904" y="1806"/>
                  </a:cubicBezTo>
                  <a:cubicBezTo>
                    <a:pt x="948" y="1849"/>
                    <a:pt x="1005" y="1872"/>
                    <a:pt x="1066" y="1872"/>
                  </a:cubicBezTo>
                  <a:cubicBezTo>
                    <a:pt x="1123" y="1872"/>
                    <a:pt x="1181" y="1849"/>
                    <a:pt x="1224" y="1806"/>
                  </a:cubicBezTo>
                  <a:cubicBezTo>
                    <a:pt x="1274" y="1756"/>
                    <a:pt x="1340" y="1730"/>
                    <a:pt x="1405" y="1730"/>
                  </a:cubicBezTo>
                  <a:cubicBezTo>
                    <a:pt x="1471" y="1730"/>
                    <a:pt x="1536" y="1756"/>
                    <a:pt x="1587" y="1806"/>
                  </a:cubicBezTo>
                  <a:cubicBezTo>
                    <a:pt x="1631" y="1851"/>
                    <a:pt x="1690" y="1873"/>
                    <a:pt x="1748" y="1873"/>
                  </a:cubicBezTo>
                  <a:cubicBezTo>
                    <a:pt x="1806" y="1873"/>
                    <a:pt x="1863" y="1851"/>
                    <a:pt x="1906" y="1806"/>
                  </a:cubicBezTo>
                  <a:cubicBezTo>
                    <a:pt x="1957" y="1756"/>
                    <a:pt x="2023" y="1730"/>
                    <a:pt x="2089" y="1730"/>
                  </a:cubicBezTo>
                  <a:cubicBezTo>
                    <a:pt x="2155" y="1730"/>
                    <a:pt x="2220" y="1756"/>
                    <a:pt x="2269" y="1806"/>
                  </a:cubicBezTo>
                  <a:cubicBezTo>
                    <a:pt x="2314" y="1851"/>
                    <a:pt x="2372" y="1873"/>
                    <a:pt x="2430" y="1873"/>
                  </a:cubicBezTo>
                  <a:cubicBezTo>
                    <a:pt x="2488" y="1873"/>
                    <a:pt x="2545" y="1851"/>
                    <a:pt x="2589" y="1806"/>
                  </a:cubicBezTo>
                  <a:cubicBezTo>
                    <a:pt x="2639" y="1756"/>
                    <a:pt x="2705" y="1730"/>
                    <a:pt x="2771" y="1730"/>
                  </a:cubicBezTo>
                  <a:cubicBezTo>
                    <a:pt x="2837" y="1730"/>
                    <a:pt x="2902" y="1756"/>
                    <a:pt x="2951" y="1806"/>
                  </a:cubicBezTo>
                  <a:cubicBezTo>
                    <a:pt x="2996" y="1851"/>
                    <a:pt x="3054" y="1873"/>
                    <a:pt x="3112" y="1873"/>
                  </a:cubicBezTo>
                  <a:cubicBezTo>
                    <a:pt x="3171" y="1873"/>
                    <a:pt x="3229" y="1851"/>
                    <a:pt x="3274" y="1806"/>
                  </a:cubicBezTo>
                  <a:cubicBezTo>
                    <a:pt x="3323" y="1756"/>
                    <a:pt x="3388" y="1730"/>
                    <a:pt x="3454" y="1730"/>
                  </a:cubicBezTo>
                  <a:cubicBezTo>
                    <a:pt x="3520" y="1730"/>
                    <a:pt x="3586" y="1756"/>
                    <a:pt x="3636" y="1806"/>
                  </a:cubicBezTo>
                  <a:cubicBezTo>
                    <a:pt x="3680" y="1851"/>
                    <a:pt x="3737" y="1873"/>
                    <a:pt x="3795" y="1873"/>
                  </a:cubicBezTo>
                  <a:cubicBezTo>
                    <a:pt x="3853" y="1873"/>
                    <a:pt x="3911" y="1851"/>
                    <a:pt x="3956" y="1806"/>
                  </a:cubicBezTo>
                  <a:cubicBezTo>
                    <a:pt x="4005" y="1756"/>
                    <a:pt x="4070" y="1730"/>
                    <a:pt x="4136" y="1730"/>
                  </a:cubicBezTo>
                  <a:cubicBezTo>
                    <a:pt x="4202" y="1730"/>
                    <a:pt x="4268" y="1756"/>
                    <a:pt x="4319" y="1806"/>
                  </a:cubicBezTo>
                  <a:cubicBezTo>
                    <a:pt x="4362" y="1851"/>
                    <a:pt x="4419" y="1873"/>
                    <a:pt x="4477" y="1873"/>
                  </a:cubicBezTo>
                  <a:cubicBezTo>
                    <a:pt x="4535" y="1873"/>
                    <a:pt x="4594" y="1851"/>
                    <a:pt x="4638" y="1806"/>
                  </a:cubicBezTo>
                  <a:cubicBezTo>
                    <a:pt x="4687" y="1756"/>
                    <a:pt x="4753" y="1730"/>
                    <a:pt x="4818" y="1730"/>
                  </a:cubicBezTo>
                  <a:cubicBezTo>
                    <a:pt x="4884" y="1730"/>
                    <a:pt x="4951" y="1756"/>
                    <a:pt x="5001" y="1806"/>
                  </a:cubicBezTo>
                  <a:cubicBezTo>
                    <a:pt x="5044" y="1851"/>
                    <a:pt x="5102" y="1873"/>
                    <a:pt x="5160" y="1873"/>
                  </a:cubicBezTo>
                  <a:cubicBezTo>
                    <a:pt x="5218" y="1873"/>
                    <a:pt x="5276" y="1851"/>
                    <a:pt x="5320" y="1806"/>
                  </a:cubicBezTo>
                  <a:cubicBezTo>
                    <a:pt x="5371" y="1756"/>
                    <a:pt x="5436" y="1730"/>
                    <a:pt x="5502" y="1730"/>
                  </a:cubicBezTo>
                  <a:cubicBezTo>
                    <a:pt x="5567" y="1730"/>
                    <a:pt x="5633" y="1756"/>
                    <a:pt x="5683" y="1806"/>
                  </a:cubicBezTo>
                  <a:cubicBezTo>
                    <a:pt x="5728" y="1851"/>
                    <a:pt x="5785" y="1873"/>
                    <a:pt x="5843" y="1873"/>
                  </a:cubicBezTo>
                  <a:cubicBezTo>
                    <a:pt x="5901" y="1873"/>
                    <a:pt x="5958" y="1851"/>
                    <a:pt x="6003" y="1806"/>
                  </a:cubicBezTo>
                  <a:cubicBezTo>
                    <a:pt x="6053" y="1756"/>
                    <a:pt x="6119" y="1730"/>
                    <a:pt x="6184" y="1730"/>
                  </a:cubicBezTo>
                  <a:cubicBezTo>
                    <a:pt x="6250" y="1730"/>
                    <a:pt x="6315" y="1756"/>
                    <a:pt x="6365" y="1806"/>
                  </a:cubicBezTo>
                  <a:cubicBezTo>
                    <a:pt x="6410" y="1851"/>
                    <a:pt x="6468" y="1873"/>
                    <a:pt x="6525" y="1873"/>
                  </a:cubicBezTo>
                  <a:cubicBezTo>
                    <a:pt x="6583" y="1873"/>
                    <a:pt x="6640" y="1851"/>
                    <a:pt x="6685" y="1806"/>
                  </a:cubicBezTo>
                  <a:cubicBezTo>
                    <a:pt x="6735" y="1756"/>
                    <a:pt x="6801" y="1730"/>
                    <a:pt x="6866" y="1730"/>
                  </a:cubicBezTo>
                  <a:cubicBezTo>
                    <a:pt x="6932" y="1730"/>
                    <a:pt x="6997" y="1756"/>
                    <a:pt x="7048" y="1806"/>
                  </a:cubicBezTo>
                  <a:cubicBezTo>
                    <a:pt x="7092" y="1851"/>
                    <a:pt x="7151" y="1873"/>
                    <a:pt x="7209" y="1873"/>
                  </a:cubicBezTo>
                  <a:cubicBezTo>
                    <a:pt x="7267" y="1873"/>
                    <a:pt x="7324" y="1851"/>
                    <a:pt x="7367" y="1806"/>
                  </a:cubicBezTo>
                  <a:cubicBezTo>
                    <a:pt x="7418" y="1756"/>
                    <a:pt x="7484" y="1730"/>
                    <a:pt x="7550" y="1730"/>
                  </a:cubicBezTo>
                  <a:cubicBezTo>
                    <a:pt x="7616" y="1730"/>
                    <a:pt x="7681" y="1756"/>
                    <a:pt x="7730" y="1806"/>
                  </a:cubicBezTo>
                  <a:cubicBezTo>
                    <a:pt x="7773" y="1849"/>
                    <a:pt x="7831" y="1872"/>
                    <a:pt x="7891" y="1872"/>
                  </a:cubicBezTo>
                  <a:cubicBezTo>
                    <a:pt x="7952" y="1872"/>
                    <a:pt x="8009" y="1849"/>
                    <a:pt x="8052" y="1806"/>
                  </a:cubicBezTo>
                  <a:cubicBezTo>
                    <a:pt x="8101" y="1756"/>
                    <a:pt x="8167" y="1730"/>
                    <a:pt x="8233" y="1730"/>
                  </a:cubicBezTo>
                  <a:cubicBezTo>
                    <a:pt x="8299" y="1730"/>
                    <a:pt x="8365" y="1756"/>
                    <a:pt x="8415" y="1806"/>
                  </a:cubicBezTo>
                  <a:cubicBezTo>
                    <a:pt x="8458" y="1851"/>
                    <a:pt x="8516" y="1873"/>
                    <a:pt x="8574" y="1873"/>
                  </a:cubicBezTo>
                  <a:cubicBezTo>
                    <a:pt x="8632" y="1873"/>
                    <a:pt x="8690" y="1851"/>
                    <a:pt x="8735" y="1806"/>
                  </a:cubicBezTo>
                  <a:cubicBezTo>
                    <a:pt x="8786" y="1754"/>
                    <a:pt x="8850" y="1730"/>
                    <a:pt x="8913" y="1730"/>
                  </a:cubicBezTo>
                  <a:cubicBezTo>
                    <a:pt x="9045" y="1730"/>
                    <a:pt x="9172" y="1832"/>
                    <a:pt x="9172" y="1987"/>
                  </a:cubicBezTo>
                  <a:cubicBezTo>
                    <a:pt x="9172" y="2141"/>
                    <a:pt x="9045" y="2243"/>
                    <a:pt x="8914" y="2243"/>
                  </a:cubicBezTo>
                  <a:cubicBezTo>
                    <a:pt x="8851" y="2243"/>
                    <a:pt x="8786" y="2219"/>
                    <a:pt x="8735" y="2166"/>
                  </a:cubicBezTo>
                  <a:cubicBezTo>
                    <a:pt x="8691" y="2123"/>
                    <a:pt x="8634" y="2100"/>
                    <a:pt x="8573" y="2100"/>
                  </a:cubicBezTo>
                  <a:cubicBezTo>
                    <a:pt x="8513" y="2100"/>
                    <a:pt x="8455" y="2123"/>
                    <a:pt x="8412" y="2166"/>
                  </a:cubicBezTo>
                  <a:cubicBezTo>
                    <a:pt x="8363" y="2216"/>
                    <a:pt x="8298" y="2241"/>
                    <a:pt x="8232" y="2241"/>
                  </a:cubicBezTo>
                  <a:cubicBezTo>
                    <a:pt x="8166" y="2241"/>
                    <a:pt x="8100" y="2216"/>
                    <a:pt x="8050" y="2166"/>
                  </a:cubicBezTo>
                  <a:cubicBezTo>
                    <a:pt x="8006" y="2123"/>
                    <a:pt x="7949" y="2101"/>
                    <a:pt x="7891" y="2101"/>
                  </a:cubicBezTo>
                  <a:cubicBezTo>
                    <a:pt x="7833" y="2101"/>
                    <a:pt x="7775" y="2123"/>
                    <a:pt x="7730" y="2166"/>
                  </a:cubicBezTo>
                  <a:cubicBezTo>
                    <a:pt x="7681" y="2216"/>
                    <a:pt x="7616" y="2241"/>
                    <a:pt x="7550" y="2241"/>
                  </a:cubicBezTo>
                  <a:cubicBezTo>
                    <a:pt x="7484" y="2241"/>
                    <a:pt x="7418" y="2216"/>
                    <a:pt x="7367" y="2166"/>
                  </a:cubicBezTo>
                  <a:cubicBezTo>
                    <a:pt x="7327" y="2123"/>
                    <a:pt x="7269" y="2100"/>
                    <a:pt x="7209" y="2100"/>
                  </a:cubicBezTo>
                  <a:cubicBezTo>
                    <a:pt x="7148" y="2100"/>
                    <a:pt x="7091" y="2123"/>
                    <a:pt x="7048" y="2166"/>
                  </a:cubicBezTo>
                  <a:cubicBezTo>
                    <a:pt x="6997" y="2216"/>
                    <a:pt x="6932" y="2241"/>
                    <a:pt x="6866" y="2241"/>
                  </a:cubicBezTo>
                  <a:cubicBezTo>
                    <a:pt x="6801" y="2241"/>
                    <a:pt x="6735" y="2216"/>
                    <a:pt x="6685" y="2166"/>
                  </a:cubicBezTo>
                  <a:cubicBezTo>
                    <a:pt x="6642" y="2123"/>
                    <a:pt x="6584" y="2100"/>
                    <a:pt x="6524" y="2100"/>
                  </a:cubicBezTo>
                  <a:cubicBezTo>
                    <a:pt x="6463" y="2100"/>
                    <a:pt x="6406" y="2123"/>
                    <a:pt x="6365" y="2166"/>
                  </a:cubicBezTo>
                  <a:cubicBezTo>
                    <a:pt x="6315" y="2216"/>
                    <a:pt x="6249" y="2241"/>
                    <a:pt x="6183" y="2241"/>
                  </a:cubicBezTo>
                  <a:cubicBezTo>
                    <a:pt x="6117" y="2241"/>
                    <a:pt x="6052" y="2216"/>
                    <a:pt x="6003" y="2166"/>
                  </a:cubicBezTo>
                  <a:cubicBezTo>
                    <a:pt x="5958" y="2123"/>
                    <a:pt x="5900" y="2101"/>
                    <a:pt x="5842" y="2101"/>
                  </a:cubicBezTo>
                  <a:cubicBezTo>
                    <a:pt x="5784" y="2101"/>
                    <a:pt x="5726" y="2123"/>
                    <a:pt x="5683" y="2166"/>
                  </a:cubicBezTo>
                  <a:cubicBezTo>
                    <a:pt x="5633" y="2216"/>
                    <a:pt x="5567" y="2241"/>
                    <a:pt x="5501" y="2241"/>
                  </a:cubicBezTo>
                  <a:cubicBezTo>
                    <a:pt x="5435" y="2241"/>
                    <a:pt x="5369" y="2216"/>
                    <a:pt x="5320" y="2166"/>
                  </a:cubicBezTo>
                  <a:cubicBezTo>
                    <a:pt x="5276" y="2123"/>
                    <a:pt x="5218" y="2101"/>
                    <a:pt x="5160" y="2101"/>
                  </a:cubicBezTo>
                  <a:cubicBezTo>
                    <a:pt x="5102" y="2101"/>
                    <a:pt x="5044" y="2123"/>
                    <a:pt x="5001" y="2166"/>
                  </a:cubicBezTo>
                  <a:cubicBezTo>
                    <a:pt x="4951" y="2216"/>
                    <a:pt x="4884" y="2241"/>
                    <a:pt x="4818" y="2241"/>
                  </a:cubicBezTo>
                  <a:cubicBezTo>
                    <a:pt x="4753" y="2241"/>
                    <a:pt x="4687" y="2216"/>
                    <a:pt x="4638" y="2166"/>
                  </a:cubicBezTo>
                  <a:cubicBezTo>
                    <a:pt x="4594" y="2123"/>
                    <a:pt x="4535" y="2101"/>
                    <a:pt x="4477" y="2101"/>
                  </a:cubicBezTo>
                  <a:cubicBezTo>
                    <a:pt x="4419" y="2101"/>
                    <a:pt x="4360" y="2123"/>
                    <a:pt x="4316" y="2166"/>
                  </a:cubicBezTo>
                  <a:cubicBezTo>
                    <a:pt x="4267" y="2216"/>
                    <a:pt x="4201" y="2241"/>
                    <a:pt x="4136" y="2241"/>
                  </a:cubicBezTo>
                  <a:cubicBezTo>
                    <a:pt x="4070" y="2241"/>
                    <a:pt x="4003" y="2216"/>
                    <a:pt x="3953" y="2166"/>
                  </a:cubicBezTo>
                  <a:cubicBezTo>
                    <a:pt x="3910" y="2123"/>
                    <a:pt x="3852" y="2101"/>
                    <a:pt x="3794" y="2101"/>
                  </a:cubicBezTo>
                  <a:cubicBezTo>
                    <a:pt x="3736" y="2101"/>
                    <a:pt x="3678" y="2123"/>
                    <a:pt x="3634" y="2166"/>
                  </a:cubicBezTo>
                  <a:cubicBezTo>
                    <a:pt x="3585" y="2216"/>
                    <a:pt x="3519" y="2241"/>
                    <a:pt x="3453" y="2241"/>
                  </a:cubicBezTo>
                  <a:cubicBezTo>
                    <a:pt x="3387" y="2241"/>
                    <a:pt x="3321" y="2216"/>
                    <a:pt x="3271" y="2166"/>
                  </a:cubicBezTo>
                  <a:cubicBezTo>
                    <a:pt x="3228" y="2123"/>
                    <a:pt x="3170" y="2101"/>
                    <a:pt x="3112" y="2101"/>
                  </a:cubicBezTo>
                  <a:cubicBezTo>
                    <a:pt x="3054" y="2101"/>
                    <a:pt x="2996" y="2123"/>
                    <a:pt x="2951" y="2166"/>
                  </a:cubicBezTo>
                  <a:cubicBezTo>
                    <a:pt x="2901" y="2216"/>
                    <a:pt x="2835" y="2241"/>
                    <a:pt x="2770" y="2241"/>
                  </a:cubicBezTo>
                  <a:cubicBezTo>
                    <a:pt x="2704" y="2241"/>
                    <a:pt x="2639" y="2216"/>
                    <a:pt x="2589" y="2166"/>
                  </a:cubicBezTo>
                  <a:cubicBezTo>
                    <a:pt x="2544" y="2123"/>
                    <a:pt x="2486" y="2101"/>
                    <a:pt x="2429" y="2101"/>
                  </a:cubicBezTo>
                  <a:cubicBezTo>
                    <a:pt x="2371" y="2101"/>
                    <a:pt x="2314" y="2123"/>
                    <a:pt x="2269" y="2166"/>
                  </a:cubicBezTo>
                  <a:cubicBezTo>
                    <a:pt x="2219" y="2216"/>
                    <a:pt x="2153" y="2241"/>
                    <a:pt x="2088" y="2241"/>
                  </a:cubicBezTo>
                  <a:cubicBezTo>
                    <a:pt x="2022" y="2241"/>
                    <a:pt x="1957" y="2216"/>
                    <a:pt x="1906" y="2166"/>
                  </a:cubicBezTo>
                  <a:cubicBezTo>
                    <a:pt x="1862" y="2123"/>
                    <a:pt x="1804" y="2101"/>
                    <a:pt x="1747" y="2101"/>
                  </a:cubicBezTo>
                  <a:cubicBezTo>
                    <a:pt x="1689" y="2101"/>
                    <a:pt x="1631" y="2123"/>
                    <a:pt x="1587" y="2166"/>
                  </a:cubicBezTo>
                  <a:cubicBezTo>
                    <a:pt x="1536" y="2216"/>
                    <a:pt x="1471" y="2241"/>
                    <a:pt x="1405" y="2241"/>
                  </a:cubicBezTo>
                  <a:cubicBezTo>
                    <a:pt x="1340" y="2241"/>
                    <a:pt x="1274" y="2216"/>
                    <a:pt x="1224" y="2166"/>
                  </a:cubicBezTo>
                  <a:cubicBezTo>
                    <a:pt x="1179" y="2123"/>
                    <a:pt x="1121" y="2101"/>
                    <a:pt x="1063" y="2101"/>
                  </a:cubicBezTo>
                  <a:cubicBezTo>
                    <a:pt x="1005" y="2101"/>
                    <a:pt x="948" y="2123"/>
                    <a:pt x="904" y="2166"/>
                  </a:cubicBezTo>
                  <a:cubicBezTo>
                    <a:pt x="853" y="2217"/>
                    <a:pt x="788" y="2241"/>
                    <a:pt x="724" y="2241"/>
                  </a:cubicBezTo>
                  <a:cubicBezTo>
                    <a:pt x="609" y="2241"/>
                    <a:pt x="498" y="2165"/>
                    <a:pt x="473" y="2036"/>
                  </a:cubicBezTo>
                  <a:cubicBezTo>
                    <a:pt x="452" y="1928"/>
                    <a:pt x="357" y="1850"/>
                    <a:pt x="250" y="1850"/>
                  </a:cubicBezTo>
                  <a:cubicBezTo>
                    <a:pt x="235" y="1850"/>
                    <a:pt x="220" y="1852"/>
                    <a:pt x="205" y="1855"/>
                  </a:cubicBezTo>
                  <a:cubicBezTo>
                    <a:pt x="78" y="1881"/>
                    <a:pt x="1" y="2005"/>
                    <a:pt x="29" y="2128"/>
                  </a:cubicBezTo>
                  <a:cubicBezTo>
                    <a:pt x="61" y="2275"/>
                    <a:pt x="136" y="2408"/>
                    <a:pt x="248" y="2508"/>
                  </a:cubicBezTo>
                  <a:cubicBezTo>
                    <a:pt x="205" y="2750"/>
                    <a:pt x="182" y="2995"/>
                    <a:pt x="179" y="3240"/>
                  </a:cubicBezTo>
                  <a:cubicBezTo>
                    <a:pt x="170" y="4834"/>
                    <a:pt x="1224" y="6239"/>
                    <a:pt x="2732" y="6711"/>
                  </a:cubicBezTo>
                  <a:cubicBezTo>
                    <a:pt x="2848" y="7509"/>
                    <a:pt x="3432" y="8159"/>
                    <a:pt x="4212" y="8361"/>
                  </a:cubicBezTo>
                  <a:lnTo>
                    <a:pt x="4212" y="9887"/>
                  </a:lnTo>
                  <a:cubicBezTo>
                    <a:pt x="4212" y="10010"/>
                    <a:pt x="4313" y="10111"/>
                    <a:pt x="4440" y="10111"/>
                  </a:cubicBezTo>
                  <a:cubicBezTo>
                    <a:pt x="4563" y="10111"/>
                    <a:pt x="4664" y="10010"/>
                    <a:pt x="4664" y="9887"/>
                  </a:cubicBezTo>
                  <a:lnTo>
                    <a:pt x="4664" y="8421"/>
                  </a:lnTo>
                  <a:lnTo>
                    <a:pt x="4989" y="8421"/>
                  </a:lnTo>
                  <a:lnTo>
                    <a:pt x="4989" y="12739"/>
                  </a:lnTo>
                  <a:lnTo>
                    <a:pt x="4989" y="12745"/>
                  </a:lnTo>
                  <a:cubicBezTo>
                    <a:pt x="4998" y="13004"/>
                    <a:pt x="5061" y="13258"/>
                    <a:pt x="5177" y="13491"/>
                  </a:cubicBezTo>
                  <a:cubicBezTo>
                    <a:pt x="5329" y="13784"/>
                    <a:pt x="5649" y="14138"/>
                    <a:pt x="6293" y="14138"/>
                  </a:cubicBezTo>
                  <a:cubicBezTo>
                    <a:pt x="6403" y="14138"/>
                    <a:pt x="6489" y="14225"/>
                    <a:pt x="6489" y="14334"/>
                  </a:cubicBezTo>
                  <a:cubicBezTo>
                    <a:pt x="6489" y="14441"/>
                    <a:pt x="6403" y="14530"/>
                    <a:pt x="6293" y="14530"/>
                  </a:cubicBezTo>
                  <a:lnTo>
                    <a:pt x="3360" y="14530"/>
                  </a:lnTo>
                  <a:cubicBezTo>
                    <a:pt x="3098" y="14530"/>
                    <a:pt x="3098" y="14138"/>
                    <a:pt x="3360" y="14138"/>
                  </a:cubicBezTo>
                  <a:cubicBezTo>
                    <a:pt x="4382" y="14138"/>
                    <a:pt x="4661" y="13252"/>
                    <a:pt x="4664" y="12728"/>
                  </a:cubicBezTo>
                  <a:lnTo>
                    <a:pt x="4664" y="10540"/>
                  </a:lnTo>
                  <a:cubicBezTo>
                    <a:pt x="4664" y="10413"/>
                    <a:pt x="4563" y="10313"/>
                    <a:pt x="4437" y="10313"/>
                  </a:cubicBezTo>
                  <a:cubicBezTo>
                    <a:pt x="4313" y="10313"/>
                    <a:pt x="4212" y="10413"/>
                    <a:pt x="4212" y="10540"/>
                  </a:cubicBezTo>
                  <a:lnTo>
                    <a:pt x="4212" y="12728"/>
                  </a:lnTo>
                  <a:cubicBezTo>
                    <a:pt x="4212" y="12889"/>
                    <a:pt x="4166" y="13689"/>
                    <a:pt x="3360" y="13689"/>
                  </a:cubicBezTo>
                  <a:cubicBezTo>
                    <a:pt x="3003" y="13689"/>
                    <a:pt x="2712" y="13977"/>
                    <a:pt x="2712" y="14337"/>
                  </a:cubicBezTo>
                  <a:cubicBezTo>
                    <a:pt x="2712" y="14694"/>
                    <a:pt x="3003" y="14985"/>
                    <a:pt x="3360" y="14985"/>
                  </a:cubicBezTo>
                  <a:lnTo>
                    <a:pt x="6293" y="14985"/>
                  </a:lnTo>
                  <a:cubicBezTo>
                    <a:pt x="6650" y="14985"/>
                    <a:pt x="6941" y="14694"/>
                    <a:pt x="6941" y="14337"/>
                  </a:cubicBezTo>
                  <a:cubicBezTo>
                    <a:pt x="6941" y="13977"/>
                    <a:pt x="6650" y="13689"/>
                    <a:pt x="6293" y="13689"/>
                  </a:cubicBezTo>
                  <a:cubicBezTo>
                    <a:pt x="5522" y="13689"/>
                    <a:pt x="5447" y="12964"/>
                    <a:pt x="5441" y="12739"/>
                  </a:cubicBezTo>
                  <a:lnTo>
                    <a:pt x="5441" y="8361"/>
                  </a:lnTo>
                  <a:cubicBezTo>
                    <a:pt x="6222" y="8159"/>
                    <a:pt x="6806" y="7509"/>
                    <a:pt x="6921" y="6711"/>
                  </a:cubicBezTo>
                  <a:cubicBezTo>
                    <a:pt x="7952" y="6389"/>
                    <a:pt x="8786" y="5623"/>
                    <a:pt x="9198" y="4624"/>
                  </a:cubicBezTo>
                  <a:cubicBezTo>
                    <a:pt x="10427" y="4500"/>
                    <a:pt x="11343" y="3432"/>
                    <a:pt x="11279" y="2200"/>
                  </a:cubicBezTo>
                  <a:cubicBezTo>
                    <a:pt x="11216" y="967"/>
                    <a:pt x="10197" y="1"/>
                    <a:pt x="896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58" name="Google Shape;758;p23"/>
          <p:cNvGrpSpPr/>
          <p:nvPr/>
        </p:nvGrpSpPr>
        <p:grpSpPr>
          <a:xfrm>
            <a:off x="995250" y="1816588"/>
            <a:ext cx="262850" cy="374625"/>
            <a:chOff x="995250" y="1511788"/>
            <a:chExt cx="262850" cy="374625"/>
          </a:xfrm>
        </p:grpSpPr>
        <p:sp>
          <p:nvSpPr>
            <p:cNvPr id="759" name="Google Shape;759;p23"/>
            <p:cNvSpPr/>
            <p:nvPr/>
          </p:nvSpPr>
          <p:spPr>
            <a:xfrm>
              <a:off x="1147525" y="1598138"/>
              <a:ext cx="12425" cy="11250"/>
            </a:xfrm>
            <a:custGeom>
              <a:rect b="b" l="l" r="r" t="t"/>
              <a:pathLst>
                <a:path extrusionOk="0" h="450" w="497">
                  <a:moveTo>
                    <a:pt x="275" y="1"/>
                  </a:moveTo>
                  <a:cubicBezTo>
                    <a:pt x="132" y="1"/>
                    <a:pt x="0" y="146"/>
                    <a:pt x="67" y="310"/>
                  </a:cubicBezTo>
                  <a:cubicBezTo>
                    <a:pt x="106" y="406"/>
                    <a:pt x="189" y="449"/>
                    <a:pt x="271" y="449"/>
                  </a:cubicBezTo>
                  <a:cubicBezTo>
                    <a:pt x="384" y="449"/>
                    <a:pt x="496" y="367"/>
                    <a:pt x="496" y="226"/>
                  </a:cubicBezTo>
                  <a:cubicBezTo>
                    <a:pt x="496" y="166"/>
                    <a:pt x="473" y="108"/>
                    <a:pt x="430" y="68"/>
                  </a:cubicBezTo>
                  <a:cubicBezTo>
                    <a:pt x="383" y="21"/>
                    <a:pt x="328" y="1"/>
                    <a:pt x="275"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60" name="Google Shape;760;p23"/>
            <p:cNvSpPr/>
            <p:nvPr/>
          </p:nvSpPr>
          <p:spPr>
            <a:xfrm>
              <a:off x="1125800" y="1628863"/>
              <a:ext cx="12475" cy="11250"/>
            </a:xfrm>
            <a:custGeom>
              <a:rect b="b" l="l" r="r" t="t"/>
              <a:pathLst>
                <a:path extrusionOk="0" h="450" w="499">
                  <a:moveTo>
                    <a:pt x="277" y="1"/>
                  </a:moveTo>
                  <a:cubicBezTo>
                    <a:pt x="133" y="1"/>
                    <a:pt x="0" y="146"/>
                    <a:pt x="70" y="310"/>
                  </a:cubicBezTo>
                  <a:cubicBezTo>
                    <a:pt x="109" y="406"/>
                    <a:pt x="191" y="449"/>
                    <a:pt x="273" y="449"/>
                  </a:cubicBezTo>
                  <a:cubicBezTo>
                    <a:pt x="386" y="449"/>
                    <a:pt x="499" y="368"/>
                    <a:pt x="499" y="226"/>
                  </a:cubicBezTo>
                  <a:cubicBezTo>
                    <a:pt x="499" y="166"/>
                    <a:pt x="473" y="111"/>
                    <a:pt x="432" y="68"/>
                  </a:cubicBezTo>
                  <a:cubicBezTo>
                    <a:pt x="386" y="21"/>
                    <a:pt x="330"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61" name="Google Shape;761;p23"/>
            <p:cNvSpPr/>
            <p:nvPr/>
          </p:nvSpPr>
          <p:spPr>
            <a:xfrm>
              <a:off x="995250" y="1511788"/>
              <a:ext cx="262850" cy="374625"/>
            </a:xfrm>
            <a:custGeom>
              <a:rect b="b" l="l" r="r" t="t"/>
              <a:pathLst>
                <a:path extrusionOk="0" h="14985" w="10514">
                  <a:moveTo>
                    <a:pt x="8689" y="447"/>
                  </a:moveTo>
                  <a:cubicBezTo>
                    <a:pt x="8867" y="447"/>
                    <a:pt x="8971" y="649"/>
                    <a:pt x="8867" y="796"/>
                  </a:cubicBezTo>
                  <a:cubicBezTo>
                    <a:pt x="8827" y="853"/>
                    <a:pt x="8761" y="888"/>
                    <a:pt x="8689" y="891"/>
                  </a:cubicBezTo>
                  <a:cubicBezTo>
                    <a:pt x="8510" y="888"/>
                    <a:pt x="8407" y="686"/>
                    <a:pt x="8507" y="542"/>
                  </a:cubicBezTo>
                  <a:cubicBezTo>
                    <a:pt x="8550" y="482"/>
                    <a:pt x="8617" y="447"/>
                    <a:pt x="8689" y="447"/>
                  </a:cubicBezTo>
                  <a:close/>
                  <a:moveTo>
                    <a:pt x="6484" y="3169"/>
                  </a:moveTo>
                  <a:cubicBezTo>
                    <a:pt x="6543" y="3169"/>
                    <a:pt x="6603" y="3178"/>
                    <a:pt x="6662" y="3196"/>
                  </a:cubicBezTo>
                  <a:cubicBezTo>
                    <a:pt x="6941" y="3286"/>
                    <a:pt x="7114" y="3565"/>
                    <a:pt x="7071" y="3853"/>
                  </a:cubicBezTo>
                  <a:cubicBezTo>
                    <a:pt x="7025" y="4141"/>
                    <a:pt x="6777" y="4354"/>
                    <a:pt x="6484" y="4357"/>
                  </a:cubicBezTo>
                  <a:cubicBezTo>
                    <a:pt x="6363" y="4357"/>
                    <a:pt x="6242" y="4316"/>
                    <a:pt x="6144" y="4247"/>
                  </a:cubicBezTo>
                  <a:cubicBezTo>
                    <a:pt x="5905" y="4080"/>
                    <a:pt x="5824" y="3761"/>
                    <a:pt x="5954" y="3499"/>
                  </a:cubicBezTo>
                  <a:cubicBezTo>
                    <a:pt x="6056" y="3292"/>
                    <a:pt x="6264" y="3169"/>
                    <a:pt x="6484" y="3169"/>
                  </a:cubicBezTo>
                  <a:close/>
                  <a:moveTo>
                    <a:pt x="5615" y="4398"/>
                  </a:moveTo>
                  <a:cubicBezTo>
                    <a:pt x="5632" y="4398"/>
                    <a:pt x="5649" y="4398"/>
                    <a:pt x="5666" y="4400"/>
                  </a:cubicBezTo>
                  <a:cubicBezTo>
                    <a:pt x="5793" y="4561"/>
                    <a:pt x="5962" y="4682"/>
                    <a:pt x="6158" y="4748"/>
                  </a:cubicBezTo>
                  <a:cubicBezTo>
                    <a:pt x="6245" y="4941"/>
                    <a:pt x="6222" y="5163"/>
                    <a:pt x="6101" y="5335"/>
                  </a:cubicBezTo>
                  <a:lnTo>
                    <a:pt x="6101" y="5332"/>
                  </a:lnTo>
                  <a:cubicBezTo>
                    <a:pt x="5981" y="5503"/>
                    <a:pt x="5799" y="5585"/>
                    <a:pt x="5617" y="5585"/>
                  </a:cubicBezTo>
                  <a:cubicBezTo>
                    <a:pt x="5400" y="5585"/>
                    <a:pt x="5184" y="5467"/>
                    <a:pt x="5079" y="5243"/>
                  </a:cubicBezTo>
                  <a:cubicBezTo>
                    <a:pt x="4893" y="4847"/>
                    <a:pt x="5187" y="4398"/>
                    <a:pt x="5615" y="4398"/>
                  </a:cubicBezTo>
                  <a:close/>
                  <a:moveTo>
                    <a:pt x="8473" y="2667"/>
                  </a:moveTo>
                  <a:cubicBezTo>
                    <a:pt x="8553" y="2667"/>
                    <a:pt x="8599" y="2759"/>
                    <a:pt x="8553" y="2825"/>
                  </a:cubicBezTo>
                  <a:lnTo>
                    <a:pt x="5335" y="7353"/>
                  </a:lnTo>
                  <a:cubicBezTo>
                    <a:pt x="5315" y="7382"/>
                    <a:pt x="5284" y="7396"/>
                    <a:pt x="5253" y="7396"/>
                  </a:cubicBezTo>
                  <a:cubicBezTo>
                    <a:pt x="5222" y="7396"/>
                    <a:pt x="5191" y="7382"/>
                    <a:pt x="5171" y="7353"/>
                  </a:cubicBezTo>
                  <a:lnTo>
                    <a:pt x="1955" y="2825"/>
                  </a:lnTo>
                  <a:cubicBezTo>
                    <a:pt x="1909" y="2759"/>
                    <a:pt x="1955" y="2667"/>
                    <a:pt x="2036" y="2667"/>
                  </a:cubicBezTo>
                  <a:lnTo>
                    <a:pt x="6999" y="2667"/>
                  </a:lnTo>
                  <a:lnTo>
                    <a:pt x="6895" y="2811"/>
                  </a:lnTo>
                  <a:cubicBezTo>
                    <a:pt x="6758" y="2752"/>
                    <a:pt x="6618" y="2724"/>
                    <a:pt x="6483" y="2724"/>
                  </a:cubicBezTo>
                  <a:cubicBezTo>
                    <a:pt x="5873" y="2724"/>
                    <a:pt x="5348" y="3275"/>
                    <a:pt x="5462" y="3939"/>
                  </a:cubicBezTo>
                  <a:cubicBezTo>
                    <a:pt x="5462" y="3948"/>
                    <a:pt x="5464" y="3956"/>
                    <a:pt x="5467" y="3965"/>
                  </a:cubicBezTo>
                  <a:cubicBezTo>
                    <a:pt x="4644" y="4086"/>
                    <a:pt x="4290" y="5079"/>
                    <a:pt x="4851" y="5692"/>
                  </a:cubicBezTo>
                  <a:lnTo>
                    <a:pt x="4549" y="6118"/>
                  </a:lnTo>
                  <a:cubicBezTo>
                    <a:pt x="4480" y="6219"/>
                    <a:pt x="4503" y="6357"/>
                    <a:pt x="4604" y="6429"/>
                  </a:cubicBezTo>
                  <a:cubicBezTo>
                    <a:pt x="4642" y="6457"/>
                    <a:pt x="4686" y="6470"/>
                    <a:pt x="4730" y="6470"/>
                  </a:cubicBezTo>
                  <a:cubicBezTo>
                    <a:pt x="4800" y="6470"/>
                    <a:pt x="4869" y="6437"/>
                    <a:pt x="4912" y="6377"/>
                  </a:cubicBezTo>
                  <a:lnTo>
                    <a:pt x="5214" y="5951"/>
                  </a:lnTo>
                  <a:cubicBezTo>
                    <a:pt x="5347" y="6003"/>
                    <a:pt x="5487" y="6030"/>
                    <a:pt x="5628" y="6030"/>
                  </a:cubicBezTo>
                  <a:cubicBezTo>
                    <a:pt x="5683" y="6030"/>
                    <a:pt x="5738" y="6026"/>
                    <a:pt x="5793" y="6018"/>
                  </a:cubicBezTo>
                  <a:cubicBezTo>
                    <a:pt x="6368" y="5917"/>
                    <a:pt x="6748" y="5364"/>
                    <a:pt x="6636" y="4794"/>
                  </a:cubicBezTo>
                  <a:cubicBezTo>
                    <a:pt x="7454" y="4673"/>
                    <a:pt x="7811" y="3689"/>
                    <a:pt x="7258" y="3073"/>
                  </a:cubicBezTo>
                  <a:lnTo>
                    <a:pt x="7546" y="2670"/>
                  </a:lnTo>
                  <a:lnTo>
                    <a:pt x="8473" y="2670"/>
                  </a:lnTo>
                  <a:lnTo>
                    <a:pt x="8473" y="2667"/>
                  </a:lnTo>
                  <a:close/>
                  <a:moveTo>
                    <a:pt x="8690" y="0"/>
                  </a:moveTo>
                  <a:cubicBezTo>
                    <a:pt x="8517" y="0"/>
                    <a:pt x="8346" y="66"/>
                    <a:pt x="8217" y="194"/>
                  </a:cubicBezTo>
                  <a:cubicBezTo>
                    <a:pt x="7989" y="424"/>
                    <a:pt x="7957" y="787"/>
                    <a:pt x="8145" y="1052"/>
                  </a:cubicBezTo>
                  <a:lnTo>
                    <a:pt x="7860" y="1452"/>
                  </a:lnTo>
                  <a:lnTo>
                    <a:pt x="1028" y="1452"/>
                  </a:lnTo>
                  <a:cubicBezTo>
                    <a:pt x="378" y="1452"/>
                    <a:pt x="1" y="2186"/>
                    <a:pt x="378" y="2716"/>
                  </a:cubicBezTo>
                  <a:lnTo>
                    <a:pt x="1688" y="4561"/>
                  </a:lnTo>
                  <a:cubicBezTo>
                    <a:pt x="1732" y="4623"/>
                    <a:pt x="1801" y="4655"/>
                    <a:pt x="1871" y="4655"/>
                  </a:cubicBezTo>
                  <a:cubicBezTo>
                    <a:pt x="1915" y="4655"/>
                    <a:pt x="1959" y="4642"/>
                    <a:pt x="1998" y="4616"/>
                  </a:cubicBezTo>
                  <a:cubicBezTo>
                    <a:pt x="2099" y="4544"/>
                    <a:pt x="2122" y="4405"/>
                    <a:pt x="2050" y="4305"/>
                  </a:cubicBezTo>
                  <a:lnTo>
                    <a:pt x="740" y="2459"/>
                  </a:lnTo>
                  <a:cubicBezTo>
                    <a:pt x="571" y="2223"/>
                    <a:pt x="740" y="1895"/>
                    <a:pt x="1028" y="1895"/>
                  </a:cubicBezTo>
                  <a:lnTo>
                    <a:pt x="7546" y="1895"/>
                  </a:lnTo>
                  <a:lnTo>
                    <a:pt x="7313" y="2223"/>
                  </a:lnTo>
                  <a:lnTo>
                    <a:pt x="2036" y="2223"/>
                  </a:lnTo>
                  <a:cubicBezTo>
                    <a:pt x="1593" y="2223"/>
                    <a:pt x="1333" y="2721"/>
                    <a:pt x="1590" y="3081"/>
                  </a:cubicBezTo>
                  <a:lnTo>
                    <a:pt x="4808" y="7612"/>
                  </a:lnTo>
                  <a:cubicBezTo>
                    <a:pt x="4917" y="7765"/>
                    <a:pt x="5085" y="7841"/>
                    <a:pt x="5253" y="7841"/>
                  </a:cubicBezTo>
                  <a:cubicBezTo>
                    <a:pt x="5421" y="7841"/>
                    <a:pt x="5588" y="7765"/>
                    <a:pt x="5698" y="7612"/>
                  </a:cubicBezTo>
                  <a:lnTo>
                    <a:pt x="8916" y="3081"/>
                  </a:lnTo>
                  <a:cubicBezTo>
                    <a:pt x="9172" y="2721"/>
                    <a:pt x="8913" y="2223"/>
                    <a:pt x="8473" y="2223"/>
                  </a:cubicBezTo>
                  <a:lnTo>
                    <a:pt x="7860" y="2223"/>
                  </a:lnTo>
                  <a:lnTo>
                    <a:pt x="8090" y="1895"/>
                  </a:lnTo>
                  <a:lnTo>
                    <a:pt x="9483" y="1895"/>
                  </a:lnTo>
                  <a:cubicBezTo>
                    <a:pt x="9774" y="1895"/>
                    <a:pt x="9941" y="2223"/>
                    <a:pt x="9774" y="2459"/>
                  </a:cubicBezTo>
                  <a:lnTo>
                    <a:pt x="5548" y="8407"/>
                  </a:lnTo>
                  <a:cubicBezTo>
                    <a:pt x="5476" y="8508"/>
                    <a:pt x="5366" y="8558"/>
                    <a:pt x="5256" y="8558"/>
                  </a:cubicBezTo>
                  <a:cubicBezTo>
                    <a:pt x="5146" y="8558"/>
                    <a:pt x="5037" y="8508"/>
                    <a:pt x="4966" y="8407"/>
                  </a:cubicBezTo>
                  <a:lnTo>
                    <a:pt x="2439" y="4852"/>
                  </a:lnTo>
                  <a:cubicBezTo>
                    <a:pt x="2395" y="4790"/>
                    <a:pt x="2327" y="4758"/>
                    <a:pt x="2258" y="4758"/>
                  </a:cubicBezTo>
                  <a:cubicBezTo>
                    <a:pt x="2213" y="4758"/>
                    <a:pt x="2168" y="4772"/>
                    <a:pt x="2128" y="4800"/>
                  </a:cubicBezTo>
                  <a:cubicBezTo>
                    <a:pt x="2030" y="4869"/>
                    <a:pt x="2004" y="5007"/>
                    <a:pt x="2076" y="5108"/>
                  </a:cubicBezTo>
                  <a:cubicBezTo>
                    <a:pt x="2076" y="5108"/>
                    <a:pt x="4624" y="8692"/>
                    <a:pt x="4630" y="8701"/>
                  </a:cubicBezTo>
                  <a:lnTo>
                    <a:pt x="4630" y="12780"/>
                  </a:lnTo>
                  <a:cubicBezTo>
                    <a:pt x="4621" y="12947"/>
                    <a:pt x="4575" y="13111"/>
                    <a:pt x="4500" y="13258"/>
                  </a:cubicBezTo>
                  <a:cubicBezTo>
                    <a:pt x="4345" y="13548"/>
                    <a:pt x="4083" y="13689"/>
                    <a:pt x="3703" y="13689"/>
                  </a:cubicBezTo>
                  <a:lnTo>
                    <a:pt x="3412" y="13689"/>
                  </a:lnTo>
                  <a:cubicBezTo>
                    <a:pt x="3107" y="13692"/>
                    <a:pt x="2862" y="13937"/>
                    <a:pt x="2862" y="14239"/>
                  </a:cubicBezTo>
                  <a:lnTo>
                    <a:pt x="2862" y="14435"/>
                  </a:lnTo>
                  <a:cubicBezTo>
                    <a:pt x="2862" y="14737"/>
                    <a:pt x="3107" y="14985"/>
                    <a:pt x="3412" y="14985"/>
                  </a:cubicBezTo>
                  <a:lnTo>
                    <a:pt x="7102" y="14985"/>
                  </a:lnTo>
                  <a:cubicBezTo>
                    <a:pt x="7405" y="14985"/>
                    <a:pt x="7649" y="14737"/>
                    <a:pt x="7649" y="14435"/>
                  </a:cubicBezTo>
                  <a:lnTo>
                    <a:pt x="7649" y="14239"/>
                  </a:lnTo>
                  <a:cubicBezTo>
                    <a:pt x="7649" y="13937"/>
                    <a:pt x="7405" y="13692"/>
                    <a:pt x="7102" y="13692"/>
                  </a:cubicBezTo>
                  <a:lnTo>
                    <a:pt x="6815" y="13692"/>
                  </a:lnTo>
                  <a:cubicBezTo>
                    <a:pt x="5954" y="13692"/>
                    <a:pt x="5890" y="12947"/>
                    <a:pt x="5885" y="12788"/>
                  </a:cubicBezTo>
                  <a:lnTo>
                    <a:pt x="5885" y="9420"/>
                  </a:lnTo>
                  <a:cubicBezTo>
                    <a:pt x="5885" y="9299"/>
                    <a:pt x="5787" y="9199"/>
                    <a:pt x="5663" y="9199"/>
                  </a:cubicBezTo>
                  <a:cubicBezTo>
                    <a:pt x="5539" y="9199"/>
                    <a:pt x="5441" y="9299"/>
                    <a:pt x="5441" y="9420"/>
                  </a:cubicBezTo>
                  <a:lnTo>
                    <a:pt x="5441" y="12797"/>
                  </a:lnTo>
                  <a:cubicBezTo>
                    <a:pt x="5453" y="13295"/>
                    <a:pt x="5752" y="14136"/>
                    <a:pt x="6815" y="14136"/>
                  </a:cubicBezTo>
                  <a:lnTo>
                    <a:pt x="7102" y="14136"/>
                  </a:lnTo>
                  <a:cubicBezTo>
                    <a:pt x="7157" y="14138"/>
                    <a:pt x="7203" y="14184"/>
                    <a:pt x="7206" y="14239"/>
                  </a:cubicBezTo>
                  <a:lnTo>
                    <a:pt x="7206" y="14435"/>
                  </a:lnTo>
                  <a:cubicBezTo>
                    <a:pt x="7203" y="14493"/>
                    <a:pt x="7157" y="14539"/>
                    <a:pt x="7102" y="14539"/>
                  </a:cubicBezTo>
                  <a:lnTo>
                    <a:pt x="3412" y="14539"/>
                  </a:lnTo>
                  <a:cubicBezTo>
                    <a:pt x="3354" y="14539"/>
                    <a:pt x="3308" y="14493"/>
                    <a:pt x="3308" y="14435"/>
                  </a:cubicBezTo>
                  <a:lnTo>
                    <a:pt x="3308" y="14239"/>
                  </a:lnTo>
                  <a:cubicBezTo>
                    <a:pt x="3308" y="14182"/>
                    <a:pt x="3354" y="14136"/>
                    <a:pt x="3412" y="14136"/>
                  </a:cubicBezTo>
                  <a:lnTo>
                    <a:pt x="3703" y="14136"/>
                  </a:lnTo>
                  <a:cubicBezTo>
                    <a:pt x="4402" y="14136"/>
                    <a:pt x="4742" y="13764"/>
                    <a:pt x="4903" y="13450"/>
                  </a:cubicBezTo>
                  <a:cubicBezTo>
                    <a:pt x="5007" y="13243"/>
                    <a:pt x="5064" y="13016"/>
                    <a:pt x="5076" y="12783"/>
                  </a:cubicBezTo>
                  <a:lnTo>
                    <a:pt x="5076" y="8983"/>
                  </a:lnTo>
                  <a:cubicBezTo>
                    <a:pt x="5136" y="8997"/>
                    <a:pt x="5197" y="9004"/>
                    <a:pt x="5258" y="9004"/>
                  </a:cubicBezTo>
                  <a:cubicBezTo>
                    <a:pt x="5513" y="9004"/>
                    <a:pt x="5757" y="8880"/>
                    <a:pt x="5911" y="8666"/>
                  </a:cubicBezTo>
                  <a:lnTo>
                    <a:pt x="10137" y="2716"/>
                  </a:lnTo>
                  <a:cubicBezTo>
                    <a:pt x="10514" y="2186"/>
                    <a:pt x="10134" y="1452"/>
                    <a:pt x="9483" y="1452"/>
                  </a:cubicBezTo>
                  <a:lnTo>
                    <a:pt x="8407" y="1452"/>
                  </a:lnTo>
                  <a:lnTo>
                    <a:pt x="8507" y="1308"/>
                  </a:lnTo>
                  <a:cubicBezTo>
                    <a:pt x="8567" y="1324"/>
                    <a:pt x="8627" y="1332"/>
                    <a:pt x="8686" y="1332"/>
                  </a:cubicBezTo>
                  <a:cubicBezTo>
                    <a:pt x="8939" y="1332"/>
                    <a:pt x="9176" y="1189"/>
                    <a:pt x="9290" y="954"/>
                  </a:cubicBezTo>
                  <a:cubicBezTo>
                    <a:pt x="9428" y="660"/>
                    <a:pt x="9336" y="309"/>
                    <a:pt x="9074" y="122"/>
                  </a:cubicBezTo>
                  <a:cubicBezTo>
                    <a:pt x="8958" y="40"/>
                    <a:pt x="8824" y="0"/>
                    <a:pt x="8690"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grpSp>
        <p:nvGrpSpPr>
          <p:cNvPr id="762" name="Google Shape;762;p23"/>
          <p:cNvGrpSpPr/>
          <p:nvPr/>
        </p:nvGrpSpPr>
        <p:grpSpPr>
          <a:xfrm>
            <a:off x="1571225" y="1816663"/>
            <a:ext cx="356700" cy="374550"/>
            <a:chOff x="1571225" y="1511863"/>
            <a:chExt cx="356700" cy="374550"/>
          </a:xfrm>
        </p:grpSpPr>
        <p:sp>
          <p:nvSpPr>
            <p:cNvPr id="763" name="Google Shape;763;p23"/>
            <p:cNvSpPr/>
            <p:nvPr/>
          </p:nvSpPr>
          <p:spPr>
            <a:xfrm>
              <a:off x="1600000" y="1614363"/>
              <a:ext cx="220475" cy="244000"/>
            </a:xfrm>
            <a:custGeom>
              <a:rect b="b" l="l" r="r" t="t"/>
              <a:pathLst>
                <a:path extrusionOk="0" h="9760" w="8819">
                  <a:moveTo>
                    <a:pt x="8225" y="444"/>
                  </a:moveTo>
                  <a:cubicBezTo>
                    <a:pt x="8303" y="446"/>
                    <a:pt x="8366" y="513"/>
                    <a:pt x="8358" y="593"/>
                  </a:cubicBezTo>
                  <a:lnTo>
                    <a:pt x="8257" y="1612"/>
                  </a:lnTo>
                  <a:lnTo>
                    <a:pt x="7039" y="1612"/>
                  </a:lnTo>
                  <a:cubicBezTo>
                    <a:pt x="6913" y="1612"/>
                    <a:pt x="6809" y="1719"/>
                    <a:pt x="6818" y="1845"/>
                  </a:cubicBezTo>
                  <a:cubicBezTo>
                    <a:pt x="6818" y="1903"/>
                    <a:pt x="6818" y="2090"/>
                    <a:pt x="6705" y="2171"/>
                  </a:cubicBezTo>
                  <a:cubicBezTo>
                    <a:pt x="6627" y="2229"/>
                    <a:pt x="6535" y="2258"/>
                    <a:pt x="6442" y="2258"/>
                  </a:cubicBezTo>
                  <a:cubicBezTo>
                    <a:pt x="6344" y="2258"/>
                    <a:pt x="6246" y="2226"/>
                    <a:pt x="6164" y="2162"/>
                  </a:cubicBezTo>
                  <a:cubicBezTo>
                    <a:pt x="6121" y="2123"/>
                    <a:pt x="6067" y="2104"/>
                    <a:pt x="6012" y="2104"/>
                  </a:cubicBezTo>
                  <a:cubicBezTo>
                    <a:pt x="5966" y="2104"/>
                    <a:pt x="5919" y="2118"/>
                    <a:pt x="5879" y="2148"/>
                  </a:cubicBezTo>
                  <a:cubicBezTo>
                    <a:pt x="5813" y="2197"/>
                    <a:pt x="5729" y="2225"/>
                    <a:pt x="5646" y="2225"/>
                  </a:cubicBezTo>
                  <a:cubicBezTo>
                    <a:pt x="5430" y="2225"/>
                    <a:pt x="5257" y="2050"/>
                    <a:pt x="5254" y="1837"/>
                  </a:cubicBezTo>
                  <a:cubicBezTo>
                    <a:pt x="5254" y="1713"/>
                    <a:pt x="5157" y="1612"/>
                    <a:pt x="5033" y="1612"/>
                  </a:cubicBezTo>
                  <a:lnTo>
                    <a:pt x="3668" y="1612"/>
                  </a:lnTo>
                  <a:cubicBezTo>
                    <a:pt x="3498" y="1612"/>
                    <a:pt x="3392" y="1797"/>
                    <a:pt x="3475" y="1946"/>
                  </a:cubicBezTo>
                  <a:cubicBezTo>
                    <a:pt x="3510" y="2004"/>
                    <a:pt x="3527" y="2070"/>
                    <a:pt x="3527" y="2139"/>
                  </a:cubicBezTo>
                  <a:cubicBezTo>
                    <a:pt x="3524" y="2352"/>
                    <a:pt x="3349" y="2528"/>
                    <a:pt x="3136" y="2528"/>
                  </a:cubicBezTo>
                  <a:cubicBezTo>
                    <a:pt x="3012" y="2528"/>
                    <a:pt x="2911" y="2626"/>
                    <a:pt x="2911" y="2749"/>
                  </a:cubicBezTo>
                  <a:cubicBezTo>
                    <a:pt x="2914" y="2969"/>
                    <a:pt x="2734" y="3144"/>
                    <a:pt x="2522" y="3144"/>
                  </a:cubicBezTo>
                  <a:cubicBezTo>
                    <a:pt x="2506" y="3144"/>
                    <a:pt x="2490" y="3143"/>
                    <a:pt x="2474" y="3141"/>
                  </a:cubicBezTo>
                  <a:cubicBezTo>
                    <a:pt x="2240" y="3112"/>
                    <a:pt x="2085" y="2885"/>
                    <a:pt x="2142" y="2657"/>
                  </a:cubicBezTo>
                  <a:cubicBezTo>
                    <a:pt x="2168" y="2545"/>
                    <a:pt x="2108" y="2433"/>
                    <a:pt x="2001" y="2395"/>
                  </a:cubicBezTo>
                  <a:cubicBezTo>
                    <a:pt x="1906" y="2361"/>
                    <a:pt x="1619" y="2257"/>
                    <a:pt x="1731" y="1906"/>
                  </a:cubicBezTo>
                  <a:lnTo>
                    <a:pt x="1731" y="1900"/>
                  </a:lnTo>
                  <a:cubicBezTo>
                    <a:pt x="1774" y="1759"/>
                    <a:pt x="1667" y="1612"/>
                    <a:pt x="1518" y="1612"/>
                  </a:cubicBezTo>
                  <a:lnTo>
                    <a:pt x="579" y="1612"/>
                  </a:lnTo>
                  <a:lnTo>
                    <a:pt x="476" y="593"/>
                  </a:lnTo>
                  <a:cubicBezTo>
                    <a:pt x="470" y="513"/>
                    <a:pt x="530" y="446"/>
                    <a:pt x="611" y="444"/>
                  </a:cubicBezTo>
                  <a:close/>
                  <a:moveTo>
                    <a:pt x="8211" y="2058"/>
                  </a:moveTo>
                  <a:lnTo>
                    <a:pt x="7494" y="9192"/>
                  </a:lnTo>
                  <a:cubicBezTo>
                    <a:pt x="7485" y="9261"/>
                    <a:pt x="7428" y="9313"/>
                    <a:pt x="7359" y="9313"/>
                  </a:cubicBezTo>
                  <a:lnTo>
                    <a:pt x="1477" y="9313"/>
                  </a:lnTo>
                  <a:cubicBezTo>
                    <a:pt x="1408" y="9313"/>
                    <a:pt x="1351" y="9261"/>
                    <a:pt x="1342" y="9192"/>
                  </a:cubicBezTo>
                  <a:lnTo>
                    <a:pt x="622" y="2058"/>
                  </a:lnTo>
                  <a:lnTo>
                    <a:pt x="1264" y="2058"/>
                  </a:lnTo>
                  <a:cubicBezTo>
                    <a:pt x="1264" y="2315"/>
                    <a:pt x="1377" y="2574"/>
                    <a:pt x="1688" y="2741"/>
                  </a:cubicBezTo>
                  <a:lnTo>
                    <a:pt x="1688" y="2749"/>
                  </a:lnTo>
                  <a:cubicBezTo>
                    <a:pt x="1688" y="3173"/>
                    <a:pt x="2004" y="3527"/>
                    <a:pt x="2422" y="3578"/>
                  </a:cubicBezTo>
                  <a:cubicBezTo>
                    <a:pt x="2455" y="3582"/>
                    <a:pt x="2488" y="3584"/>
                    <a:pt x="2521" y="3584"/>
                  </a:cubicBezTo>
                  <a:cubicBezTo>
                    <a:pt x="2902" y="3584"/>
                    <a:pt x="3241" y="3327"/>
                    <a:pt x="3334" y="2948"/>
                  </a:cubicBezTo>
                  <a:cubicBezTo>
                    <a:pt x="3709" y="2856"/>
                    <a:pt x="3970" y="2522"/>
                    <a:pt x="3970" y="2136"/>
                  </a:cubicBezTo>
                  <a:cubicBezTo>
                    <a:pt x="3970" y="2110"/>
                    <a:pt x="3970" y="2084"/>
                    <a:pt x="3968" y="2058"/>
                  </a:cubicBezTo>
                  <a:lnTo>
                    <a:pt x="4840" y="2058"/>
                  </a:lnTo>
                  <a:cubicBezTo>
                    <a:pt x="4941" y="2418"/>
                    <a:pt x="5272" y="2669"/>
                    <a:pt x="5646" y="2669"/>
                  </a:cubicBezTo>
                  <a:cubicBezTo>
                    <a:pt x="5767" y="2669"/>
                    <a:pt x="5888" y="2643"/>
                    <a:pt x="5997" y="2591"/>
                  </a:cubicBezTo>
                  <a:cubicBezTo>
                    <a:pt x="6127" y="2672"/>
                    <a:pt x="6276" y="2712"/>
                    <a:pt x="6429" y="2712"/>
                  </a:cubicBezTo>
                  <a:cubicBezTo>
                    <a:pt x="6746" y="2712"/>
                    <a:pt x="6933" y="2582"/>
                    <a:pt x="7036" y="2473"/>
                  </a:cubicBezTo>
                  <a:cubicBezTo>
                    <a:pt x="7140" y="2355"/>
                    <a:pt x="7212" y="2211"/>
                    <a:pt x="7241" y="2058"/>
                  </a:cubicBezTo>
                  <a:close/>
                  <a:moveTo>
                    <a:pt x="611" y="0"/>
                  </a:moveTo>
                  <a:cubicBezTo>
                    <a:pt x="268" y="0"/>
                    <a:pt x="1" y="294"/>
                    <a:pt x="35" y="636"/>
                  </a:cubicBezTo>
                  <a:lnTo>
                    <a:pt x="902" y="9235"/>
                  </a:lnTo>
                  <a:cubicBezTo>
                    <a:pt x="931" y="9532"/>
                    <a:pt x="1178" y="9759"/>
                    <a:pt x="1477" y="9759"/>
                  </a:cubicBezTo>
                  <a:lnTo>
                    <a:pt x="7359" y="9759"/>
                  </a:lnTo>
                  <a:cubicBezTo>
                    <a:pt x="7655" y="9759"/>
                    <a:pt x="7906" y="9532"/>
                    <a:pt x="7934" y="9235"/>
                  </a:cubicBezTo>
                  <a:lnTo>
                    <a:pt x="8801" y="636"/>
                  </a:lnTo>
                  <a:cubicBezTo>
                    <a:pt x="8818" y="472"/>
                    <a:pt x="8764" y="311"/>
                    <a:pt x="8654" y="190"/>
                  </a:cubicBezTo>
                  <a:cubicBezTo>
                    <a:pt x="8545" y="69"/>
                    <a:pt x="8389" y="0"/>
                    <a:pt x="822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64" name="Google Shape;764;p23"/>
            <p:cNvSpPr/>
            <p:nvPr/>
          </p:nvSpPr>
          <p:spPr>
            <a:xfrm>
              <a:off x="1659675" y="1702463"/>
              <a:ext cx="102350" cy="126375"/>
            </a:xfrm>
            <a:custGeom>
              <a:rect b="b" l="l" r="r" t="t"/>
              <a:pathLst>
                <a:path extrusionOk="0" h="5055" w="4094">
                  <a:moveTo>
                    <a:pt x="1968" y="0"/>
                  </a:moveTo>
                  <a:cubicBezTo>
                    <a:pt x="1958" y="0"/>
                    <a:pt x="1948" y="1"/>
                    <a:pt x="1938" y="3"/>
                  </a:cubicBezTo>
                  <a:cubicBezTo>
                    <a:pt x="1817" y="17"/>
                    <a:pt x="1730" y="129"/>
                    <a:pt x="1745" y="250"/>
                  </a:cubicBezTo>
                  <a:cubicBezTo>
                    <a:pt x="1814" y="777"/>
                    <a:pt x="1845" y="1310"/>
                    <a:pt x="1843" y="1842"/>
                  </a:cubicBezTo>
                  <a:cubicBezTo>
                    <a:pt x="1661" y="1757"/>
                    <a:pt x="1474" y="1718"/>
                    <a:pt x="1292" y="1718"/>
                  </a:cubicBezTo>
                  <a:cubicBezTo>
                    <a:pt x="613" y="1718"/>
                    <a:pt x="2" y="2263"/>
                    <a:pt x="0" y="3008"/>
                  </a:cubicBezTo>
                  <a:cubicBezTo>
                    <a:pt x="0" y="4139"/>
                    <a:pt x="918" y="5055"/>
                    <a:pt x="2047" y="5055"/>
                  </a:cubicBezTo>
                  <a:cubicBezTo>
                    <a:pt x="3178" y="5055"/>
                    <a:pt x="4094" y="4139"/>
                    <a:pt x="4094" y="3008"/>
                  </a:cubicBezTo>
                  <a:cubicBezTo>
                    <a:pt x="4094" y="2631"/>
                    <a:pt x="3930" y="2274"/>
                    <a:pt x="3645" y="2029"/>
                  </a:cubicBezTo>
                  <a:cubicBezTo>
                    <a:pt x="3600" y="1996"/>
                    <a:pt x="3554" y="1982"/>
                    <a:pt x="3510" y="1982"/>
                  </a:cubicBezTo>
                  <a:cubicBezTo>
                    <a:pt x="3333" y="1982"/>
                    <a:pt x="3195" y="2212"/>
                    <a:pt x="3357" y="2369"/>
                  </a:cubicBezTo>
                  <a:cubicBezTo>
                    <a:pt x="3544" y="2527"/>
                    <a:pt x="3650" y="2763"/>
                    <a:pt x="3650" y="3008"/>
                  </a:cubicBezTo>
                  <a:cubicBezTo>
                    <a:pt x="3650" y="3895"/>
                    <a:pt x="2934" y="4611"/>
                    <a:pt x="2050" y="4611"/>
                  </a:cubicBezTo>
                  <a:cubicBezTo>
                    <a:pt x="1166" y="4611"/>
                    <a:pt x="449" y="3895"/>
                    <a:pt x="449" y="3008"/>
                  </a:cubicBezTo>
                  <a:cubicBezTo>
                    <a:pt x="449" y="2500"/>
                    <a:pt x="864" y="2165"/>
                    <a:pt x="1298" y="2165"/>
                  </a:cubicBezTo>
                  <a:cubicBezTo>
                    <a:pt x="1506" y="2165"/>
                    <a:pt x="1719" y="2242"/>
                    <a:pt x="1891" y="2415"/>
                  </a:cubicBezTo>
                  <a:cubicBezTo>
                    <a:pt x="1932" y="2455"/>
                    <a:pt x="1989" y="2478"/>
                    <a:pt x="2047" y="2478"/>
                  </a:cubicBezTo>
                  <a:cubicBezTo>
                    <a:pt x="2107" y="2478"/>
                    <a:pt x="2165" y="2455"/>
                    <a:pt x="2205" y="2415"/>
                  </a:cubicBezTo>
                  <a:cubicBezTo>
                    <a:pt x="2364" y="2254"/>
                    <a:pt x="2580" y="2165"/>
                    <a:pt x="2804" y="2165"/>
                  </a:cubicBezTo>
                  <a:cubicBezTo>
                    <a:pt x="2928" y="2165"/>
                    <a:pt x="3029" y="2064"/>
                    <a:pt x="3029" y="1940"/>
                  </a:cubicBezTo>
                  <a:cubicBezTo>
                    <a:pt x="3029" y="1819"/>
                    <a:pt x="2928" y="1718"/>
                    <a:pt x="2804" y="1718"/>
                  </a:cubicBezTo>
                  <a:cubicBezTo>
                    <a:pt x="2626" y="1718"/>
                    <a:pt x="2450" y="1756"/>
                    <a:pt x="2289" y="1828"/>
                  </a:cubicBezTo>
                  <a:cubicBezTo>
                    <a:pt x="2292" y="1281"/>
                    <a:pt x="2257" y="734"/>
                    <a:pt x="2188" y="193"/>
                  </a:cubicBezTo>
                  <a:cubicBezTo>
                    <a:pt x="2172" y="82"/>
                    <a:pt x="2077" y="0"/>
                    <a:pt x="1968"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65" name="Google Shape;765;p23"/>
            <p:cNvSpPr/>
            <p:nvPr/>
          </p:nvSpPr>
          <p:spPr>
            <a:xfrm>
              <a:off x="1769500" y="1764013"/>
              <a:ext cx="14275" cy="36900"/>
            </a:xfrm>
            <a:custGeom>
              <a:rect b="b" l="l" r="r" t="t"/>
              <a:pathLst>
                <a:path extrusionOk="0" h="1476" w="571">
                  <a:moveTo>
                    <a:pt x="338" y="1"/>
                  </a:moveTo>
                  <a:cubicBezTo>
                    <a:pt x="223" y="1"/>
                    <a:pt x="126" y="84"/>
                    <a:pt x="115" y="201"/>
                  </a:cubicBezTo>
                  <a:lnTo>
                    <a:pt x="12" y="1228"/>
                  </a:lnTo>
                  <a:cubicBezTo>
                    <a:pt x="0" y="1349"/>
                    <a:pt x="89" y="1459"/>
                    <a:pt x="210" y="1473"/>
                  </a:cubicBezTo>
                  <a:cubicBezTo>
                    <a:pt x="220" y="1474"/>
                    <a:pt x="230" y="1475"/>
                    <a:pt x="240" y="1475"/>
                  </a:cubicBezTo>
                  <a:cubicBezTo>
                    <a:pt x="352" y="1475"/>
                    <a:pt x="450" y="1388"/>
                    <a:pt x="455" y="1271"/>
                  </a:cubicBezTo>
                  <a:lnTo>
                    <a:pt x="559" y="244"/>
                  </a:lnTo>
                  <a:cubicBezTo>
                    <a:pt x="570" y="123"/>
                    <a:pt x="481" y="13"/>
                    <a:pt x="360" y="2"/>
                  </a:cubicBezTo>
                  <a:cubicBezTo>
                    <a:pt x="353" y="1"/>
                    <a:pt x="345" y="1"/>
                    <a:pt x="33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66" name="Google Shape;766;p23"/>
            <p:cNvSpPr/>
            <p:nvPr/>
          </p:nvSpPr>
          <p:spPr>
            <a:xfrm>
              <a:off x="1767400" y="1807263"/>
              <a:ext cx="11975" cy="14700"/>
            </a:xfrm>
            <a:custGeom>
              <a:rect b="b" l="l" r="r" t="t"/>
              <a:pathLst>
                <a:path extrusionOk="0" h="588" w="479">
                  <a:moveTo>
                    <a:pt x="243" y="1"/>
                  </a:moveTo>
                  <a:cubicBezTo>
                    <a:pt x="132" y="1"/>
                    <a:pt x="37" y="86"/>
                    <a:pt x="24" y="201"/>
                  </a:cubicBezTo>
                  <a:lnTo>
                    <a:pt x="9" y="342"/>
                  </a:lnTo>
                  <a:cubicBezTo>
                    <a:pt x="1" y="463"/>
                    <a:pt x="87" y="572"/>
                    <a:pt x="211" y="586"/>
                  </a:cubicBezTo>
                  <a:cubicBezTo>
                    <a:pt x="219" y="587"/>
                    <a:pt x="228" y="588"/>
                    <a:pt x="236" y="588"/>
                  </a:cubicBezTo>
                  <a:cubicBezTo>
                    <a:pt x="347" y="588"/>
                    <a:pt x="445" y="500"/>
                    <a:pt x="453" y="388"/>
                  </a:cubicBezTo>
                  <a:lnTo>
                    <a:pt x="467" y="244"/>
                  </a:lnTo>
                  <a:cubicBezTo>
                    <a:pt x="479" y="123"/>
                    <a:pt x="389" y="14"/>
                    <a:pt x="268" y="2"/>
                  </a:cubicBezTo>
                  <a:cubicBezTo>
                    <a:pt x="260" y="1"/>
                    <a:pt x="251" y="1"/>
                    <a:pt x="243"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67" name="Google Shape;767;p23"/>
            <p:cNvSpPr/>
            <p:nvPr/>
          </p:nvSpPr>
          <p:spPr>
            <a:xfrm>
              <a:off x="1722000" y="1687113"/>
              <a:ext cx="48875" cy="41875"/>
            </a:xfrm>
            <a:custGeom>
              <a:rect b="b" l="l" r="r" t="t"/>
              <a:pathLst>
                <a:path extrusionOk="0" h="1675" w="1955">
                  <a:moveTo>
                    <a:pt x="1115" y="446"/>
                  </a:moveTo>
                  <a:cubicBezTo>
                    <a:pt x="1316" y="446"/>
                    <a:pt x="1509" y="603"/>
                    <a:pt x="1509" y="838"/>
                  </a:cubicBezTo>
                  <a:cubicBezTo>
                    <a:pt x="1509" y="1054"/>
                    <a:pt x="1333" y="1227"/>
                    <a:pt x="1117" y="1230"/>
                  </a:cubicBezTo>
                  <a:lnTo>
                    <a:pt x="1117" y="1227"/>
                  </a:lnTo>
                  <a:cubicBezTo>
                    <a:pt x="769" y="1227"/>
                    <a:pt x="596" y="807"/>
                    <a:pt x="841" y="562"/>
                  </a:cubicBezTo>
                  <a:cubicBezTo>
                    <a:pt x="921" y="482"/>
                    <a:pt x="1019" y="446"/>
                    <a:pt x="1115" y="446"/>
                  </a:cubicBezTo>
                  <a:close/>
                  <a:moveTo>
                    <a:pt x="1117" y="1"/>
                  </a:moveTo>
                  <a:cubicBezTo>
                    <a:pt x="374" y="1"/>
                    <a:pt x="0" y="902"/>
                    <a:pt x="527" y="1428"/>
                  </a:cubicBezTo>
                  <a:cubicBezTo>
                    <a:pt x="697" y="1599"/>
                    <a:pt x="907" y="1675"/>
                    <a:pt x="1112" y="1675"/>
                  </a:cubicBezTo>
                  <a:cubicBezTo>
                    <a:pt x="1542" y="1675"/>
                    <a:pt x="1955" y="1341"/>
                    <a:pt x="1955" y="838"/>
                  </a:cubicBezTo>
                  <a:cubicBezTo>
                    <a:pt x="1952" y="375"/>
                    <a:pt x="1581" y="1"/>
                    <a:pt x="111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68" name="Google Shape;768;p23"/>
            <p:cNvSpPr/>
            <p:nvPr/>
          </p:nvSpPr>
          <p:spPr>
            <a:xfrm>
              <a:off x="1764000" y="1725113"/>
              <a:ext cx="12425" cy="11225"/>
            </a:xfrm>
            <a:custGeom>
              <a:rect b="b" l="l" r="r" t="t"/>
              <a:pathLst>
                <a:path extrusionOk="0" h="449" w="497">
                  <a:moveTo>
                    <a:pt x="276" y="1"/>
                  </a:moveTo>
                  <a:cubicBezTo>
                    <a:pt x="133" y="1"/>
                    <a:pt x="1" y="146"/>
                    <a:pt x="68" y="311"/>
                  </a:cubicBezTo>
                  <a:cubicBezTo>
                    <a:pt x="106" y="406"/>
                    <a:pt x="188" y="449"/>
                    <a:pt x="270" y="449"/>
                  </a:cubicBezTo>
                  <a:cubicBezTo>
                    <a:pt x="383" y="449"/>
                    <a:pt x="496" y="367"/>
                    <a:pt x="496" y="225"/>
                  </a:cubicBezTo>
                  <a:cubicBezTo>
                    <a:pt x="496" y="168"/>
                    <a:pt x="473" y="110"/>
                    <a:pt x="433" y="70"/>
                  </a:cubicBezTo>
                  <a:cubicBezTo>
                    <a:pt x="386" y="22"/>
                    <a:pt x="330" y="1"/>
                    <a:pt x="27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69" name="Google Shape;769;p23"/>
            <p:cNvSpPr/>
            <p:nvPr/>
          </p:nvSpPr>
          <p:spPr>
            <a:xfrm>
              <a:off x="1651225" y="1722288"/>
              <a:ext cx="12500" cy="11225"/>
            </a:xfrm>
            <a:custGeom>
              <a:rect b="b" l="l" r="r" t="t"/>
              <a:pathLst>
                <a:path extrusionOk="0" h="449" w="500">
                  <a:moveTo>
                    <a:pt x="277" y="0"/>
                  </a:moveTo>
                  <a:cubicBezTo>
                    <a:pt x="134" y="0"/>
                    <a:pt x="0" y="146"/>
                    <a:pt x="68" y="309"/>
                  </a:cubicBezTo>
                  <a:cubicBezTo>
                    <a:pt x="108" y="405"/>
                    <a:pt x="190" y="449"/>
                    <a:pt x="273" y="449"/>
                  </a:cubicBezTo>
                  <a:cubicBezTo>
                    <a:pt x="386" y="449"/>
                    <a:pt x="498" y="367"/>
                    <a:pt x="499" y="226"/>
                  </a:cubicBezTo>
                  <a:cubicBezTo>
                    <a:pt x="496" y="165"/>
                    <a:pt x="473" y="111"/>
                    <a:pt x="433" y="67"/>
                  </a:cubicBezTo>
                  <a:cubicBezTo>
                    <a:pt x="386" y="21"/>
                    <a:pt x="331"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770" name="Google Shape;770;p23"/>
            <p:cNvSpPr/>
            <p:nvPr/>
          </p:nvSpPr>
          <p:spPr>
            <a:xfrm>
              <a:off x="1571225" y="1511863"/>
              <a:ext cx="356700" cy="374550"/>
            </a:xfrm>
            <a:custGeom>
              <a:rect b="b" l="l" r="r" t="t"/>
              <a:pathLst>
                <a:path extrusionOk="0" h="14982" w="14268">
                  <a:moveTo>
                    <a:pt x="10620" y="1187"/>
                  </a:moveTo>
                  <a:cubicBezTo>
                    <a:pt x="11694" y="1458"/>
                    <a:pt x="12534" y="2298"/>
                    <a:pt x="12808" y="3375"/>
                  </a:cubicBezTo>
                  <a:lnTo>
                    <a:pt x="11089" y="3835"/>
                  </a:lnTo>
                  <a:lnTo>
                    <a:pt x="11089" y="3830"/>
                  </a:lnTo>
                  <a:cubicBezTo>
                    <a:pt x="11135" y="3372"/>
                    <a:pt x="10775" y="2975"/>
                    <a:pt x="10318" y="2975"/>
                  </a:cubicBezTo>
                  <a:lnTo>
                    <a:pt x="10139" y="2975"/>
                  </a:lnTo>
                  <a:lnTo>
                    <a:pt x="10620" y="1187"/>
                  </a:lnTo>
                  <a:close/>
                  <a:moveTo>
                    <a:pt x="12885" y="3812"/>
                  </a:moveTo>
                  <a:cubicBezTo>
                    <a:pt x="12978" y="4716"/>
                    <a:pt x="12658" y="5617"/>
                    <a:pt x="12016" y="6259"/>
                  </a:cubicBezTo>
                  <a:cubicBezTo>
                    <a:pt x="11950" y="6325"/>
                    <a:pt x="11881" y="6389"/>
                    <a:pt x="11812" y="6446"/>
                  </a:cubicBezTo>
                  <a:lnTo>
                    <a:pt x="10916" y="5554"/>
                  </a:lnTo>
                  <a:lnTo>
                    <a:pt x="11043" y="4307"/>
                  </a:lnTo>
                  <a:lnTo>
                    <a:pt x="12885" y="3812"/>
                  </a:lnTo>
                  <a:close/>
                  <a:moveTo>
                    <a:pt x="10318" y="3421"/>
                  </a:moveTo>
                  <a:cubicBezTo>
                    <a:pt x="10513" y="3421"/>
                    <a:pt x="10666" y="3591"/>
                    <a:pt x="10649" y="3786"/>
                  </a:cubicBezTo>
                  <a:lnTo>
                    <a:pt x="9595" y="14239"/>
                  </a:lnTo>
                  <a:cubicBezTo>
                    <a:pt x="9578" y="14406"/>
                    <a:pt x="9437" y="14536"/>
                    <a:pt x="9267" y="14536"/>
                  </a:cubicBezTo>
                  <a:lnTo>
                    <a:pt x="1871" y="14536"/>
                  </a:lnTo>
                  <a:cubicBezTo>
                    <a:pt x="1702" y="14536"/>
                    <a:pt x="1558" y="14406"/>
                    <a:pt x="1543" y="14239"/>
                  </a:cubicBezTo>
                  <a:lnTo>
                    <a:pt x="490" y="3786"/>
                  </a:lnTo>
                  <a:cubicBezTo>
                    <a:pt x="469" y="3591"/>
                    <a:pt x="625" y="3421"/>
                    <a:pt x="821" y="3421"/>
                  </a:cubicBezTo>
                  <a:close/>
                  <a:moveTo>
                    <a:pt x="9894" y="1"/>
                  </a:moveTo>
                  <a:cubicBezTo>
                    <a:pt x="8826" y="1"/>
                    <a:pt x="7790" y="422"/>
                    <a:pt x="7021" y="1190"/>
                  </a:cubicBezTo>
                  <a:cubicBezTo>
                    <a:pt x="6716" y="1492"/>
                    <a:pt x="6716" y="1981"/>
                    <a:pt x="7021" y="2287"/>
                  </a:cubicBezTo>
                  <a:lnTo>
                    <a:pt x="7358" y="2626"/>
                  </a:lnTo>
                  <a:cubicBezTo>
                    <a:pt x="7385" y="2653"/>
                    <a:pt x="7439" y="2696"/>
                    <a:pt x="7511" y="2696"/>
                  </a:cubicBezTo>
                  <a:cubicBezTo>
                    <a:pt x="7558" y="2696"/>
                    <a:pt x="7612" y="2678"/>
                    <a:pt x="7672" y="2626"/>
                  </a:cubicBezTo>
                  <a:cubicBezTo>
                    <a:pt x="7761" y="2540"/>
                    <a:pt x="7761" y="2396"/>
                    <a:pt x="7672" y="2310"/>
                  </a:cubicBezTo>
                  <a:lnTo>
                    <a:pt x="7545" y="2183"/>
                  </a:lnTo>
                  <a:cubicBezTo>
                    <a:pt x="7603" y="2111"/>
                    <a:pt x="7666" y="2045"/>
                    <a:pt x="7730" y="1979"/>
                  </a:cubicBezTo>
                  <a:cubicBezTo>
                    <a:pt x="8299" y="1409"/>
                    <a:pt x="9072" y="1094"/>
                    <a:pt x="9870" y="1094"/>
                  </a:cubicBezTo>
                  <a:cubicBezTo>
                    <a:pt x="9972" y="1094"/>
                    <a:pt x="10074" y="1099"/>
                    <a:pt x="10177" y="1109"/>
                  </a:cubicBezTo>
                  <a:lnTo>
                    <a:pt x="9679" y="2975"/>
                  </a:lnTo>
                  <a:lnTo>
                    <a:pt x="821" y="2975"/>
                  </a:lnTo>
                  <a:cubicBezTo>
                    <a:pt x="360" y="2975"/>
                    <a:pt x="0" y="3372"/>
                    <a:pt x="46" y="3830"/>
                  </a:cubicBezTo>
                  <a:lnTo>
                    <a:pt x="1100" y="14285"/>
                  </a:lnTo>
                  <a:cubicBezTo>
                    <a:pt x="1137" y="14678"/>
                    <a:pt x="1471" y="14982"/>
                    <a:pt x="1866" y="14982"/>
                  </a:cubicBezTo>
                  <a:cubicBezTo>
                    <a:pt x="1868" y="14982"/>
                    <a:pt x="1870" y="14982"/>
                    <a:pt x="1871" y="14982"/>
                  </a:cubicBezTo>
                  <a:lnTo>
                    <a:pt x="9267" y="14982"/>
                  </a:lnTo>
                  <a:cubicBezTo>
                    <a:pt x="9664" y="14982"/>
                    <a:pt x="9998" y="14680"/>
                    <a:pt x="10038" y="14285"/>
                  </a:cubicBezTo>
                  <a:lnTo>
                    <a:pt x="10859" y="6127"/>
                  </a:lnTo>
                  <a:lnTo>
                    <a:pt x="11676" y="6944"/>
                  </a:lnTo>
                  <a:cubicBezTo>
                    <a:pt x="11829" y="7096"/>
                    <a:pt x="12028" y="7171"/>
                    <a:pt x="12226" y="7171"/>
                  </a:cubicBezTo>
                  <a:cubicBezTo>
                    <a:pt x="12425" y="7171"/>
                    <a:pt x="12623" y="7096"/>
                    <a:pt x="12776" y="6944"/>
                  </a:cubicBezTo>
                  <a:cubicBezTo>
                    <a:pt x="13461" y="6259"/>
                    <a:pt x="14267" y="4716"/>
                    <a:pt x="13841" y="3084"/>
                  </a:cubicBezTo>
                  <a:cubicBezTo>
                    <a:pt x="13812" y="2985"/>
                    <a:pt x="13723" y="2921"/>
                    <a:pt x="13624" y="2921"/>
                  </a:cubicBezTo>
                  <a:cubicBezTo>
                    <a:pt x="13604" y="2921"/>
                    <a:pt x="13585" y="2923"/>
                    <a:pt x="13565" y="2929"/>
                  </a:cubicBezTo>
                  <a:cubicBezTo>
                    <a:pt x="13447" y="2963"/>
                    <a:pt x="13378" y="3084"/>
                    <a:pt x="13412" y="3202"/>
                  </a:cubicBezTo>
                  <a:cubicBezTo>
                    <a:pt x="13542" y="3660"/>
                    <a:pt x="13801" y="5217"/>
                    <a:pt x="12462" y="6628"/>
                  </a:cubicBezTo>
                  <a:cubicBezTo>
                    <a:pt x="12400" y="6692"/>
                    <a:pt x="12314" y="6727"/>
                    <a:pt x="12227" y="6727"/>
                  </a:cubicBezTo>
                  <a:cubicBezTo>
                    <a:pt x="12210" y="6727"/>
                    <a:pt x="12192" y="6726"/>
                    <a:pt x="12174" y="6723"/>
                  </a:cubicBezTo>
                  <a:cubicBezTo>
                    <a:pt x="13671" y="5220"/>
                    <a:pt x="13286" y="3476"/>
                    <a:pt x="13286" y="3476"/>
                  </a:cubicBezTo>
                  <a:cubicBezTo>
                    <a:pt x="13286" y="3476"/>
                    <a:pt x="13176" y="2520"/>
                    <a:pt x="12327" y="1662"/>
                  </a:cubicBezTo>
                  <a:cubicBezTo>
                    <a:pt x="11838" y="1170"/>
                    <a:pt x="11204" y="836"/>
                    <a:pt x="10519" y="709"/>
                  </a:cubicBezTo>
                  <a:lnTo>
                    <a:pt x="10516" y="709"/>
                  </a:lnTo>
                  <a:cubicBezTo>
                    <a:pt x="10502" y="703"/>
                    <a:pt x="10487" y="703"/>
                    <a:pt x="10473" y="700"/>
                  </a:cubicBezTo>
                  <a:cubicBezTo>
                    <a:pt x="10273" y="665"/>
                    <a:pt x="10071" y="648"/>
                    <a:pt x="9871" y="648"/>
                  </a:cubicBezTo>
                  <a:cubicBezTo>
                    <a:pt x="8957" y="648"/>
                    <a:pt x="8070" y="1008"/>
                    <a:pt x="7413" y="1665"/>
                  </a:cubicBezTo>
                  <a:cubicBezTo>
                    <a:pt x="7358" y="1719"/>
                    <a:pt x="7306" y="1780"/>
                    <a:pt x="7252" y="1838"/>
                  </a:cubicBezTo>
                  <a:cubicBezTo>
                    <a:pt x="7214" y="1719"/>
                    <a:pt x="7246" y="1593"/>
                    <a:pt x="7332" y="1504"/>
                  </a:cubicBezTo>
                  <a:cubicBezTo>
                    <a:pt x="8019" y="819"/>
                    <a:pt x="8945" y="443"/>
                    <a:pt x="9899" y="443"/>
                  </a:cubicBezTo>
                  <a:cubicBezTo>
                    <a:pt x="10105" y="443"/>
                    <a:pt x="10313" y="460"/>
                    <a:pt x="10519" y="496"/>
                  </a:cubicBezTo>
                  <a:cubicBezTo>
                    <a:pt x="11679" y="698"/>
                    <a:pt x="12672" y="1455"/>
                    <a:pt x="13176" y="2520"/>
                  </a:cubicBezTo>
                  <a:cubicBezTo>
                    <a:pt x="13214" y="2601"/>
                    <a:pt x="13293" y="2649"/>
                    <a:pt x="13375" y="2649"/>
                  </a:cubicBezTo>
                  <a:cubicBezTo>
                    <a:pt x="13407" y="2649"/>
                    <a:pt x="13439" y="2642"/>
                    <a:pt x="13470" y="2626"/>
                  </a:cubicBezTo>
                  <a:cubicBezTo>
                    <a:pt x="13582" y="2574"/>
                    <a:pt x="13631" y="2442"/>
                    <a:pt x="13576" y="2333"/>
                  </a:cubicBezTo>
                  <a:cubicBezTo>
                    <a:pt x="13012" y="1135"/>
                    <a:pt x="11898" y="289"/>
                    <a:pt x="10594" y="61"/>
                  </a:cubicBezTo>
                  <a:cubicBezTo>
                    <a:pt x="10361" y="21"/>
                    <a:pt x="10127" y="1"/>
                    <a:pt x="9894"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24"/>
          <p:cNvSpPr txBox="1"/>
          <p:nvPr>
            <p:ph type="ctrTitle"/>
          </p:nvPr>
        </p:nvSpPr>
        <p:spPr>
          <a:xfrm>
            <a:off x="720000" y="383875"/>
            <a:ext cx="26961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ALTERNATIVE RESOURCES</a:t>
            </a:r>
            <a:endParaRPr/>
          </a:p>
        </p:txBody>
      </p:sp>
      <p:sp>
        <p:nvSpPr>
          <p:cNvPr id="776" name="Google Shape;776;p24"/>
          <p:cNvSpPr txBox="1"/>
          <p:nvPr>
            <p:ph idx="1" type="subTitle"/>
          </p:nvPr>
        </p:nvSpPr>
        <p:spPr>
          <a:xfrm>
            <a:off x="720000" y="1427600"/>
            <a:ext cx="7762200" cy="303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b="1" lang="en">
                <a:latin typeface="Reem Kufi"/>
                <a:ea typeface="Reem Kufi"/>
                <a:cs typeface="Reem Kufi"/>
                <a:sym typeface="Reem Kufi"/>
              </a:rPr>
              <a:t>PHOTOS</a:t>
            </a:r>
            <a:endParaRPr b="1">
              <a:latin typeface="Reem Kufi"/>
              <a:ea typeface="Reem Kufi"/>
              <a:cs typeface="Reem Kufi"/>
              <a:sym typeface="Reem Kufi"/>
            </a:endParaRPr>
          </a:p>
          <a:p>
            <a:pPr indent="0" lvl="0" marL="457200" rtl="0" algn="l">
              <a:lnSpc>
                <a:spcPct val="100000"/>
              </a:lnSpc>
              <a:spcBef>
                <a:spcPts val="0"/>
              </a:spcBef>
              <a:spcAft>
                <a:spcPts val="0"/>
              </a:spcAft>
              <a:buSzPts val="1000"/>
              <a:buNone/>
            </a:pPr>
            <a:r>
              <a:t/>
            </a:r>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3"/>
              </a:rPr>
              <a:t>Lemon cake slice on tray against black backdrop</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4"/>
              </a:rPr>
              <a:t>Taiwan's traditional food gua bao in steamer against black background</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5"/>
              </a:rPr>
              <a:t>Hand adding lemon in alcoholic cocktail</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6"/>
              </a:rPr>
              <a:t>Male bartender serving cocktail in stainless martini glass</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7"/>
              </a:rPr>
              <a:t>Male bartender serving cocktail with fruits</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8"/>
              </a:rPr>
              <a:t>Preparing a refreshing cocktail in a bar</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9"/>
              </a:rPr>
              <a:t>Tacos among vegetables on dish near houseplants and napkin on table</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0"/>
              </a:rPr>
              <a:t>Flavorful caramelized pear with vanilla cream</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1"/>
              </a:rPr>
              <a:t>Coconut biscuits with blurred background</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2"/>
              </a:rPr>
              <a:t>Delicious baked coconut biscuits</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3"/>
              </a:rPr>
              <a:t>Tasty sandwiches ready to be served</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4"/>
              </a:rPr>
              <a:t>Tasty meat dumplings on wood</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5"/>
              </a:rPr>
              <a:t>Delicious beef burgers ready to be served</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6"/>
              </a:rPr>
              <a:t>Preparing a refreshing cocktail in a bar</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7"/>
              </a:rPr>
              <a:t>Preparing a refreshing cocktail in a bar</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8"/>
              </a:rPr>
              <a:t>Preparing a refreshing cocktail in a bar</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9"/>
              </a:rPr>
              <a:t>Appetizing corn chips and salsa sauce on table</a:t>
            </a:r>
            <a:endParaRPr sz="1000">
              <a:solidFill>
                <a:srgbClr val="2F2F2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25"/>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RESOURCES</a:t>
            </a:r>
            <a:endParaRPr/>
          </a:p>
        </p:txBody>
      </p:sp>
      <p:sp>
        <p:nvSpPr>
          <p:cNvPr id="782" name="Google Shape;782;p25"/>
          <p:cNvSpPr txBox="1"/>
          <p:nvPr>
            <p:ph idx="1" type="subTitle"/>
          </p:nvPr>
        </p:nvSpPr>
        <p:spPr>
          <a:xfrm>
            <a:off x="720000" y="1308906"/>
            <a:ext cx="5043600" cy="303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b="1" lang="en">
                <a:latin typeface="Reem Kufi"/>
                <a:ea typeface="Reem Kufi"/>
                <a:cs typeface="Reem Kufi"/>
                <a:sym typeface="Reem Kufi"/>
              </a:rPr>
              <a:t>PHOTOS</a:t>
            </a:r>
            <a:endParaRPr b="1">
              <a:latin typeface="Reem Kufi"/>
              <a:ea typeface="Reem Kufi"/>
              <a:cs typeface="Reem Kufi"/>
              <a:sym typeface="Reem Kufi"/>
            </a:endParaRPr>
          </a:p>
          <a:p>
            <a:pPr indent="0" lvl="0" marL="0" rtl="0" algn="l">
              <a:lnSpc>
                <a:spcPct val="100000"/>
              </a:lnSpc>
              <a:spcBef>
                <a:spcPts val="0"/>
              </a:spcBef>
              <a:spcAft>
                <a:spcPts val="0"/>
              </a:spcAft>
              <a:buSzPts val="1000"/>
              <a:buNone/>
            </a:pPr>
            <a:r>
              <a:t/>
            </a:r>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3"/>
              </a:rPr>
              <a:t>Glass of beverage with orange slices</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4"/>
              </a:rPr>
              <a:t>Preparing a refreshing cocktail in a bar</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5"/>
              </a:rPr>
              <a:t>Sushi dish at asian restaurant</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6"/>
              </a:rPr>
              <a:t>Waiter</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7"/>
              </a:rPr>
              <a:t>Crumbled pieces of chocolate pastry on dark table</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8"/>
              </a:rPr>
              <a:t>Nachos in metallic bucket against black background</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9"/>
              </a:rPr>
              <a:t>Preparing a refreshing cocktail in a bar</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0"/>
              </a:rPr>
              <a:t>Close-up yummy indian patisserie products</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1"/>
              </a:rPr>
              <a:t>Set of beef burgers ready to be served</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2"/>
              </a:rPr>
              <a:t>Anonymous barman mixing beverages in shaker and serving bright glasses</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3"/>
              </a:rPr>
              <a:t>Ice cubes with berries on dark table</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4"/>
              </a:rPr>
              <a:t>Anonymous bartender serving refreshing drink in glass</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5"/>
              </a:rPr>
              <a:t>Preparing a refreshing cocktail in a bar</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6"/>
              </a:rPr>
              <a:t>Red syrup pouring into tropical cocktail</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7"/>
              </a:rPr>
              <a:t>Male bartender serving vibrant drink in martini glass</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8"/>
              </a:rPr>
              <a:t>Barman adding decoration to cocktail</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19"/>
              </a:rPr>
              <a:t>Flavorful pieces of blueberries pie</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chemeClr val="hlink"/>
                </a:solidFill>
                <a:uFill>
                  <a:noFill/>
                </a:uFill>
                <a:hlinkClick r:id="rId20"/>
              </a:rPr>
              <a:t>Decorative chocolate pastry on plate</a:t>
            </a:r>
            <a:endParaRPr sz="1000">
              <a:solidFill>
                <a:srgbClr val="2F2F2F"/>
              </a:solidFill>
            </a:endParaRPr>
          </a:p>
          <a:p>
            <a:pPr indent="-292100" lvl="0" marL="457200" rtl="0" algn="l">
              <a:lnSpc>
                <a:spcPct val="100000"/>
              </a:lnSpc>
              <a:spcBef>
                <a:spcPts val="0"/>
              </a:spcBef>
              <a:spcAft>
                <a:spcPts val="0"/>
              </a:spcAft>
              <a:buClr>
                <a:srgbClr val="2F2F2F"/>
              </a:buClr>
              <a:buSzPts val="1000"/>
              <a:buChar char="●"/>
            </a:pPr>
            <a:r>
              <a:rPr lang="en" sz="1000">
                <a:solidFill>
                  <a:srgbClr val="2F2F2F"/>
                </a:solidFill>
                <a:uFill>
                  <a:noFill/>
                </a:uFill>
                <a:hlinkClick r:id="rId21"/>
              </a:rPr>
              <a:t>Male bartender pouring cocktail from shaker</a:t>
            </a:r>
            <a:endParaRPr sz="1000">
              <a:solidFill>
                <a:srgbClr val="2F2F2F"/>
              </a:solidFill>
            </a:endParaRPr>
          </a:p>
        </p:txBody>
      </p:sp>
      <p:sp>
        <p:nvSpPr>
          <p:cNvPr id="783" name="Google Shape;783;p25"/>
          <p:cNvSpPr txBox="1"/>
          <p:nvPr>
            <p:ph idx="1" type="subTitle"/>
          </p:nvPr>
        </p:nvSpPr>
        <p:spPr>
          <a:xfrm>
            <a:off x="5724050" y="1308906"/>
            <a:ext cx="1506300" cy="303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b="1" lang="en" sz="1000">
                <a:solidFill>
                  <a:srgbClr val="2F2F2F"/>
                </a:solidFill>
                <a:latin typeface="Reem Kufi"/>
                <a:ea typeface="Reem Kufi"/>
                <a:cs typeface="Reem Kufi"/>
                <a:sym typeface="Reem Kufi"/>
              </a:rPr>
              <a:t>ICONS</a:t>
            </a:r>
            <a:endParaRPr b="1" sz="1000">
              <a:solidFill>
                <a:srgbClr val="2F2F2F"/>
              </a:solidFill>
              <a:latin typeface="Reem Kufi"/>
              <a:ea typeface="Reem Kufi"/>
              <a:cs typeface="Reem Kufi"/>
              <a:sym typeface="Reem Kufi"/>
            </a:endParaRPr>
          </a:p>
          <a:p>
            <a:pPr indent="0" lvl="0" marL="0" rtl="0" algn="l">
              <a:lnSpc>
                <a:spcPct val="100000"/>
              </a:lnSpc>
              <a:spcBef>
                <a:spcPts val="0"/>
              </a:spcBef>
              <a:spcAft>
                <a:spcPts val="0"/>
              </a:spcAft>
              <a:buSzPts val="1000"/>
              <a:buNone/>
            </a:pPr>
            <a:r>
              <a:t/>
            </a:r>
            <a:endParaRPr b="1" sz="1000">
              <a:solidFill>
                <a:srgbClr val="2F2F2F"/>
              </a:solidFill>
              <a:latin typeface="Reem Kufi"/>
              <a:ea typeface="Reem Kufi"/>
              <a:cs typeface="Reem Kufi"/>
              <a:sym typeface="Reem Kufi"/>
            </a:endParaRPr>
          </a:p>
          <a:p>
            <a:pPr indent="-292100" lvl="0" marL="457200" rtl="0" algn="l">
              <a:lnSpc>
                <a:spcPct val="100000"/>
              </a:lnSpc>
              <a:spcBef>
                <a:spcPts val="0"/>
              </a:spcBef>
              <a:spcAft>
                <a:spcPts val="0"/>
              </a:spcAft>
              <a:buSzPts val="1000"/>
              <a:buChar char="●"/>
            </a:pPr>
            <a:r>
              <a:rPr lang="en" sz="1000">
                <a:solidFill>
                  <a:schemeClr val="hlink"/>
                </a:solidFill>
                <a:uFill>
                  <a:noFill/>
                </a:uFill>
                <a:hlinkClick r:id="rId22"/>
              </a:rPr>
              <a:t>Cocktails</a:t>
            </a:r>
            <a:endParaRPr sz="1000">
              <a:solidFill>
                <a:srgbClr val="2F2F2F"/>
              </a:solidFill>
            </a:endParaRPr>
          </a:p>
          <a:p>
            <a:pPr indent="-292100" lvl="0" marL="457200" rtl="0" algn="l">
              <a:lnSpc>
                <a:spcPct val="100000"/>
              </a:lnSpc>
              <a:spcBef>
                <a:spcPts val="0"/>
              </a:spcBef>
              <a:spcAft>
                <a:spcPts val="0"/>
              </a:spcAft>
              <a:buSzPts val="1000"/>
              <a:buChar char="●"/>
            </a:pPr>
            <a:r>
              <a:rPr lang="en" sz="1000">
                <a:solidFill>
                  <a:schemeClr val="hlink"/>
                </a:solidFill>
                <a:uFill>
                  <a:noFill/>
                </a:uFill>
                <a:hlinkClick r:id="rId23"/>
              </a:rPr>
              <a:t>Shrimp</a:t>
            </a:r>
            <a:endParaRPr sz="1000">
              <a:solidFill>
                <a:srgbClr val="2F2F2F"/>
              </a:solidFill>
            </a:endParaRPr>
          </a:p>
          <a:p>
            <a:pPr indent="-292100" lvl="0" marL="457200" rtl="0" algn="l">
              <a:lnSpc>
                <a:spcPct val="100000"/>
              </a:lnSpc>
              <a:spcBef>
                <a:spcPts val="0"/>
              </a:spcBef>
              <a:spcAft>
                <a:spcPts val="0"/>
              </a:spcAft>
              <a:buSzPts val="1000"/>
              <a:buChar char="●"/>
            </a:pPr>
            <a:r>
              <a:rPr lang="en" sz="1000">
                <a:solidFill>
                  <a:schemeClr val="hlink"/>
                </a:solidFill>
                <a:uFill>
                  <a:noFill/>
                </a:uFill>
                <a:hlinkClick r:id="rId24"/>
              </a:rPr>
              <a:t>Sushi</a:t>
            </a:r>
            <a:endParaRPr sz="1000">
              <a:solidFill>
                <a:srgbClr val="2F2F2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7" name="Shape 787"/>
        <p:cNvGrpSpPr/>
        <p:nvPr/>
      </p:nvGrpSpPr>
      <p:grpSpPr>
        <a:xfrm>
          <a:off x="0" y="0"/>
          <a:ext cx="0" cy="0"/>
          <a:chOff x="0" y="0"/>
          <a:chExt cx="0" cy="0"/>
        </a:xfrm>
      </p:grpSpPr>
      <p:sp>
        <p:nvSpPr>
          <p:cNvPr id="788" name="Google Shape;788;p26"/>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89" name="Google Shape;789;p26"/>
          <p:cNvSpPr txBox="1"/>
          <p:nvPr>
            <p:ph idx="4294967295" type="body"/>
          </p:nvPr>
        </p:nvSpPr>
        <p:spPr>
          <a:xfrm>
            <a:off x="1220500" y="1299875"/>
            <a:ext cx="7047300" cy="440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SzPts val="1100"/>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SzPts val="1100"/>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SzPts val="1100"/>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SzPts val="1100"/>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SzPts val="1100"/>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t/>
            </a:r>
            <a:endParaRPr sz="1100">
              <a:solidFill>
                <a:srgbClr val="435D74"/>
              </a:solidFill>
              <a:latin typeface="Arial"/>
              <a:ea typeface="Arial"/>
              <a:cs typeface="Arial"/>
              <a:sym typeface="Arial"/>
            </a:endParaRPr>
          </a:p>
          <a:p>
            <a:pPr indent="0" lvl="0" marL="0" rtl="0" algn="ctr">
              <a:lnSpc>
                <a:spcPct val="115000"/>
              </a:lnSpc>
              <a:spcBef>
                <a:spcPts val="0"/>
              </a:spcBef>
              <a:spcAft>
                <a:spcPts val="0"/>
              </a:spcAft>
              <a:buSzPts val="1100"/>
              <a:buNone/>
            </a:pPr>
            <a:r>
              <a:t/>
            </a:r>
            <a:endParaRPr sz="1400">
              <a:solidFill>
                <a:srgbClr val="435D74"/>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400">
              <a:solidFill>
                <a:srgbClr val="435D74"/>
              </a:solidFill>
              <a:latin typeface="Arial"/>
              <a:ea typeface="Arial"/>
              <a:cs typeface="Arial"/>
              <a:sym typeface="Arial"/>
            </a:endParaRPr>
          </a:p>
        </p:txBody>
      </p:sp>
      <p:sp>
        <p:nvSpPr>
          <p:cNvPr id="790" name="Google Shape;790;p26"/>
          <p:cNvSpPr txBox="1"/>
          <p:nvPr>
            <p:ph idx="4294967295" type="body"/>
          </p:nvPr>
        </p:nvSpPr>
        <p:spPr>
          <a:xfrm>
            <a:off x="1048350" y="4124425"/>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100"/>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4" name="Shape 794"/>
        <p:cNvGrpSpPr/>
        <p:nvPr/>
      </p:nvGrpSpPr>
      <p:grpSpPr>
        <a:xfrm>
          <a:off x="0" y="0"/>
          <a:ext cx="0" cy="0"/>
          <a:chOff x="0" y="0"/>
          <a:chExt cx="0" cy="0"/>
        </a:xfrm>
      </p:grpSpPr>
      <p:sp>
        <p:nvSpPr>
          <p:cNvPr id="795" name="Google Shape;795;p27"/>
          <p:cNvSpPr txBox="1"/>
          <p:nvPr>
            <p:ph idx="4294967295" type="title"/>
          </p:nvPr>
        </p:nvSpPr>
        <p:spPr>
          <a:xfrm>
            <a:off x="1048350" y="95440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96" name="Google Shape;796;p27"/>
          <p:cNvSpPr txBox="1"/>
          <p:nvPr>
            <p:ph idx="4294967295" type="body"/>
          </p:nvPr>
        </p:nvSpPr>
        <p:spPr>
          <a:xfrm>
            <a:off x="1068100" y="1457875"/>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100"/>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lnSpc>
                <a:spcPct val="115000"/>
              </a:lnSpc>
              <a:spcBef>
                <a:spcPts val="0"/>
              </a:spcBef>
              <a:spcAft>
                <a:spcPts val="0"/>
              </a:spcAft>
              <a:buSzPts val="1100"/>
              <a:buNone/>
            </a:pPr>
            <a:r>
              <a:t/>
            </a:r>
            <a:endParaRPr sz="1400">
              <a:solidFill>
                <a:srgbClr val="435D74"/>
              </a:solidFill>
              <a:latin typeface="Arial"/>
              <a:ea typeface="Arial"/>
              <a:cs typeface="Arial"/>
              <a:sym typeface="Arial"/>
            </a:endParaRPr>
          </a:p>
        </p:txBody>
      </p:sp>
      <p:sp>
        <p:nvSpPr>
          <p:cNvPr id="797" name="Google Shape;797;p27"/>
          <p:cNvSpPr txBox="1"/>
          <p:nvPr>
            <p:ph idx="4294967295" type="body"/>
          </p:nvPr>
        </p:nvSpPr>
        <p:spPr>
          <a:xfrm>
            <a:off x="1068100" y="1919049"/>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1100"/>
              <a:buNone/>
            </a:pPr>
            <a:r>
              <a:rPr b="1" lang="en">
                <a:solidFill>
                  <a:srgbClr val="FFFFFF"/>
                </a:solidFill>
                <a:latin typeface="Arial"/>
                <a:ea typeface="Arial"/>
                <a:cs typeface="Arial"/>
                <a:sym typeface="Arial"/>
              </a:rPr>
              <a:t>Reem Kufi</a:t>
            </a:r>
            <a:endParaRPr b="1">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rPr b="1"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rPr>
              <a:t>https://fonts.google.com/specimen/Reem+Kufi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t/>
            </a:r>
            <a:endParaRPr sz="800">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rPr b="1" lang="en">
                <a:solidFill>
                  <a:srgbClr val="FFFFFF"/>
                </a:solidFill>
                <a:latin typeface="Arial"/>
                <a:ea typeface="Arial"/>
                <a:cs typeface="Arial"/>
                <a:sym typeface="Arial"/>
              </a:rPr>
              <a:t>Rokkit</a:t>
            </a:r>
            <a:endParaRPr b="1">
              <a:solidFill>
                <a:srgbClr val="FFFFFF"/>
              </a:solidFill>
              <a:latin typeface="Arial"/>
              <a:ea typeface="Arial"/>
              <a:cs typeface="Arial"/>
              <a:sym typeface="Arial"/>
            </a:endParaRPr>
          </a:p>
          <a:p>
            <a:pPr indent="0" lvl="0" marL="0" rtl="0" algn="ctr">
              <a:lnSpc>
                <a:spcPct val="115000"/>
              </a:lnSpc>
              <a:spcBef>
                <a:spcPts val="0"/>
              </a:spcBef>
              <a:spcAft>
                <a:spcPts val="0"/>
              </a:spcAft>
              <a:buClr>
                <a:schemeClr val="dk1"/>
              </a:buClr>
              <a:buSzPts val="1100"/>
              <a:buFont typeface="Arial"/>
              <a:buNone/>
            </a:pPr>
            <a:r>
              <a:rPr b="1"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rPr>
              <a:t>https://fonts.google.com/specimen/Rokkitt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798" name="Google Shape;798;p27"/>
          <p:cNvGrpSpPr/>
          <p:nvPr/>
        </p:nvGrpSpPr>
        <p:grpSpPr>
          <a:xfrm>
            <a:off x="3114475" y="3498875"/>
            <a:ext cx="2915050" cy="754200"/>
            <a:chOff x="2052655" y="3498875"/>
            <a:chExt cx="2915050" cy="754200"/>
          </a:xfrm>
        </p:grpSpPr>
        <p:sp>
          <p:nvSpPr>
            <p:cNvPr id="799" name="Google Shape;799;p27"/>
            <p:cNvSpPr/>
            <p:nvPr/>
          </p:nvSpPr>
          <p:spPr>
            <a:xfrm>
              <a:off x="3114480" y="3498875"/>
              <a:ext cx="791400" cy="754200"/>
            </a:xfrm>
            <a:prstGeom prst="roundRect">
              <a:avLst>
                <a:gd fmla="val 16667" name="adj"/>
              </a:avLst>
            </a:prstGeom>
            <a:solidFill>
              <a:srgbClr val="EC803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27"/>
            <p:cNvSpPr/>
            <p:nvPr/>
          </p:nvSpPr>
          <p:spPr>
            <a:xfrm>
              <a:off x="4176300" y="34988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27"/>
            <p:cNvSpPr/>
            <p:nvPr/>
          </p:nvSpPr>
          <p:spPr>
            <a:xfrm>
              <a:off x="2052655" y="3498875"/>
              <a:ext cx="791400" cy="754200"/>
            </a:xfrm>
            <a:prstGeom prst="roundRect">
              <a:avLst>
                <a:gd fmla="val 16667" name="adj"/>
              </a:avLst>
            </a:prstGeom>
            <a:solidFill>
              <a:srgbClr val="2F2F2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27"/>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#ec8037</a:t>
              </a:r>
              <a:endParaRPr b="0" i="0" sz="1000" u="none" cap="none" strike="noStrike">
                <a:solidFill>
                  <a:srgbClr val="FFFFFF"/>
                </a:solidFill>
                <a:latin typeface="Arial"/>
                <a:ea typeface="Arial"/>
                <a:cs typeface="Arial"/>
                <a:sym typeface="Arial"/>
              </a:endParaRPr>
            </a:p>
          </p:txBody>
        </p:sp>
        <p:sp>
          <p:nvSpPr>
            <p:cNvPr id="803" name="Google Shape;803;p27"/>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2F2F2F"/>
                  </a:solidFill>
                  <a:latin typeface="Arial"/>
                  <a:ea typeface="Arial"/>
                  <a:cs typeface="Arial"/>
                  <a:sym typeface="Arial"/>
                </a:rPr>
                <a:t>#f3f3f3</a:t>
              </a:r>
              <a:endParaRPr b="0" i="0" sz="1000" u="none" cap="none" strike="noStrike">
                <a:solidFill>
                  <a:srgbClr val="2F2F2F"/>
                </a:solidFill>
                <a:latin typeface="Arial"/>
                <a:ea typeface="Arial"/>
                <a:cs typeface="Arial"/>
                <a:sym typeface="Arial"/>
              </a:endParaRPr>
            </a:p>
          </p:txBody>
        </p:sp>
        <p:sp>
          <p:nvSpPr>
            <p:cNvPr id="804" name="Google Shape;804;p27"/>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#2f2f2f</a:t>
              </a:r>
              <a:endParaRPr b="0" i="0" sz="1000" u="none" cap="none" strike="noStrike">
                <a:solidFill>
                  <a:srgbClr val="FFFFFF"/>
                </a:solidFill>
                <a:latin typeface="Arial"/>
                <a:ea typeface="Arial"/>
                <a:cs typeface="Arial"/>
                <a:sym typeface="Aria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8" name="Shape 808"/>
        <p:cNvGrpSpPr/>
        <p:nvPr/>
      </p:nvGrpSpPr>
      <p:grpSpPr>
        <a:xfrm>
          <a:off x="0" y="0"/>
          <a:ext cx="0" cy="0"/>
          <a:chOff x="0" y="0"/>
          <a:chExt cx="0" cy="0"/>
        </a:xfrm>
      </p:grpSpPr>
      <p:sp>
        <p:nvSpPr>
          <p:cNvPr id="809" name="Google Shape;809;p28"/>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810" name="Google Shape;810;p28"/>
          <p:cNvSpPr txBox="1"/>
          <p:nvPr>
            <p:ph idx="4294967295" type="body"/>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1100"/>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811" name="Google Shape;811;p28"/>
          <p:cNvGrpSpPr/>
          <p:nvPr/>
        </p:nvGrpSpPr>
        <p:grpSpPr>
          <a:xfrm>
            <a:off x="5156080" y="3085736"/>
            <a:ext cx="474294" cy="551291"/>
            <a:chOff x="4727025" y="1332775"/>
            <a:chExt cx="59900" cy="69625"/>
          </a:xfrm>
        </p:grpSpPr>
        <p:sp>
          <p:nvSpPr>
            <p:cNvPr id="812" name="Google Shape;812;p2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2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4" name="Google Shape;814;p28"/>
          <p:cNvGrpSpPr/>
          <p:nvPr/>
        </p:nvGrpSpPr>
        <p:grpSpPr>
          <a:xfrm>
            <a:off x="5769733" y="2314340"/>
            <a:ext cx="555653" cy="557031"/>
            <a:chOff x="4820425" y="1329900"/>
            <a:chExt cx="70175" cy="70350"/>
          </a:xfrm>
        </p:grpSpPr>
        <p:sp>
          <p:nvSpPr>
            <p:cNvPr id="815" name="Google Shape;815;p2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2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2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2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9" name="Google Shape;819;p28"/>
          <p:cNvGrpSpPr/>
          <p:nvPr/>
        </p:nvGrpSpPr>
        <p:grpSpPr>
          <a:xfrm>
            <a:off x="6396101" y="2318845"/>
            <a:ext cx="582574" cy="533871"/>
            <a:chOff x="4903200" y="1331525"/>
            <a:chExt cx="73575" cy="67425"/>
          </a:xfrm>
        </p:grpSpPr>
        <p:sp>
          <p:nvSpPr>
            <p:cNvPr id="820" name="Google Shape;820;p2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2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2" name="Google Shape;822;p28"/>
          <p:cNvGrpSpPr/>
          <p:nvPr/>
        </p:nvGrpSpPr>
        <p:grpSpPr>
          <a:xfrm>
            <a:off x="5755582" y="3078709"/>
            <a:ext cx="583960" cy="565345"/>
            <a:chOff x="4815575" y="1416800"/>
            <a:chExt cx="73750" cy="71400"/>
          </a:xfrm>
        </p:grpSpPr>
        <p:sp>
          <p:nvSpPr>
            <p:cNvPr id="823" name="Google Shape;823;p2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2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2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6" name="Google Shape;826;p28"/>
          <p:cNvGrpSpPr/>
          <p:nvPr/>
        </p:nvGrpSpPr>
        <p:grpSpPr>
          <a:xfrm>
            <a:off x="6390362" y="3108896"/>
            <a:ext cx="589898" cy="504970"/>
            <a:chOff x="4902475" y="1418875"/>
            <a:chExt cx="74500" cy="63775"/>
          </a:xfrm>
        </p:grpSpPr>
        <p:sp>
          <p:nvSpPr>
            <p:cNvPr id="827" name="Google Shape;827;p2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2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9" name="Google Shape;829;p28"/>
          <p:cNvGrpSpPr/>
          <p:nvPr/>
        </p:nvGrpSpPr>
        <p:grpSpPr>
          <a:xfrm>
            <a:off x="5765576" y="3826000"/>
            <a:ext cx="563967" cy="567127"/>
            <a:chOff x="4818100" y="1507675"/>
            <a:chExt cx="71225" cy="71625"/>
          </a:xfrm>
        </p:grpSpPr>
        <p:sp>
          <p:nvSpPr>
            <p:cNvPr id="830" name="Google Shape;830;p2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2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2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2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4" name="Google Shape;834;p28"/>
          <p:cNvGrpSpPr/>
          <p:nvPr/>
        </p:nvGrpSpPr>
        <p:grpSpPr>
          <a:xfrm>
            <a:off x="5079074" y="3829461"/>
            <a:ext cx="628301" cy="588505"/>
            <a:chOff x="4721450" y="1509475"/>
            <a:chExt cx="79350" cy="74325"/>
          </a:xfrm>
        </p:grpSpPr>
        <p:sp>
          <p:nvSpPr>
            <p:cNvPr id="835" name="Google Shape;835;p2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2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2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2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9" name="Google Shape;839;p28"/>
          <p:cNvGrpSpPr/>
          <p:nvPr/>
        </p:nvGrpSpPr>
        <p:grpSpPr>
          <a:xfrm>
            <a:off x="6424606" y="3814027"/>
            <a:ext cx="557038" cy="562772"/>
            <a:chOff x="4906800" y="1507500"/>
            <a:chExt cx="70350" cy="71075"/>
          </a:xfrm>
        </p:grpSpPr>
        <p:sp>
          <p:nvSpPr>
            <p:cNvPr id="840" name="Google Shape;840;p2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2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2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2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2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5" name="Google Shape;845;p28"/>
          <p:cNvGrpSpPr/>
          <p:nvPr/>
        </p:nvGrpSpPr>
        <p:grpSpPr>
          <a:xfrm>
            <a:off x="4462216" y="2340963"/>
            <a:ext cx="517934" cy="517934"/>
            <a:chOff x="3736598" y="2170606"/>
            <a:chExt cx="404889" cy="404889"/>
          </a:xfrm>
        </p:grpSpPr>
        <p:sp>
          <p:nvSpPr>
            <p:cNvPr id="846" name="Google Shape;846;p2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2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2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2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0" name="Google Shape;850;p28"/>
          <p:cNvGrpSpPr/>
          <p:nvPr/>
        </p:nvGrpSpPr>
        <p:grpSpPr>
          <a:xfrm>
            <a:off x="3729277" y="2341061"/>
            <a:ext cx="586986" cy="517740"/>
            <a:chOff x="3161917" y="2170682"/>
            <a:chExt cx="458870" cy="404737"/>
          </a:xfrm>
        </p:grpSpPr>
        <p:sp>
          <p:nvSpPr>
            <p:cNvPr id="851" name="Google Shape;851;p2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2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2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4" name="Google Shape;854;p28"/>
          <p:cNvGrpSpPr/>
          <p:nvPr/>
        </p:nvGrpSpPr>
        <p:grpSpPr>
          <a:xfrm>
            <a:off x="3752299" y="3102400"/>
            <a:ext cx="540943" cy="517963"/>
            <a:chOff x="3179914" y="2889488"/>
            <a:chExt cx="422876" cy="404911"/>
          </a:xfrm>
        </p:grpSpPr>
        <p:sp>
          <p:nvSpPr>
            <p:cNvPr id="855" name="Google Shape;855;p2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2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2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2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2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2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1" name="Google Shape;861;p28"/>
          <p:cNvGrpSpPr/>
          <p:nvPr/>
        </p:nvGrpSpPr>
        <p:grpSpPr>
          <a:xfrm>
            <a:off x="4453093" y="3102358"/>
            <a:ext cx="536179" cy="518047"/>
            <a:chOff x="3729467" y="2889422"/>
            <a:chExt cx="419152" cy="404977"/>
          </a:xfrm>
        </p:grpSpPr>
        <p:sp>
          <p:nvSpPr>
            <p:cNvPr id="862" name="Google Shape;862;p2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2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2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2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2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9" name="Google Shape;869;p28"/>
          <p:cNvGrpSpPr/>
          <p:nvPr/>
        </p:nvGrpSpPr>
        <p:grpSpPr>
          <a:xfrm>
            <a:off x="1990126" y="3445787"/>
            <a:ext cx="965353" cy="134612"/>
            <a:chOff x="4411970" y="2962952"/>
            <a:chExt cx="706545" cy="104213"/>
          </a:xfrm>
        </p:grpSpPr>
        <p:sp>
          <p:nvSpPr>
            <p:cNvPr id="870" name="Google Shape;870;p2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2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2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2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4" name="Google Shape;874;p28"/>
          <p:cNvGrpSpPr/>
          <p:nvPr/>
        </p:nvGrpSpPr>
        <p:grpSpPr>
          <a:xfrm>
            <a:off x="1990126" y="3041077"/>
            <a:ext cx="960158" cy="289172"/>
            <a:chOff x="4411970" y="2726085"/>
            <a:chExt cx="643107" cy="193659"/>
          </a:xfrm>
        </p:grpSpPr>
        <p:sp>
          <p:nvSpPr>
            <p:cNvPr id="875" name="Google Shape;875;p2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2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2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8" name="Google Shape;878;p28"/>
          <p:cNvGrpSpPr/>
          <p:nvPr/>
        </p:nvGrpSpPr>
        <p:grpSpPr>
          <a:xfrm>
            <a:off x="998624" y="3295400"/>
            <a:ext cx="811504" cy="252583"/>
            <a:chOff x="4411970" y="4340222"/>
            <a:chExt cx="779468" cy="242682"/>
          </a:xfrm>
        </p:grpSpPr>
        <p:sp>
          <p:nvSpPr>
            <p:cNvPr id="879" name="Google Shape;879;p2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2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2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2" name="Google Shape;882;p28"/>
          <p:cNvGrpSpPr/>
          <p:nvPr/>
        </p:nvGrpSpPr>
        <p:grpSpPr>
          <a:xfrm>
            <a:off x="1990126" y="2709308"/>
            <a:ext cx="965160" cy="216230"/>
            <a:chOff x="4411970" y="2468674"/>
            <a:chExt cx="747317" cy="167425"/>
          </a:xfrm>
        </p:grpSpPr>
        <p:sp>
          <p:nvSpPr>
            <p:cNvPr id="883" name="Google Shape;883;p2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2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5" name="Google Shape;885;p28"/>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6" name="Google Shape;886;p28"/>
          <p:cNvGrpSpPr/>
          <p:nvPr/>
        </p:nvGrpSpPr>
        <p:grpSpPr>
          <a:xfrm>
            <a:off x="997692" y="2334687"/>
            <a:ext cx="1959041" cy="208784"/>
            <a:chOff x="6336019" y="3733725"/>
            <a:chExt cx="2566206" cy="351310"/>
          </a:xfrm>
        </p:grpSpPr>
        <p:sp>
          <p:nvSpPr>
            <p:cNvPr id="887" name="Google Shape;887;p2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2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2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2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1" name="Google Shape;891;p28"/>
          <p:cNvGrpSpPr/>
          <p:nvPr/>
        </p:nvGrpSpPr>
        <p:grpSpPr>
          <a:xfrm>
            <a:off x="1990126" y="3950602"/>
            <a:ext cx="946551" cy="153200"/>
            <a:chOff x="4404545" y="3301592"/>
            <a:chExt cx="782403" cy="129272"/>
          </a:xfrm>
        </p:grpSpPr>
        <p:sp>
          <p:nvSpPr>
            <p:cNvPr id="892" name="Google Shape;892;p2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2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4" name="Google Shape;894;p28"/>
          <p:cNvGrpSpPr/>
          <p:nvPr/>
        </p:nvGrpSpPr>
        <p:grpSpPr>
          <a:xfrm>
            <a:off x="1990126" y="3695937"/>
            <a:ext cx="962257" cy="139127"/>
            <a:chOff x="4411970" y="3131459"/>
            <a:chExt cx="710520" cy="117397"/>
          </a:xfrm>
        </p:grpSpPr>
        <p:sp>
          <p:nvSpPr>
            <p:cNvPr id="895" name="Google Shape;895;p2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2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descr="Timeline background shape" id="897" name="Google Shape;897;p28"/>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8" name="Google Shape;898;p28"/>
          <p:cNvGrpSpPr/>
          <p:nvPr/>
        </p:nvGrpSpPr>
        <p:grpSpPr>
          <a:xfrm>
            <a:off x="990271" y="3621603"/>
            <a:ext cx="823838" cy="458988"/>
            <a:chOff x="4411970" y="1801825"/>
            <a:chExt cx="734586" cy="409262"/>
          </a:xfrm>
        </p:grpSpPr>
        <p:sp>
          <p:nvSpPr>
            <p:cNvPr id="899" name="Google Shape;899;p2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2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1" name="Google Shape;901;p28"/>
          <p:cNvGrpSpPr/>
          <p:nvPr/>
        </p:nvGrpSpPr>
        <p:grpSpPr>
          <a:xfrm>
            <a:off x="3095243" y="2339173"/>
            <a:ext cx="521514" cy="521514"/>
            <a:chOff x="5681300" y="2527788"/>
            <a:chExt cx="805800" cy="805800"/>
          </a:xfrm>
        </p:grpSpPr>
        <p:sp>
          <p:nvSpPr>
            <p:cNvPr id="902" name="Google Shape;902;p2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2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4" name="Google Shape;904;p28"/>
          <p:cNvGrpSpPr/>
          <p:nvPr/>
        </p:nvGrpSpPr>
        <p:grpSpPr>
          <a:xfrm>
            <a:off x="3089483" y="3094865"/>
            <a:ext cx="533033" cy="533033"/>
            <a:chOff x="4049800" y="640400"/>
            <a:chExt cx="858900" cy="858900"/>
          </a:xfrm>
        </p:grpSpPr>
        <p:sp>
          <p:nvSpPr>
            <p:cNvPr id="905" name="Google Shape;905;p2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2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7" name="Google Shape;907;p28"/>
          <p:cNvGrpSpPr/>
          <p:nvPr/>
        </p:nvGrpSpPr>
        <p:grpSpPr>
          <a:xfrm>
            <a:off x="3014966" y="3772543"/>
            <a:ext cx="682068" cy="682068"/>
            <a:chOff x="5080188" y="927900"/>
            <a:chExt cx="961200" cy="961200"/>
          </a:xfrm>
        </p:grpSpPr>
        <p:sp>
          <p:nvSpPr>
            <p:cNvPr id="908" name="Google Shape;908;p2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2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2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2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2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2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2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2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6" name="Google Shape;916;p28"/>
          <p:cNvGrpSpPr/>
          <p:nvPr/>
        </p:nvGrpSpPr>
        <p:grpSpPr>
          <a:xfrm>
            <a:off x="4478465" y="3869234"/>
            <a:ext cx="505651" cy="504006"/>
            <a:chOff x="6039282" y="1042577"/>
            <a:chExt cx="734316" cy="731929"/>
          </a:xfrm>
        </p:grpSpPr>
        <p:sp>
          <p:nvSpPr>
            <p:cNvPr id="917" name="Google Shape;917;p2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2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2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2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2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2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2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2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2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2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2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2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2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2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2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2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2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2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2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2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2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8" name="Google Shape;938;p28"/>
          <p:cNvGrpSpPr/>
          <p:nvPr/>
        </p:nvGrpSpPr>
        <p:grpSpPr>
          <a:xfrm>
            <a:off x="5091067" y="2298862"/>
            <a:ext cx="567744" cy="602136"/>
            <a:chOff x="1825800" y="1651625"/>
            <a:chExt cx="539989" cy="571775"/>
          </a:xfrm>
        </p:grpSpPr>
        <p:sp>
          <p:nvSpPr>
            <p:cNvPr id="939" name="Google Shape;939;p2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2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2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2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3" name="Google Shape;943;p28"/>
          <p:cNvGrpSpPr/>
          <p:nvPr/>
        </p:nvGrpSpPr>
        <p:grpSpPr>
          <a:xfrm>
            <a:off x="3765995" y="3855579"/>
            <a:ext cx="508123" cy="507955"/>
            <a:chOff x="1897577" y="2802432"/>
            <a:chExt cx="492176" cy="492014"/>
          </a:xfrm>
        </p:grpSpPr>
        <p:sp>
          <p:nvSpPr>
            <p:cNvPr id="944" name="Google Shape;944;p2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2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2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2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2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2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2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2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2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2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2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2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6" name="Google Shape;956;p28"/>
          <p:cNvGrpSpPr/>
          <p:nvPr/>
        </p:nvGrpSpPr>
        <p:grpSpPr>
          <a:xfrm>
            <a:off x="997525" y="4169123"/>
            <a:ext cx="809227" cy="200843"/>
            <a:chOff x="2013045" y="4813233"/>
            <a:chExt cx="921986" cy="228855"/>
          </a:xfrm>
        </p:grpSpPr>
        <p:sp>
          <p:nvSpPr>
            <p:cNvPr id="957" name="Google Shape;957;p2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2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9" name="Google Shape;959;p28"/>
          <p:cNvGrpSpPr/>
          <p:nvPr/>
        </p:nvGrpSpPr>
        <p:grpSpPr>
          <a:xfrm>
            <a:off x="1005985" y="2656004"/>
            <a:ext cx="792421" cy="269941"/>
            <a:chOff x="1046767" y="4756633"/>
            <a:chExt cx="859646" cy="292841"/>
          </a:xfrm>
        </p:grpSpPr>
        <p:sp>
          <p:nvSpPr>
            <p:cNvPr id="960" name="Google Shape;960;p2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2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2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3" name="Google Shape;963;p28"/>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28"/>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28"/>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28"/>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7" name="Google Shape;967;p28"/>
          <p:cNvGrpSpPr/>
          <p:nvPr/>
        </p:nvGrpSpPr>
        <p:grpSpPr>
          <a:xfrm>
            <a:off x="7141841" y="2550562"/>
            <a:ext cx="166473" cy="141497"/>
            <a:chOff x="4660325" y="1866850"/>
            <a:chExt cx="68350" cy="58100"/>
          </a:xfrm>
        </p:grpSpPr>
        <p:sp>
          <p:nvSpPr>
            <p:cNvPr id="968" name="Google Shape;968;p2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2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0" name="Google Shape;970;p28"/>
          <p:cNvGrpSpPr/>
          <p:nvPr/>
        </p:nvGrpSpPr>
        <p:grpSpPr>
          <a:xfrm>
            <a:off x="7451186" y="2576286"/>
            <a:ext cx="162515" cy="90049"/>
            <a:chOff x="4791775" y="1877500"/>
            <a:chExt cx="66725" cy="36975"/>
          </a:xfrm>
        </p:grpSpPr>
        <p:sp>
          <p:nvSpPr>
            <p:cNvPr id="971" name="Google Shape;971;p2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2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3" name="Google Shape;973;p28"/>
          <p:cNvGrpSpPr/>
          <p:nvPr/>
        </p:nvGrpSpPr>
        <p:grpSpPr>
          <a:xfrm>
            <a:off x="7772898" y="2576286"/>
            <a:ext cx="144979" cy="90049"/>
            <a:chOff x="4923925" y="1877500"/>
            <a:chExt cx="59525" cy="36975"/>
          </a:xfrm>
        </p:grpSpPr>
        <p:sp>
          <p:nvSpPr>
            <p:cNvPr id="974" name="Google Shape;974;p2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2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6" name="Google Shape;976;p28"/>
          <p:cNvGrpSpPr/>
          <p:nvPr/>
        </p:nvGrpSpPr>
        <p:grpSpPr>
          <a:xfrm>
            <a:off x="8067390" y="2558477"/>
            <a:ext cx="141447" cy="125667"/>
            <a:chOff x="5058450" y="1870100"/>
            <a:chExt cx="58075" cy="51600"/>
          </a:xfrm>
        </p:grpSpPr>
        <p:sp>
          <p:nvSpPr>
            <p:cNvPr id="977" name="Google Shape;977;p2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2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9" name="Google Shape;979;p28"/>
          <p:cNvGrpSpPr/>
          <p:nvPr/>
        </p:nvGrpSpPr>
        <p:grpSpPr>
          <a:xfrm>
            <a:off x="7481904" y="2980885"/>
            <a:ext cx="101077" cy="107645"/>
            <a:chOff x="4811425" y="2065025"/>
            <a:chExt cx="41500" cy="44200"/>
          </a:xfrm>
        </p:grpSpPr>
        <p:sp>
          <p:nvSpPr>
            <p:cNvPr id="980" name="Google Shape;980;p2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2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2" name="Google Shape;982;p28"/>
          <p:cNvGrpSpPr/>
          <p:nvPr/>
        </p:nvGrpSpPr>
        <p:grpSpPr>
          <a:xfrm>
            <a:off x="7774341" y="2981098"/>
            <a:ext cx="120867" cy="107218"/>
            <a:chOff x="4929875" y="2065025"/>
            <a:chExt cx="49625" cy="44025"/>
          </a:xfrm>
        </p:grpSpPr>
        <p:sp>
          <p:nvSpPr>
            <p:cNvPr id="983" name="Google Shape;983;p2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2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5" name="Google Shape;985;p28"/>
          <p:cNvGrpSpPr/>
          <p:nvPr/>
        </p:nvGrpSpPr>
        <p:grpSpPr>
          <a:xfrm>
            <a:off x="8103011" y="2984112"/>
            <a:ext cx="70206" cy="101191"/>
            <a:chOff x="5083925" y="2066350"/>
            <a:chExt cx="28825" cy="41550"/>
          </a:xfrm>
        </p:grpSpPr>
        <p:sp>
          <p:nvSpPr>
            <p:cNvPr id="986" name="Google Shape;986;p2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2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8" name="Google Shape;988;p28"/>
          <p:cNvGrpSpPr/>
          <p:nvPr/>
        </p:nvGrpSpPr>
        <p:grpSpPr>
          <a:xfrm>
            <a:off x="7134566" y="2999759"/>
            <a:ext cx="181026" cy="69896"/>
            <a:chOff x="4659775" y="2072775"/>
            <a:chExt cx="74325" cy="28700"/>
          </a:xfrm>
        </p:grpSpPr>
        <p:sp>
          <p:nvSpPr>
            <p:cNvPr id="989" name="Google Shape;989;p2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2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2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2" name="Google Shape;992;p28"/>
          <p:cNvGrpSpPr/>
          <p:nvPr/>
        </p:nvGrpSpPr>
        <p:grpSpPr>
          <a:xfrm>
            <a:off x="8054421" y="2790324"/>
            <a:ext cx="167387" cy="89197"/>
            <a:chOff x="4662475" y="1976500"/>
            <a:chExt cx="68725" cy="36625"/>
          </a:xfrm>
        </p:grpSpPr>
        <p:sp>
          <p:nvSpPr>
            <p:cNvPr id="993" name="Google Shape;993;p2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2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2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6" name="Google Shape;996;p28"/>
          <p:cNvGrpSpPr/>
          <p:nvPr/>
        </p:nvGrpSpPr>
        <p:grpSpPr>
          <a:xfrm>
            <a:off x="7751326" y="2793764"/>
            <a:ext cx="166899" cy="82317"/>
            <a:chOff x="4920150" y="1977875"/>
            <a:chExt cx="68525" cy="33800"/>
          </a:xfrm>
        </p:grpSpPr>
        <p:sp>
          <p:nvSpPr>
            <p:cNvPr id="997" name="Google Shape;997;p2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2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2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0" name="Google Shape;1000;p28"/>
          <p:cNvGrpSpPr/>
          <p:nvPr/>
        </p:nvGrpSpPr>
        <p:grpSpPr>
          <a:xfrm>
            <a:off x="7162483" y="3197682"/>
            <a:ext cx="125190" cy="127859"/>
            <a:chOff x="4676550" y="2160575"/>
            <a:chExt cx="51400" cy="52500"/>
          </a:xfrm>
        </p:grpSpPr>
        <p:sp>
          <p:nvSpPr>
            <p:cNvPr id="1001" name="Google Shape;1001;p2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2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2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4" name="Google Shape;1004;p28"/>
          <p:cNvGrpSpPr/>
          <p:nvPr/>
        </p:nvGrpSpPr>
        <p:grpSpPr>
          <a:xfrm>
            <a:off x="7459741" y="3204714"/>
            <a:ext cx="145405" cy="113794"/>
            <a:chOff x="4768325" y="2163475"/>
            <a:chExt cx="59700" cy="46725"/>
          </a:xfrm>
        </p:grpSpPr>
        <p:sp>
          <p:nvSpPr>
            <p:cNvPr id="1005" name="Google Shape;1005;p2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2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7" name="Google Shape;1007;p28"/>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28"/>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28"/>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28"/>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28"/>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28"/>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3" name="Google Shape;1013;p28"/>
          <p:cNvGrpSpPr/>
          <p:nvPr/>
        </p:nvGrpSpPr>
        <p:grpSpPr>
          <a:xfrm>
            <a:off x="7476058" y="3459808"/>
            <a:ext cx="112768" cy="106853"/>
            <a:chOff x="4768575" y="2253950"/>
            <a:chExt cx="46300" cy="43875"/>
          </a:xfrm>
        </p:grpSpPr>
        <p:sp>
          <p:nvSpPr>
            <p:cNvPr id="1014" name="Google Shape;1014;p2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2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6" name="Google Shape;1016;p28"/>
          <p:cNvGrpSpPr/>
          <p:nvPr/>
        </p:nvGrpSpPr>
        <p:grpSpPr>
          <a:xfrm>
            <a:off x="7775681" y="3948834"/>
            <a:ext cx="118187" cy="146246"/>
            <a:chOff x="4960900" y="2433225"/>
            <a:chExt cx="48525" cy="60050"/>
          </a:xfrm>
        </p:grpSpPr>
        <p:sp>
          <p:nvSpPr>
            <p:cNvPr id="1017" name="Google Shape;1017;p2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2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9" name="Google Shape;1019;p28"/>
          <p:cNvGrpSpPr/>
          <p:nvPr/>
        </p:nvGrpSpPr>
        <p:grpSpPr>
          <a:xfrm>
            <a:off x="7464247" y="4212895"/>
            <a:ext cx="136394" cy="143810"/>
            <a:chOff x="4854075" y="2527625"/>
            <a:chExt cx="56000" cy="59050"/>
          </a:xfrm>
        </p:grpSpPr>
        <p:sp>
          <p:nvSpPr>
            <p:cNvPr id="1020" name="Google Shape;1020;p2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2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2" name="Google Shape;1022;p28"/>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28"/>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28"/>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5" name="Google Shape;1025;p28"/>
          <p:cNvGrpSpPr/>
          <p:nvPr/>
        </p:nvGrpSpPr>
        <p:grpSpPr>
          <a:xfrm>
            <a:off x="8088458" y="3676639"/>
            <a:ext cx="99312" cy="160797"/>
            <a:chOff x="5059700" y="2334775"/>
            <a:chExt cx="40775" cy="66025"/>
          </a:xfrm>
        </p:grpSpPr>
        <p:sp>
          <p:nvSpPr>
            <p:cNvPr id="1026" name="Google Shape;1026;p2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2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2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2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2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2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2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2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2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5" name="Google Shape;1035;p28"/>
          <p:cNvGrpSpPr/>
          <p:nvPr/>
        </p:nvGrpSpPr>
        <p:grpSpPr>
          <a:xfrm>
            <a:off x="8045622" y="3941771"/>
            <a:ext cx="184984" cy="160371"/>
            <a:chOff x="5037700" y="2430325"/>
            <a:chExt cx="75950" cy="65850"/>
          </a:xfrm>
        </p:grpSpPr>
        <p:sp>
          <p:nvSpPr>
            <p:cNvPr id="1036" name="Google Shape;1036;p2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2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8" name="Google Shape;1038;p28"/>
          <p:cNvGrpSpPr/>
          <p:nvPr/>
        </p:nvGrpSpPr>
        <p:grpSpPr>
          <a:xfrm>
            <a:off x="7465128" y="3708223"/>
            <a:ext cx="173014" cy="97629"/>
            <a:chOff x="4756975" y="2341800"/>
            <a:chExt cx="91975" cy="51925"/>
          </a:xfrm>
        </p:grpSpPr>
        <p:sp>
          <p:nvSpPr>
            <p:cNvPr id="1039" name="Google Shape;1039;p2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2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2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2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2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2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2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2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2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2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2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2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2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2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2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2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2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2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2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2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9" name="Google Shape;1059;p28"/>
          <p:cNvGrpSpPr/>
          <p:nvPr/>
        </p:nvGrpSpPr>
        <p:grpSpPr>
          <a:xfrm>
            <a:off x="7732065" y="4196920"/>
            <a:ext cx="212497" cy="175761"/>
            <a:chOff x="4943575" y="2516350"/>
            <a:chExt cx="98675" cy="81700"/>
          </a:xfrm>
        </p:grpSpPr>
        <p:sp>
          <p:nvSpPr>
            <p:cNvPr id="1060" name="Google Shape;1060;p2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2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2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2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2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2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2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2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2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2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2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2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2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2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2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2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2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2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2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2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2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2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2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2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2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2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2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2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2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2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2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2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2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2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2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2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2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2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2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2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2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2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2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2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2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2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2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2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2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2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2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2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2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2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2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2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2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2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2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2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2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2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2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2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2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2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2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2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2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2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2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2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2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2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2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2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2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2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8" name="Google Shape;1138;p28"/>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28"/>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28"/>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28"/>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5" name="Shape 1145"/>
        <p:cNvGrpSpPr/>
        <p:nvPr/>
      </p:nvGrpSpPr>
      <p:grpSpPr>
        <a:xfrm>
          <a:off x="0" y="0"/>
          <a:ext cx="0" cy="0"/>
          <a:chOff x="0" y="0"/>
          <a:chExt cx="0" cy="0"/>
        </a:xfrm>
      </p:grpSpPr>
      <p:grpSp>
        <p:nvGrpSpPr>
          <p:cNvPr id="1146" name="Google Shape;1146;p29"/>
          <p:cNvGrpSpPr/>
          <p:nvPr/>
        </p:nvGrpSpPr>
        <p:grpSpPr>
          <a:xfrm>
            <a:off x="3642951" y="1176740"/>
            <a:ext cx="2078182" cy="1366558"/>
            <a:chOff x="235800" y="830650"/>
            <a:chExt cx="6978450" cy="4588844"/>
          </a:xfrm>
        </p:grpSpPr>
        <p:sp>
          <p:nvSpPr>
            <p:cNvPr id="1147" name="Google Shape;1147;p29"/>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29"/>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29"/>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29"/>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29"/>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29"/>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3" name="Google Shape;1153;p29"/>
          <p:cNvGrpSpPr/>
          <p:nvPr/>
        </p:nvGrpSpPr>
        <p:grpSpPr>
          <a:xfrm>
            <a:off x="738454" y="3007842"/>
            <a:ext cx="2622876" cy="1333540"/>
            <a:chOff x="238125" y="1038125"/>
            <a:chExt cx="7146800" cy="3633625"/>
          </a:xfrm>
        </p:grpSpPr>
        <p:sp>
          <p:nvSpPr>
            <p:cNvPr id="1154" name="Google Shape;1154;p2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2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2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2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2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2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2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2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2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2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2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2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2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2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2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2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2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2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2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2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2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2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2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2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2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2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2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2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2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2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2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2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2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2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2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2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2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2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2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2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2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2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2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2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2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2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2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2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2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2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2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2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2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2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2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2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2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2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2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2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2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2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2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2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2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2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2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2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2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2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2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2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2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2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2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2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2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2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2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2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2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2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2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2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2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2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2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2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2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2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2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2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2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2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2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2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2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2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2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2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2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2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2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2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2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2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2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2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2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2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2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2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2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2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2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2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2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2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2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2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2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2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2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2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2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2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2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2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2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2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2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2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2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2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2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2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2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2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2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2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2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2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2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2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2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2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2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2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2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2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2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2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2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2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2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2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2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2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2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2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2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2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2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2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2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2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2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2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2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2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2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2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2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2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2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2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2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2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2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2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2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2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2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2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2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2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2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2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2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2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2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2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2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2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2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2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2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2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2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2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2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2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2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2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2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2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2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2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2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2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2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2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2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2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2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2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2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2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2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2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2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2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2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2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2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2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2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2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2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2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2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2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2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2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2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2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2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2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2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2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2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2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2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2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2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2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2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2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2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2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2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2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2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2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2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2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2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2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2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2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2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2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2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2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2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2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2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2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2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2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2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2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2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2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2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2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2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2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2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2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2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2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2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2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2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2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2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2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2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2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2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2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2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2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2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2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2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2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2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2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2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2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2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2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2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2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2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2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2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2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2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2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2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2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2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2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2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2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2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2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2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2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2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2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2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2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2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2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2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2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2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2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2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2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2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2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2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2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2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2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2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2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2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2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2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2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2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2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2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2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2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2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2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2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2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2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2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2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2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2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2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2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2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2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2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2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2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2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2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2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2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2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2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2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2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2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2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2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2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2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2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2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2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2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2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2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2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2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2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2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2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2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2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2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2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2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2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2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2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2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2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2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2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2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2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2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2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2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2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2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2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2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2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2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2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2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2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2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2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2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2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2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2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2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2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2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2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2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2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2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2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2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2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2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2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2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2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2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2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2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2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2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2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2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2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2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2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2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2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2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2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2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2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2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2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2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2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2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2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2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2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2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2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2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2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2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2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2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2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2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2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2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2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2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2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2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2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2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2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2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2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2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2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2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2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2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2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2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2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2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2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2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2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2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2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2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2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2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2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2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2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2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2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2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2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2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2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2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2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2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2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2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2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2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2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2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2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2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2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2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2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2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2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2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2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2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2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2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2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2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2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2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2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2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2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2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2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2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2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2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2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2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2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2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2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2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2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2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2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2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2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2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2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2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2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2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2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2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2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2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2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2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2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2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2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2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2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2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2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2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2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2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2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2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2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2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2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2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2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2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2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2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2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2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2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2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2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2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2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2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2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2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2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2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2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2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2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2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2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2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2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2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2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2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2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2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2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2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2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2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2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2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2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2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2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2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2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2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2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2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2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2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2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2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2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2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2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2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2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2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2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2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2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2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2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2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2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2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2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2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2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2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2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2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2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2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2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2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2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2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2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2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2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2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2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2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2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2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2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2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2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2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2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2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2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2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2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2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2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2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2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2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2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2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2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2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2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2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2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2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2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2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2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2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2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2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2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2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2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2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2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2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2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2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2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2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2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2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2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2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2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2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2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2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2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2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2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2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2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2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2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2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2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2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2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2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2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2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2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2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2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2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2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2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2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2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2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2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2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2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2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2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2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2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2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2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2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2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2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2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2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2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2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2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2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2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2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2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2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2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2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2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2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2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2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2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2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2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2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2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2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2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2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2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2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2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2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2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2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2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2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2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2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2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2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2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2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2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2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2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2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2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2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2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2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2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2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2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2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2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2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2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2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2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2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2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2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2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2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2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2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2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2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2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2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2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2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2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2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2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2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2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2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2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2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2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2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2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2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2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2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2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2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2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2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2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2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2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2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2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2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2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2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2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2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2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2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2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2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2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2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2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2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2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2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p2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p2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2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2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2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2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2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2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2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2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2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2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2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2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2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2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2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2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2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2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2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2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2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2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2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2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2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2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2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2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2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2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2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2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2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2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2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2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2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2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2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2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2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2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2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2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2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2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2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2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2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2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2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2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2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2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2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2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2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2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2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2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2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2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2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2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2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2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2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2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2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2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2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2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2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2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2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2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2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2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2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2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2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2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2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2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2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2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2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2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2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2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2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2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2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2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2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2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2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2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2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2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2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2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2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2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2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2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2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2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2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2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2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2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2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2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2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2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2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2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2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2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2" name="Google Shape;2122;p2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2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2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2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2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2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2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2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2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2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2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2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p2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p2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p2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2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2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2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2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2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2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2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2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2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2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2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2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2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2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2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2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2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2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5" name="Google Shape;2155;p2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6" name="Google Shape;2156;p2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2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2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2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2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2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2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2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2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2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2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2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2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2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2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2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2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2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2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2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2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2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2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2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2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2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2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2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2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2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2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2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2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2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2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2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2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2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2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2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2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2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2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2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2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2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2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2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2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2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2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2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2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2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2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2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2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2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2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2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2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2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2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2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2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2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2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2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2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2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2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2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p2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p2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2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2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2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2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2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2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2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2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2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2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2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2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2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2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2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2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2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2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2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2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2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2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2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2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2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2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2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2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2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2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2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2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2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2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2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2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2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2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2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2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2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2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2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2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2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2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2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2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2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2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2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2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2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2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2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2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2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2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2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2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2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2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2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2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2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2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2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2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2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2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2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2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2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2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2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2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2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2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2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2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2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2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2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2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2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2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2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2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2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2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p2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p2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p2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p2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2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2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2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2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2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2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2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2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2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2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2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2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2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2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2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2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2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p2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2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2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2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2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2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2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2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2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2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2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2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2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2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2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2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2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2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2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2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2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2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2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2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2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2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2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2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2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2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2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2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2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2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2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2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2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2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2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2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2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2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2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2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2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2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2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2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2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2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2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2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2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2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2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2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2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2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2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2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2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2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2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2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2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2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2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2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2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0" name="Google Shape;2410;p2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1" name="Google Shape;2411;p2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2" name="Google Shape;2412;p2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3" name="Google Shape;2413;p2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2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2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2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2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2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2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2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2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2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2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2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2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2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2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2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2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2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2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2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2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2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2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2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2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2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2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2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p2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2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2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2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2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2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2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2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2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2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2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2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2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2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p2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2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2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2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2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p2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2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2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2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2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2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2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2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2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p2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2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2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2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2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2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2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p2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p2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2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2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2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2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2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2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2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2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2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2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2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2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2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2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2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2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p2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2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p2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p2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p2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p2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2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2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p2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3" name="Google Shape;2503;p2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4" name="Google Shape;2504;p2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p2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2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p2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2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p2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p2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2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2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2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4" name="Google Shape;2514;p2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5" name="Google Shape;2515;p2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2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2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2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2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2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2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2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2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2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2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2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2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2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2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2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2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2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2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2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2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2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2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2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2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2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2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2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2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2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2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p2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p2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2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p2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p2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1" name="Google Shape;2551;p2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2" name="Google Shape;2552;p2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2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4" name="Google Shape;2554;p2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5" name="Google Shape;2555;p2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6" name="Google Shape;2556;p2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7" name="Google Shape;2557;p2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8" name="Google Shape;2558;p2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9" name="Google Shape;2559;p2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2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1" name="Google Shape;2561;p2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2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3" name="Google Shape;2563;p2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2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2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2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2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2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2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2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2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2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2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2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2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2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2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2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2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2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2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2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2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2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2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2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2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2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2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2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2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2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2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2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2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2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2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2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2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2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2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2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2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2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2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2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2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2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2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2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2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2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2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2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2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2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2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2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2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2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2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2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2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4" name="Google Shape;2624;p2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2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2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2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2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2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2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2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2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2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2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2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2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2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2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2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2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2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2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p2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p2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p2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6" name="Google Shape;2646;p2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7" name="Google Shape;2647;p2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2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2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2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2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2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2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2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2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2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2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2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2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2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2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2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2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2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2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2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2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2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2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2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2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2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2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2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2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p2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p2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8" name="Google Shape;2678;p2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9" name="Google Shape;2679;p2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2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p2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2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p2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4" name="Google Shape;2684;p2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5" name="Google Shape;2685;p2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6" name="Google Shape;2686;p2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7" name="Google Shape;2687;p2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8" name="Google Shape;2688;p2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9" name="Google Shape;2689;p2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p2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p2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p2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p2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4" name="Google Shape;2694;p2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5" name="Google Shape;2695;p2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6" name="Google Shape;2696;p2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p2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8" name="Google Shape;2698;p2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9" name="Google Shape;2699;p2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0" name="Google Shape;2700;p2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1" name="Google Shape;2701;p2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2" name="Google Shape;2702;p2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2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2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2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2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2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2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2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2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2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2" name="Google Shape;2712;p2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p2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4" name="Google Shape;2714;p2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2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2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2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8" name="Google Shape;2718;p2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9" name="Google Shape;2719;p2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2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2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2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2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2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2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26" name="Google Shape;2726;p29"/>
          <p:cNvGrpSpPr/>
          <p:nvPr/>
        </p:nvGrpSpPr>
        <p:grpSpPr>
          <a:xfrm>
            <a:off x="5961311" y="1231136"/>
            <a:ext cx="2435960" cy="1297725"/>
            <a:chOff x="233350" y="949250"/>
            <a:chExt cx="7137300" cy="3802300"/>
          </a:xfrm>
        </p:grpSpPr>
        <p:sp>
          <p:nvSpPr>
            <p:cNvPr id="2727" name="Google Shape;2727;p2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2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2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2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2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2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2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2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2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p2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p2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p2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2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2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2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2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2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p2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2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2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2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2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2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2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2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2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2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2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2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2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2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2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2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2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1" name="Google Shape;2761;p2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2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2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2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2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2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2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2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2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2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2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2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2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2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2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2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2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78" name="Google Shape;2778;p29"/>
          <p:cNvGrpSpPr/>
          <p:nvPr/>
        </p:nvGrpSpPr>
        <p:grpSpPr>
          <a:xfrm>
            <a:off x="7714435" y="3194726"/>
            <a:ext cx="104231" cy="320340"/>
            <a:chOff x="7564426" y="3224343"/>
            <a:chExt cx="119985" cy="368801"/>
          </a:xfrm>
        </p:grpSpPr>
        <p:sp>
          <p:nvSpPr>
            <p:cNvPr id="2779" name="Google Shape;2779;p2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2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81" name="Google Shape;2781;p29"/>
          <p:cNvGrpSpPr/>
          <p:nvPr/>
        </p:nvGrpSpPr>
        <p:grpSpPr>
          <a:xfrm>
            <a:off x="7413923" y="3188827"/>
            <a:ext cx="189489" cy="332132"/>
            <a:chOff x="8370831" y="3202002"/>
            <a:chExt cx="218129" cy="382376"/>
          </a:xfrm>
        </p:grpSpPr>
        <p:sp>
          <p:nvSpPr>
            <p:cNvPr id="2782" name="Google Shape;2782;p2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2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84" name="Google Shape;2784;p29"/>
          <p:cNvGrpSpPr/>
          <p:nvPr/>
        </p:nvGrpSpPr>
        <p:grpSpPr>
          <a:xfrm>
            <a:off x="8137312" y="3599959"/>
            <a:ext cx="309429" cy="267000"/>
            <a:chOff x="6742064" y="3750480"/>
            <a:chExt cx="399315" cy="344560"/>
          </a:xfrm>
        </p:grpSpPr>
        <p:sp>
          <p:nvSpPr>
            <p:cNvPr id="2785" name="Google Shape;2785;p2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2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87" name="Google Shape;2787;p29"/>
          <p:cNvGrpSpPr/>
          <p:nvPr/>
        </p:nvGrpSpPr>
        <p:grpSpPr>
          <a:xfrm>
            <a:off x="7676331" y="3951006"/>
            <a:ext cx="180437" cy="281608"/>
            <a:chOff x="7248525" y="3739696"/>
            <a:chExt cx="230531" cy="359790"/>
          </a:xfrm>
        </p:grpSpPr>
        <p:sp>
          <p:nvSpPr>
            <p:cNvPr id="2788" name="Google Shape;2788;p2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2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90" name="Google Shape;2790;p29"/>
          <p:cNvGrpSpPr/>
          <p:nvPr/>
        </p:nvGrpSpPr>
        <p:grpSpPr>
          <a:xfrm>
            <a:off x="7922251" y="3594231"/>
            <a:ext cx="162896" cy="278710"/>
            <a:chOff x="7601242" y="3729267"/>
            <a:chExt cx="222566" cy="380803"/>
          </a:xfrm>
        </p:grpSpPr>
        <p:sp>
          <p:nvSpPr>
            <p:cNvPr id="2791" name="Google Shape;2791;p2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2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93" name="Google Shape;2793;p29"/>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94" name="Google Shape;2794;p29"/>
          <p:cNvGrpSpPr/>
          <p:nvPr/>
        </p:nvGrpSpPr>
        <p:grpSpPr>
          <a:xfrm>
            <a:off x="7411896" y="3595371"/>
            <a:ext cx="193542" cy="275990"/>
            <a:chOff x="8304647" y="3738687"/>
            <a:chExt cx="225075" cy="320956"/>
          </a:xfrm>
        </p:grpSpPr>
        <p:sp>
          <p:nvSpPr>
            <p:cNvPr id="2795" name="Google Shape;2795;p2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2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2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98" name="Google Shape;2798;p29"/>
          <p:cNvGrpSpPr/>
          <p:nvPr/>
        </p:nvGrpSpPr>
        <p:grpSpPr>
          <a:xfrm>
            <a:off x="7684389" y="3595371"/>
            <a:ext cx="178492" cy="275990"/>
            <a:chOff x="8615101" y="3738687"/>
            <a:chExt cx="207573" cy="320956"/>
          </a:xfrm>
        </p:grpSpPr>
        <p:sp>
          <p:nvSpPr>
            <p:cNvPr id="2799" name="Google Shape;2799;p2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2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2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02" name="Google Shape;2802;p29"/>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03" name="Google Shape;2803;p29"/>
          <p:cNvGrpSpPr/>
          <p:nvPr/>
        </p:nvGrpSpPr>
        <p:grpSpPr>
          <a:xfrm>
            <a:off x="7909920" y="3998032"/>
            <a:ext cx="187557" cy="187557"/>
            <a:chOff x="8565775" y="671075"/>
            <a:chExt cx="441000" cy="441000"/>
          </a:xfrm>
        </p:grpSpPr>
        <p:sp>
          <p:nvSpPr>
            <p:cNvPr id="2804" name="Google Shape;2804;p2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2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06" name="Google Shape;2806;p29"/>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29"/>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08" name="Google Shape;2808;p29"/>
          <p:cNvGrpSpPr/>
          <p:nvPr/>
        </p:nvGrpSpPr>
        <p:grpSpPr>
          <a:xfrm>
            <a:off x="3561370" y="3009282"/>
            <a:ext cx="2241344" cy="1330656"/>
            <a:chOff x="230250" y="739925"/>
            <a:chExt cx="7124425" cy="4229675"/>
          </a:xfrm>
        </p:grpSpPr>
        <p:sp>
          <p:nvSpPr>
            <p:cNvPr id="2809" name="Google Shape;2809;p29"/>
            <p:cNvSpPr/>
            <p:nvPr/>
          </p:nvSpPr>
          <p:spPr>
            <a:xfrm>
              <a:off x="2001525" y="3293875"/>
              <a:ext cx="920575" cy="1635500"/>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29"/>
            <p:cNvSpPr/>
            <p:nvPr/>
          </p:nvSpPr>
          <p:spPr>
            <a:xfrm>
              <a:off x="294050" y="1435525"/>
              <a:ext cx="2107300" cy="218045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29"/>
            <p:cNvSpPr/>
            <p:nvPr/>
          </p:nvSpPr>
          <p:spPr>
            <a:xfrm>
              <a:off x="2241950" y="3529150"/>
              <a:ext cx="49625" cy="247725"/>
            </a:xfrm>
            <a:custGeom>
              <a:rect b="b" l="l" r="r" t="t"/>
              <a:pathLst>
                <a:path extrusionOk="0" fill="none" h="9909" w="1985">
                  <a:moveTo>
                    <a:pt x="1984" y="9908"/>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29"/>
            <p:cNvSpPr/>
            <p:nvPr/>
          </p:nvSpPr>
          <p:spPr>
            <a:xfrm>
              <a:off x="2241950" y="3400325"/>
              <a:ext cx="441250" cy="371700"/>
            </a:xfrm>
            <a:custGeom>
              <a:rect b="b" l="l" r="r" t="t"/>
              <a:pathLst>
                <a:path extrusionOk="0" fill="none" h="14868" w="17650">
                  <a:moveTo>
                    <a:pt x="11952" y="14868"/>
                  </a:moveTo>
                  <a:lnTo>
                    <a:pt x="0" y="4670"/>
                  </a:lnTo>
                  <a:lnTo>
                    <a:pt x="9702" y="1"/>
                  </a:lnTo>
                  <a:lnTo>
                    <a:pt x="17649" y="7489"/>
                  </a:ln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29"/>
            <p:cNvSpPr/>
            <p:nvPr/>
          </p:nvSpPr>
          <p:spPr>
            <a:xfrm>
              <a:off x="2254050" y="3517075"/>
              <a:ext cx="457575" cy="70475"/>
            </a:xfrm>
            <a:custGeom>
              <a:rect b="b" l="l" r="r" t="t"/>
              <a:pathLst>
                <a:path extrusionOk="0" fill="none" h="2819" w="18303">
                  <a:moveTo>
                    <a:pt x="0" y="0"/>
                  </a:moveTo>
                  <a:lnTo>
                    <a:pt x="18303" y="281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29"/>
            <p:cNvSpPr/>
            <p:nvPr/>
          </p:nvSpPr>
          <p:spPr>
            <a:xfrm>
              <a:off x="2463625" y="3784100"/>
              <a:ext cx="77125" cy="358075"/>
            </a:xfrm>
            <a:custGeom>
              <a:rect b="b" l="l" r="r" t="t"/>
              <a:pathLst>
                <a:path extrusionOk="0" fill="none" h="14323" w="3085">
                  <a:moveTo>
                    <a:pt x="0" y="14323"/>
                  </a:moveTo>
                  <a:lnTo>
                    <a:pt x="3085"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29"/>
            <p:cNvSpPr/>
            <p:nvPr/>
          </p:nvSpPr>
          <p:spPr>
            <a:xfrm>
              <a:off x="2540725" y="3772000"/>
              <a:ext cx="128875" cy="445500"/>
            </a:xfrm>
            <a:custGeom>
              <a:rect b="b" l="l" r="r" t="t"/>
              <a:pathLst>
                <a:path extrusionOk="0" fill="none" h="17820" w="5155">
                  <a:moveTo>
                    <a:pt x="1" y="1"/>
                  </a:moveTo>
                  <a:lnTo>
                    <a:pt x="5154" y="1781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29"/>
            <p:cNvSpPr/>
            <p:nvPr/>
          </p:nvSpPr>
          <p:spPr>
            <a:xfrm>
              <a:off x="2540725" y="3772000"/>
              <a:ext cx="331475" cy="166950"/>
            </a:xfrm>
            <a:custGeom>
              <a:rect b="b" l="l" r="r" t="t"/>
              <a:pathLst>
                <a:path extrusionOk="0" fill="none" h="6678" w="13259">
                  <a:moveTo>
                    <a:pt x="1" y="1"/>
                  </a:moveTo>
                  <a:lnTo>
                    <a:pt x="13259" y="667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29"/>
            <p:cNvSpPr/>
            <p:nvPr/>
          </p:nvSpPr>
          <p:spPr>
            <a:xfrm>
              <a:off x="2552825" y="3677050"/>
              <a:ext cx="360525" cy="94975"/>
            </a:xfrm>
            <a:custGeom>
              <a:rect b="b" l="l" r="r" t="t"/>
              <a:pathLst>
                <a:path extrusionOk="0" fill="none" h="3799" w="14421">
                  <a:moveTo>
                    <a:pt x="14420" y="0"/>
                  </a:moveTo>
                  <a:lnTo>
                    <a:pt x="1" y="379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29"/>
            <p:cNvSpPr/>
            <p:nvPr/>
          </p:nvSpPr>
          <p:spPr>
            <a:xfrm>
              <a:off x="2221375" y="3772000"/>
              <a:ext cx="75925" cy="244675"/>
            </a:xfrm>
            <a:custGeom>
              <a:rect b="b" l="l" r="r" t="t"/>
              <a:pathLst>
                <a:path extrusionOk="0" fill="none" h="9787" w="3037">
                  <a:moveTo>
                    <a:pt x="1" y="9787"/>
                  </a:moveTo>
                  <a:lnTo>
                    <a:pt x="3037"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29"/>
            <p:cNvSpPr/>
            <p:nvPr/>
          </p:nvSpPr>
          <p:spPr>
            <a:xfrm>
              <a:off x="2297275" y="3772000"/>
              <a:ext cx="166375" cy="370175"/>
            </a:xfrm>
            <a:custGeom>
              <a:rect b="b" l="l" r="r" t="t"/>
              <a:pathLst>
                <a:path extrusionOk="0" fill="none" h="14807" w="6655">
                  <a:moveTo>
                    <a:pt x="1" y="1"/>
                  </a:moveTo>
                  <a:lnTo>
                    <a:pt x="6654" y="1480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29"/>
            <p:cNvSpPr/>
            <p:nvPr/>
          </p:nvSpPr>
          <p:spPr>
            <a:xfrm>
              <a:off x="2463625" y="4150925"/>
              <a:ext cx="20875" cy="378350"/>
            </a:xfrm>
            <a:custGeom>
              <a:rect b="b" l="l" r="r" t="t"/>
              <a:pathLst>
                <a:path extrusionOk="0" fill="none" h="15134" w="835">
                  <a:moveTo>
                    <a:pt x="0" y="1"/>
                  </a:moveTo>
                  <a:lnTo>
                    <a:pt x="835" y="1513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29"/>
            <p:cNvSpPr/>
            <p:nvPr/>
          </p:nvSpPr>
          <p:spPr>
            <a:xfrm>
              <a:off x="2207175" y="4345400"/>
              <a:ext cx="271275" cy="192350"/>
            </a:xfrm>
            <a:custGeom>
              <a:rect b="b" l="l" r="r" t="t"/>
              <a:pathLst>
                <a:path extrusionOk="0" fill="none" h="7694" w="10851">
                  <a:moveTo>
                    <a:pt x="0" y="0"/>
                  </a:moveTo>
                  <a:lnTo>
                    <a:pt x="10851" y="769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29"/>
            <p:cNvSpPr/>
            <p:nvPr/>
          </p:nvSpPr>
          <p:spPr>
            <a:xfrm>
              <a:off x="2218950" y="4145500"/>
              <a:ext cx="260425" cy="48100"/>
            </a:xfrm>
            <a:custGeom>
              <a:rect b="b" l="l" r="r" t="t"/>
              <a:pathLst>
                <a:path extrusionOk="0" fill="none" h="1924" w="10417">
                  <a:moveTo>
                    <a:pt x="1" y="1923"/>
                  </a:moveTo>
                  <a:lnTo>
                    <a:pt x="10416"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29"/>
            <p:cNvSpPr/>
            <p:nvPr/>
          </p:nvSpPr>
          <p:spPr>
            <a:xfrm>
              <a:off x="2473900" y="4150925"/>
              <a:ext cx="190550" cy="75950"/>
            </a:xfrm>
            <a:custGeom>
              <a:rect b="b" l="l" r="r" t="t"/>
              <a:pathLst>
                <a:path extrusionOk="0" fill="none" h="3038" w="7622">
                  <a:moveTo>
                    <a:pt x="7621" y="3037"/>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29"/>
            <p:cNvSpPr/>
            <p:nvPr/>
          </p:nvSpPr>
          <p:spPr>
            <a:xfrm>
              <a:off x="2149700" y="4558600"/>
              <a:ext cx="127050" cy="245275"/>
            </a:xfrm>
            <a:custGeom>
              <a:rect b="b" l="l" r="r" t="t"/>
              <a:pathLst>
                <a:path extrusionOk="0" fill="none" h="9811" w="5082">
                  <a:moveTo>
                    <a:pt x="1" y="0"/>
                  </a:moveTo>
                  <a:lnTo>
                    <a:pt x="5081" y="981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29"/>
            <p:cNvSpPr/>
            <p:nvPr/>
          </p:nvSpPr>
          <p:spPr>
            <a:xfrm>
              <a:off x="2156650" y="4529250"/>
              <a:ext cx="327850" cy="29375"/>
            </a:xfrm>
            <a:custGeom>
              <a:rect b="b" l="l" r="r" t="t"/>
              <a:pathLst>
                <a:path extrusionOk="0" fill="none" h="1175" w="13114">
                  <a:moveTo>
                    <a:pt x="1" y="1174"/>
                  </a:moveTo>
                  <a:lnTo>
                    <a:pt x="13114"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29"/>
            <p:cNvSpPr/>
            <p:nvPr/>
          </p:nvSpPr>
          <p:spPr>
            <a:xfrm>
              <a:off x="2077725" y="3529150"/>
              <a:ext cx="164250" cy="333600"/>
            </a:xfrm>
            <a:custGeom>
              <a:rect b="b" l="l" r="r" t="t"/>
              <a:pathLst>
                <a:path extrusionOk="0" fill="none" h="13344" w="6570">
                  <a:moveTo>
                    <a:pt x="1" y="13344"/>
                  </a:moveTo>
                  <a:lnTo>
                    <a:pt x="656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29"/>
            <p:cNvSpPr/>
            <p:nvPr/>
          </p:nvSpPr>
          <p:spPr>
            <a:xfrm>
              <a:off x="2297275" y="3772000"/>
              <a:ext cx="243475" cy="25"/>
            </a:xfrm>
            <a:custGeom>
              <a:rect b="b" l="l" r="r" t="t"/>
              <a:pathLst>
                <a:path extrusionOk="0" fill="none" h="1" w="9739">
                  <a:moveTo>
                    <a:pt x="1" y="1"/>
                  </a:moveTo>
                  <a:lnTo>
                    <a:pt x="973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29"/>
            <p:cNvSpPr/>
            <p:nvPr/>
          </p:nvSpPr>
          <p:spPr>
            <a:xfrm>
              <a:off x="2206550" y="4150925"/>
              <a:ext cx="267375" cy="201150"/>
            </a:xfrm>
            <a:custGeom>
              <a:rect b="b" l="l" r="r" t="t"/>
              <a:pathLst>
                <a:path extrusionOk="0" fill="none" h="8046" w="10695">
                  <a:moveTo>
                    <a:pt x="1" y="8045"/>
                  </a:moveTo>
                  <a:lnTo>
                    <a:pt x="10694"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29"/>
            <p:cNvSpPr/>
            <p:nvPr/>
          </p:nvSpPr>
          <p:spPr>
            <a:xfrm>
              <a:off x="412000" y="1451850"/>
              <a:ext cx="148825" cy="202950"/>
            </a:xfrm>
            <a:custGeom>
              <a:rect b="b" l="l" r="r" t="t"/>
              <a:pathLst>
                <a:path extrusionOk="0" fill="none" h="8118" w="5953">
                  <a:moveTo>
                    <a:pt x="1" y="0"/>
                  </a:moveTo>
                  <a:lnTo>
                    <a:pt x="5952" y="811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29"/>
            <p:cNvSpPr/>
            <p:nvPr/>
          </p:nvSpPr>
          <p:spPr>
            <a:xfrm>
              <a:off x="300100" y="1654775"/>
              <a:ext cx="272525" cy="116750"/>
            </a:xfrm>
            <a:custGeom>
              <a:rect b="b" l="l" r="r" t="t"/>
              <a:pathLst>
                <a:path extrusionOk="0" fill="none" h="4670" w="10901">
                  <a:moveTo>
                    <a:pt x="1" y="4670"/>
                  </a:moveTo>
                  <a:lnTo>
                    <a:pt x="1090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29"/>
            <p:cNvSpPr/>
            <p:nvPr/>
          </p:nvSpPr>
          <p:spPr>
            <a:xfrm>
              <a:off x="564725" y="1658100"/>
              <a:ext cx="223825" cy="252225"/>
            </a:xfrm>
            <a:custGeom>
              <a:rect b="b" l="l" r="r" t="t"/>
              <a:pathLst>
                <a:path extrusionOk="0" fill="none" h="10089" w="8953">
                  <a:moveTo>
                    <a:pt x="1" y="0"/>
                  </a:moveTo>
                  <a:lnTo>
                    <a:pt x="8952" y="1008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29"/>
            <p:cNvSpPr/>
            <p:nvPr/>
          </p:nvSpPr>
          <p:spPr>
            <a:xfrm>
              <a:off x="809075" y="1695300"/>
              <a:ext cx="109500" cy="215025"/>
            </a:xfrm>
            <a:custGeom>
              <a:rect b="b" l="l" r="r" t="t"/>
              <a:pathLst>
                <a:path extrusionOk="0" fill="none" h="8601" w="4380">
                  <a:moveTo>
                    <a:pt x="1" y="8601"/>
                  </a:moveTo>
                  <a:lnTo>
                    <a:pt x="438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29"/>
            <p:cNvSpPr/>
            <p:nvPr/>
          </p:nvSpPr>
          <p:spPr>
            <a:xfrm>
              <a:off x="560800" y="1654775"/>
              <a:ext cx="369875" cy="40550"/>
            </a:xfrm>
            <a:custGeom>
              <a:rect b="b" l="l" r="r" t="t"/>
              <a:pathLst>
                <a:path extrusionOk="0" fill="none" h="1622" w="14795">
                  <a:moveTo>
                    <a:pt x="14795" y="1621"/>
                  </a:moveTo>
                  <a:lnTo>
                    <a:pt x="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29"/>
            <p:cNvSpPr/>
            <p:nvPr/>
          </p:nvSpPr>
          <p:spPr>
            <a:xfrm>
              <a:off x="560800" y="1525625"/>
              <a:ext cx="722200" cy="129175"/>
            </a:xfrm>
            <a:custGeom>
              <a:rect b="b" l="l" r="r" t="t"/>
              <a:pathLst>
                <a:path extrusionOk="0" fill="none" h="5167" w="28888">
                  <a:moveTo>
                    <a:pt x="28887" y="1"/>
                  </a:moveTo>
                  <a:lnTo>
                    <a:pt x="0" y="516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29"/>
            <p:cNvSpPr/>
            <p:nvPr/>
          </p:nvSpPr>
          <p:spPr>
            <a:xfrm>
              <a:off x="1154750" y="1525625"/>
              <a:ext cx="128250" cy="363850"/>
            </a:xfrm>
            <a:custGeom>
              <a:rect b="b" l="l" r="r" t="t"/>
              <a:pathLst>
                <a:path extrusionOk="0" fill="none" h="14554" w="5130">
                  <a:moveTo>
                    <a:pt x="5129" y="1"/>
                  </a:moveTo>
                  <a:lnTo>
                    <a:pt x="0" y="1455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29"/>
            <p:cNvSpPr/>
            <p:nvPr/>
          </p:nvSpPr>
          <p:spPr>
            <a:xfrm>
              <a:off x="918550" y="1695300"/>
              <a:ext cx="236225" cy="194175"/>
            </a:xfrm>
            <a:custGeom>
              <a:rect b="b" l="l" r="r" t="t"/>
              <a:pathLst>
                <a:path extrusionOk="0" fill="none" h="7767" w="9449">
                  <a:moveTo>
                    <a:pt x="1" y="0"/>
                  </a:moveTo>
                  <a:lnTo>
                    <a:pt x="9448" y="776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29"/>
            <p:cNvSpPr/>
            <p:nvPr/>
          </p:nvSpPr>
          <p:spPr>
            <a:xfrm>
              <a:off x="995075" y="1889450"/>
              <a:ext cx="159700" cy="215350"/>
            </a:xfrm>
            <a:custGeom>
              <a:rect b="b" l="l" r="r" t="t"/>
              <a:pathLst>
                <a:path extrusionOk="0" fill="none" h="8614" w="6388">
                  <a:moveTo>
                    <a:pt x="0" y="8613"/>
                  </a:moveTo>
                  <a:lnTo>
                    <a:pt x="638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29"/>
            <p:cNvSpPr/>
            <p:nvPr/>
          </p:nvSpPr>
          <p:spPr>
            <a:xfrm>
              <a:off x="918550" y="1525625"/>
              <a:ext cx="364450" cy="169700"/>
            </a:xfrm>
            <a:custGeom>
              <a:rect b="b" l="l" r="r" t="t"/>
              <a:pathLst>
                <a:path extrusionOk="0" fill="none" h="6788" w="14578">
                  <a:moveTo>
                    <a:pt x="1" y="6787"/>
                  </a:moveTo>
                  <a:lnTo>
                    <a:pt x="14577"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29"/>
            <p:cNvSpPr/>
            <p:nvPr/>
          </p:nvSpPr>
          <p:spPr>
            <a:xfrm>
              <a:off x="1154750" y="1889450"/>
              <a:ext cx="176025" cy="242250"/>
            </a:xfrm>
            <a:custGeom>
              <a:rect b="b" l="l" r="r" t="t"/>
              <a:pathLst>
                <a:path extrusionOk="0" fill="none" h="9690" w="7041">
                  <a:moveTo>
                    <a:pt x="0" y="0"/>
                  </a:moveTo>
                  <a:lnTo>
                    <a:pt x="7041" y="969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29"/>
            <p:cNvSpPr/>
            <p:nvPr/>
          </p:nvSpPr>
          <p:spPr>
            <a:xfrm>
              <a:off x="1330750" y="1821700"/>
              <a:ext cx="129150" cy="310000"/>
            </a:xfrm>
            <a:custGeom>
              <a:rect b="b" l="l" r="r" t="t"/>
              <a:pathLst>
                <a:path extrusionOk="0" fill="none" h="12400" w="5166">
                  <a:moveTo>
                    <a:pt x="1" y="12400"/>
                  </a:moveTo>
                  <a:lnTo>
                    <a:pt x="516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29"/>
            <p:cNvSpPr/>
            <p:nvPr/>
          </p:nvSpPr>
          <p:spPr>
            <a:xfrm>
              <a:off x="1459875" y="1666875"/>
              <a:ext cx="175750" cy="154850"/>
            </a:xfrm>
            <a:custGeom>
              <a:rect b="b" l="l" r="r" t="t"/>
              <a:pathLst>
                <a:path extrusionOk="0" fill="none" h="6194" w="7030">
                  <a:moveTo>
                    <a:pt x="1" y="6194"/>
                  </a:moveTo>
                  <a:lnTo>
                    <a:pt x="702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29"/>
            <p:cNvSpPr/>
            <p:nvPr/>
          </p:nvSpPr>
          <p:spPr>
            <a:xfrm>
              <a:off x="1154750" y="1821700"/>
              <a:ext cx="305150" cy="67775"/>
            </a:xfrm>
            <a:custGeom>
              <a:rect b="b" l="l" r="r" t="t"/>
              <a:pathLst>
                <a:path extrusionOk="0" fill="none" h="2711" w="12206">
                  <a:moveTo>
                    <a:pt x="0" y="2710"/>
                  </a:moveTo>
                  <a:lnTo>
                    <a:pt x="1220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29"/>
            <p:cNvSpPr/>
            <p:nvPr/>
          </p:nvSpPr>
          <p:spPr>
            <a:xfrm>
              <a:off x="1459875" y="1821700"/>
              <a:ext cx="134300" cy="433400"/>
            </a:xfrm>
            <a:custGeom>
              <a:rect b="b" l="l" r="r" t="t"/>
              <a:pathLst>
                <a:path extrusionOk="0" fill="none" h="17336" w="5372">
                  <a:moveTo>
                    <a:pt x="1" y="1"/>
                  </a:moveTo>
                  <a:lnTo>
                    <a:pt x="5372" y="1733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29"/>
            <p:cNvSpPr/>
            <p:nvPr/>
          </p:nvSpPr>
          <p:spPr>
            <a:xfrm>
              <a:off x="1594150" y="1889450"/>
              <a:ext cx="113150" cy="365650"/>
            </a:xfrm>
            <a:custGeom>
              <a:rect b="b" l="l" r="r" t="t"/>
              <a:pathLst>
                <a:path extrusionOk="0" fill="none" h="14626" w="4526">
                  <a:moveTo>
                    <a:pt x="1" y="14625"/>
                  </a:moveTo>
                  <a:lnTo>
                    <a:pt x="4525"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29"/>
            <p:cNvSpPr/>
            <p:nvPr/>
          </p:nvSpPr>
          <p:spPr>
            <a:xfrm>
              <a:off x="1115425" y="2255075"/>
              <a:ext cx="478750" cy="165450"/>
            </a:xfrm>
            <a:custGeom>
              <a:rect b="b" l="l" r="r" t="t"/>
              <a:pathLst>
                <a:path extrusionOk="0" fill="none" h="6618" w="19150">
                  <a:moveTo>
                    <a:pt x="1" y="6617"/>
                  </a:moveTo>
                  <a:lnTo>
                    <a:pt x="1915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29"/>
            <p:cNvSpPr/>
            <p:nvPr/>
          </p:nvSpPr>
          <p:spPr>
            <a:xfrm>
              <a:off x="1530050" y="2255075"/>
              <a:ext cx="64125" cy="314825"/>
            </a:xfrm>
            <a:custGeom>
              <a:rect b="b" l="l" r="r" t="t"/>
              <a:pathLst>
                <a:path extrusionOk="0" fill="none" h="12593" w="2565">
                  <a:moveTo>
                    <a:pt x="2565" y="0"/>
                  </a:moveTo>
                  <a:lnTo>
                    <a:pt x="0" y="1259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29"/>
            <p:cNvSpPr/>
            <p:nvPr/>
          </p:nvSpPr>
          <p:spPr>
            <a:xfrm>
              <a:off x="1231250" y="2569875"/>
              <a:ext cx="310925" cy="132800"/>
            </a:xfrm>
            <a:custGeom>
              <a:rect b="b" l="l" r="r" t="t"/>
              <a:pathLst>
                <a:path extrusionOk="0" fill="none" h="5312" w="12437">
                  <a:moveTo>
                    <a:pt x="1" y="5311"/>
                  </a:moveTo>
                  <a:lnTo>
                    <a:pt x="1243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29"/>
            <p:cNvSpPr/>
            <p:nvPr/>
          </p:nvSpPr>
          <p:spPr>
            <a:xfrm>
              <a:off x="1113325" y="2131675"/>
              <a:ext cx="217450" cy="283400"/>
            </a:xfrm>
            <a:custGeom>
              <a:rect b="b" l="l" r="r" t="t"/>
              <a:pathLst>
                <a:path extrusionOk="0" fill="none" h="11336" w="8698">
                  <a:moveTo>
                    <a:pt x="8698" y="1"/>
                  </a:moveTo>
                  <a:lnTo>
                    <a:pt x="0" y="1133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p29"/>
            <p:cNvSpPr/>
            <p:nvPr/>
          </p:nvSpPr>
          <p:spPr>
            <a:xfrm>
              <a:off x="1330750" y="2131675"/>
              <a:ext cx="284300" cy="114950"/>
            </a:xfrm>
            <a:custGeom>
              <a:rect b="b" l="l" r="r" t="t"/>
              <a:pathLst>
                <a:path extrusionOk="0" fill="none" h="4598" w="11372">
                  <a:moveTo>
                    <a:pt x="1" y="1"/>
                  </a:moveTo>
                  <a:lnTo>
                    <a:pt x="11372" y="459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29"/>
            <p:cNvSpPr/>
            <p:nvPr/>
          </p:nvSpPr>
          <p:spPr>
            <a:xfrm>
              <a:off x="1615025" y="2089950"/>
              <a:ext cx="422200" cy="156675"/>
            </a:xfrm>
            <a:custGeom>
              <a:rect b="b" l="l" r="r" t="t"/>
              <a:pathLst>
                <a:path extrusionOk="0" fill="none" h="6267" w="16888">
                  <a:moveTo>
                    <a:pt x="1" y="6267"/>
                  </a:moveTo>
                  <a:lnTo>
                    <a:pt x="16888"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p29"/>
            <p:cNvSpPr/>
            <p:nvPr/>
          </p:nvSpPr>
          <p:spPr>
            <a:xfrm>
              <a:off x="2037200" y="2089950"/>
              <a:ext cx="233500" cy="303650"/>
            </a:xfrm>
            <a:custGeom>
              <a:rect b="b" l="l" r="r" t="t"/>
              <a:pathLst>
                <a:path extrusionOk="0" fill="none" h="12146" w="9340">
                  <a:moveTo>
                    <a:pt x="1" y="0"/>
                  </a:moveTo>
                  <a:lnTo>
                    <a:pt x="9339" y="1214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29"/>
            <p:cNvSpPr/>
            <p:nvPr/>
          </p:nvSpPr>
          <p:spPr>
            <a:xfrm>
              <a:off x="1596875" y="2246600"/>
              <a:ext cx="673825" cy="127050"/>
            </a:xfrm>
            <a:custGeom>
              <a:rect b="b" l="l" r="r" t="t"/>
              <a:pathLst>
                <a:path extrusionOk="0" fill="none" h="5082" w="26953">
                  <a:moveTo>
                    <a:pt x="26952" y="5081"/>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29"/>
            <p:cNvSpPr/>
            <p:nvPr/>
          </p:nvSpPr>
          <p:spPr>
            <a:xfrm>
              <a:off x="1596875" y="2246600"/>
              <a:ext cx="316975" cy="555875"/>
            </a:xfrm>
            <a:custGeom>
              <a:rect b="b" l="l" r="r" t="t"/>
              <a:pathLst>
                <a:path extrusionOk="0" fill="none" h="22235" w="12679">
                  <a:moveTo>
                    <a:pt x="1" y="1"/>
                  </a:moveTo>
                  <a:lnTo>
                    <a:pt x="12678" y="2223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29"/>
            <p:cNvSpPr/>
            <p:nvPr/>
          </p:nvSpPr>
          <p:spPr>
            <a:xfrm>
              <a:off x="1596875" y="2246600"/>
              <a:ext cx="507800" cy="355075"/>
            </a:xfrm>
            <a:custGeom>
              <a:rect b="b" l="l" r="r" t="t"/>
              <a:pathLst>
                <a:path extrusionOk="0" fill="none" h="14203" w="20312">
                  <a:moveTo>
                    <a:pt x="1" y="1"/>
                  </a:moveTo>
                  <a:lnTo>
                    <a:pt x="20311" y="1420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29"/>
            <p:cNvSpPr/>
            <p:nvPr/>
          </p:nvSpPr>
          <p:spPr>
            <a:xfrm>
              <a:off x="1530050" y="2569875"/>
              <a:ext cx="383800" cy="232600"/>
            </a:xfrm>
            <a:custGeom>
              <a:rect b="b" l="l" r="r" t="t"/>
              <a:pathLst>
                <a:path extrusionOk="0" fill="none" h="9304" w="15352">
                  <a:moveTo>
                    <a:pt x="0" y="1"/>
                  </a:moveTo>
                  <a:lnTo>
                    <a:pt x="15351" y="930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29"/>
            <p:cNvSpPr/>
            <p:nvPr/>
          </p:nvSpPr>
          <p:spPr>
            <a:xfrm>
              <a:off x="1530050" y="2569875"/>
              <a:ext cx="126425" cy="445800"/>
            </a:xfrm>
            <a:custGeom>
              <a:rect b="b" l="l" r="r" t="t"/>
              <a:pathLst>
                <a:path extrusionOk="0" fill="none" h="17832" w="5057">
                  <a:moveTo>
                    <a:pt x="5057" y="17832"/>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29"/>
            <p:cNvSpPr/>
            <p:nvPr/>
          </p:nvSpPr>
          <p:spPr>
            <a:xfrm>
              <a:off x="1497375" y="3024425"/>
              <a:ext cx="164850" cy="32675"/>
            </a:xfrm>
            <a:custGeom>
              <a:rect b="b" l="l" r="r" t="t"/>
              <a:pathLst>
                <a:path extrusionOk="0" fill="none" h="1307" w="6594">
                  <a:moveTo>
                    <a:pt x="1" y="1307"/>
                  </a:moveTo>
                  <a:lnTo>
                    <a:pt x="6594"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29"/>
            <p:cNvSpPr/>
            <p:nvPr/>
          </p:nvSpPr>
          <p:spPr>
            <a:xfrm>
              <a:off x="1662200" y="3024425"/>
              <a:ext cx="151250" cy="218975"/>
            </a:xfrm>
            <a:custGeom>
              <a:rect b="b" l="l" r="r" t="t"/>
              <a:pathLst>
                <a:path extrusionOk="0" fill="none" h="8759" w="6050">
                  <a:moveTo>
                    <a:pt x="1" y="0"/>
                  </a:moveTo>
                  <a:lnTo>
                    <a:pt x="6049" y="875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29"/>
            <p:cNvSpPr/>
            <p:nvPr/>
          </p:nvSpPr>
          <p:spPr>
            <a:xfrm>
              <a:off x="1813725" y="3036525"/>
              <a:ext cx="32675" cy="206275"/>
            </a:xfrm>
            <a:custGeom>
              <a:rect b="b" l="l" r="r" t="t"/>
              <a:pathLst>
                <a:path extrusionOk="0" fill="none" h="8251" w="1307">
                  <a:moveTo>
                    <a:pt x="0" y="8250"/>
                  </a:moveTo>
                  <a:lnTo>
                    <a:pt x="130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29"/>
            <p:cNvSpPr/>
            <p:nvPr/>
          </p:nvSpPr>
          <p:spPr>
            <a:xfrm>
              <a:off x="1813425" y="3243375"/>
              <a:ext cx="145175" cy="50525"/>
            </a:xfrm>
            <a:custGeom>
              <a:rect b="b" l="l" r="r" t="t"/>
              <a:pathLst>
                <a:path extrusionOk="0" fill="none" h="2021" w="5807">
                  <a:moveTo>
                    <a:pt x="0" y="0"/>
                  </a:moveTo>
                  <a:lnTo>
                    <a:pt x="5807" y="202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29"/>
            <p:cNvSpPr/>
            <p:nvPr/>
          </p:nvSpPr>
          <p:spPr>
            <a:xfrm>
              <a:off x="1949200" y="3290550"/>
              <a:ext cx="52350" cy="323300"/>
            </a:xfrm>
            <a:custGeom>
              <a:rect b="b" l="l" r="r" t="t"/>
              <a:pathLst>
                <a:path extrusionOk="0" fill="none" h="12932" w="2094">
                  <a:moveTo>
                    <a:pt x="1" y="1"/>
                  </a:moveTo>
                  <a:lnTo>
                    <a:pt x="2093" y="1293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29"/>
            <p:cNvSpPr/>
            <p:nvPr/>
          </p:nvSpPr>
          <p:spPr>
            <a:xfrm>
              <a:off x="1113325" y="2415050"/>
              <a:ext cx="416750" cy="154850"/>
            </a:xfrm>
            <a:custGeom>
              <a:rect b="b" l="l" r="r" t="t"/>
              <a:pathLst>
                <a:path extrusionOk="0" fill="none" h="6194" w="16670">
                  <a:moveTo>
                    <a:pt x="0" y="0"/>
                  </a:moveTo>
                  <a:lnTo>
                    <a:pt x="16669" y="619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p29"/>
            <p:cNvSpPr/>
            <p:nvPr/>
          </p:nvSpPr>
          <p:spPr>
            <a:xfrm>
              <a:off x="2032675" y="1784200"/>
              <a:ext cx="84100" cy="296100"/>
            </a:xfrm>
            <a:custGeom>
              <a:rect b="b" l="l" r="r" t="t"/>
              <a:pathLst>
                <a:path extrusionOk="0" fill="none" h="11844" w="3364">
                  <a:moveTo>
                    <a:pt x="0" y="11843"/>
                  </a:moveTo>
                  <a:lnTo>
                    <a:pt x="3363"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p29"/>
            <p:cNvSpPr/>
            <p:nvPr/>
          </p:nvSpPr>
          <p:spPr>
            <a:xfrm>
              <a:off x="2116750" y="1784200"/>
              <a:ext cx="275225" cy="167575"/>
            </a:xfrm>
            <a:custGeom>
              <a:rect b="b" l="l" r="r" t="t"/>
              <a:pathLst>
                <a:path extrusionOk="0" fill="none" h="6703" w="11009">
                  <a:moveTo>
                    <a:pt x="0" y="1"/>
                  </a:moveTo>
                  <a:lnTo>
                    <a:pt x="11008" y="670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29"/>
            <p:cNvSpPr/>
            <p:nvPr/>
          </p:nvSpPr>
          <p:spPr>
            <a:xfrm>
              <a:off x="1166850" y="792275"/>
              <a:ext cx="1104150" cy="510800"/>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29"/>
            <p:cNvSpPr/>
            <p:nvPr/>
          </p:nvSpPr>
          <p:spPr>
            <a:xfrm>
              <a:off x="1154750" y="1080175"/>
              <a:ext cx="231975" cy="222900"/>
            </a:xfrm>
            <a:custGeom>
              <a:rect b="b" l="l" r="r" t="t"/>
              <a:pathLst>
                <a:path extrusionOk="0" fill="none" h="8916" w="9279">
                  <a:moveTo>
                    <a:pt x="0" y="8916"/>
                  </a:moveTo>
                  <a:lnTo>
                    <a:pt x="9279" y="6883"/>
                  </a:lnTo>
                  <a:lnTo>
                    <a:pt x="704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7" name="Google Shape;2867;p29"/>
            <p:cNvSpPr/>
            <p:nvPr/>
          </p:nvSpPr>
          <p:spPr>
            <a:xfrm>
              <a:off x="1382775" y="1177850"/>
              <a:ext cx="252850" cy="62325"/>
            </a:xfrm>
            <a:custGeom>
              <a:rect b="b" l="l" r="r" t="t"/>
              <a:pathLst>
                <a:path extrusionOk="0" fill="none" h="2493" w="10114">
                  <a:moveTo>
                    <a:pt x="0" y="2493"/>
                  </a:moveTo>
                  <a:lnTo>
                    <a:pt x="10113"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8" name="Google Shape;2868;p29"/>
            <p:cNvSpPr/>
            <p:nvPr/>
          </p:nvSpPr>
          <p:spPr>
            <a:xfrm>
              <a:off x="1647375" y="1043875"/>
              <a:ext cx="344800" cy="134000"/>
            </a:xfrm>
            <a:custGeom>
              <a:rect b="b" l="l" r="r" t="t"/>
              <a:pathLst>
                <a:path extrusionOk="0" fill="none" h="5360" w="13792">
                  <a:moveTo>
                    <a:pt x="1" y="5360"/>
                  </a:moveTo>
                  <a:lnTo>
                    <a:pt x="1379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9" name="Google Shape;2869;p29"/>
            <p:cNvSpPr/>
            <p:nvPr/>
          </p:nvSpPr>
          <p:spPr>
            <a:xfrm>
              <a:off x="1992150" y="792275"/>
              <a:ext cx="54750" cy="263725"/>
            </a:xfrm>
            <a:custGeom>
              <a:rect b="b" l="l" r="r" t="t"/>
              <a:pathLst>
                <a:path extrusionOk="0" fill="none" h="10549" w="2190">
                  <a:moveTo>
                    <a:pt x="0" y="10549"/>
                  </a:moveTo>
                  <a:lnTo>
                    <a:pt x="219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p29"/>
            <p:cNvSpPr/>
            <p:nvPr/>
          </p:nvSpPr>
          <p:spPr>
            <a:xfrm>
              <a:off x="2046875" y="792275"/>
              <a:ext cx="82000" cy="202025"/>
            </a:xfrm>
            <a:custGeom>
              <a:rect b="b" l="l" r="r" t="t"/>
              <a:pathLst>
                <a:path extrusionOk="0" fill="none" h="8081" w="3280">
                  <a:moveTo>
                    <a:pt x="1" y="0"/>
                  </a:moveTo>
                  <a:lnTo>
                    <a:pt x="3279" y="808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p29"/>
            <p:cNvSpPr/>
            <p:nvPr/>
          </p:nvSpPr>
          <p:spPr>
            <a:xfrm>
              <a:off x="1509175" y="1303050"/>
              <a:ext cx="189350" cy="181475"/>
            </a:xfrm>
            <a:custGeom>
              <a:rect b="b" l="l" r="r" t="t"/>
              <a:pathLst>
                <a:path extrusionOk="0" fill="none" h="7259" w="7574">
                  <a:moveTo>
                    <a:pt x="1" y="2323"/>
                  </a:moveTo>
                  <a:lnTo>
                    <a:pt x="2577" y="7259"/>
                  </a:lnTo>
                  <a:lnTo>
                    <a:pt x="7573" y="4114"/>
                  </a:lnTo>
                  <a:lnTo>
                    <a:pt x="5541" y="1"/>
                  </a:lnTo>
                  <a:lnTo>
                    <a:pt x="352" y="232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p29"/>
            <p:cNvSpPr/>
            <p:nvPr/>
          </p:nvSpPr>
          <p:spPr>
            <a:xfrm>
              <a:off x="1850300" y="1393775"/>
              <a:ext cx="487825" cy="35052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29"/>
            <p:cNvSpPr/>
            <p:nvPr/>
          </p:nvSpPr>
          <p:spPr>
            <a:xfrm>
              <a:off x="1787100" y="1207200"/>
              <a:ext cx="158800" cy="32975"/>
            </a:xfrm>
            <a:custGeom>
              <a:rect b="b" l="l" r="r" t="t"/>
              <a:pathLst>
                <a:path extrusionOk="0" fill="none" h="1319" w="6352">
                  <a:moveTo>
                    <a:pt x="1" y="1319"/>
                  </a:moveTo>
                  <a:lnTo>
                    <a:pt x="635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29"/>
            <p:cNvSpPr/>
            <p:nvPr/>
          </p:nvSpPr>
          <p:spPr>
            <a:xfrm>
              <a:off x="1585700" y="1315150"/>
              <a:ext cx="49925" cy="169675"/>
            </a:xfrm>
            <a:custGeom>
              <a:rect b="b" l="l" r="r" t="t"/>
              <a:pathLst>
                <a:path extrusionOk="0" fill="none" h="6787" w="1997">
                  <a:moveTo>
                    <a:pt x="0" y="6787"/>
                  </a:moveTo>
                  <a:lnTo>
                    <a:pt x="199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29"/>
            <p:cNvSpPr/>
            <p:nvPr/>
          </p:nvSpPr>
          <p:spPr>
            <a:xfrm>
              <a:off x="1517950" y="1361125"/>
              <a:ext cx="180575" cy="44775"/>
            </a:xfrm>
            <a:custGeom>
              <a:rect b="b" l="l" r="r" t="t"/>
              <a:pathLst>
                <a:path extrusionOk="0" fill="none" h="1791" w="7223">
                  <a:moveTo>
                    <a:pt x="7222" y="1791"/>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p29"/>
            <p:cNvSpPr/>
            <p:nvPr/>
          </p:nvSpPr>
          <p:spPr>
            <a:xfrm>
              <a:off x="2004250" y="1395000"/>
              <a:ext cx="70475" cy="65350"/>
            </a:xfrm>
            <a:custGeom>
              <a:rect b="b" l="l" r="r" t="t"/>
              <a:pathLst>
                <a:path extrusionOk="0" fill="none" h="2614" w="2819">
                  <a:moveTo>
                    <a:pt x="2819" y="2613"/>
                  </a:moveTo>
                  <a:lnTo>
                    <a:pt x="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p29"/>
            <p:cNvSpPr/>
            <p:nvPr/>
          </p:nvSpPr>
          <p:spPr>
            <a:xfrm>
              <a:off x="2074700" y="1417975"/>
              <a:ext cx="134600" cy="42375"/>
            </a:xfrm>
            <a:custGeom>
              <a:rect b="b" l="l" r="r" t="t"/>
              <a:pathLst>
                <a:path extrusionOk="0" fill="none" h="1695" w="5384">
                  <a:moveTo>
                    <a:pt x="1" y="1694"/>
                  </a:moveTo>
                  <a:lnTo>
                    <a:pt x="5384"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8" name="Google Shape;2878;p29"/>
            <p:cNvSpPr/>
            <p:nvPr/>
          </p:nvSpPr>
          <p:spPr>
            <a:xfrm>
              <a:off x="2209275" y="1417975"/>
              <a:ext cx="25" cy="228050"/>
            </a:xfrm>
            <a:custGeom>
              <a:rect b="b" l="l" r="r" t="t"/>
              <a:pathLst>
                <a:path extrusionOk="0" fill="none" h="9122" w="1">
                  <a:moveTo>
                    <a:pt x="1" y="0"/>
                  </a:moveTo>
                  <a:lnTo>
                    <a:pt x="1" y="912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9" name="Google Shape;2879;p29"/>
            <p:cNvSpPr/>
            <p:nvPr/>
          </p:nvSpPr>
          <p:spPr>
            <a:xfrm>
              <a:off x="2442750" y="780475"/>
              <a:ext cx="856175" cy="991650"/>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29"/>
            <p:cNvSpPr/>
            <p:nvPr/>
          </p:nvSpPr>
          <p:spPr>
            <a:xfrm>
              <a:off x="2484475" y="846700"/>
              <a:ext cx="198725" cy="221400"/>
            </a:xfrm>
            <a:custGeom>
              <a:rect b="b" l="l" r="r" t="t"/>
              <a:pathLst>
                <a:path extrusionOk="0" fill="none" h="8856" w="7949">
                  <a:moveTo>
                    <a:pt x="1" y="1"/>
                  </a:moveTo>
                  <a:lnTo>
                    <a:pt x="7948" y="885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29"/>
            <p:cNvSpPr/>
            <p:nvPr/>
          </p:nvSpPr>
          <p:spPr>
            <a:xfrm>
              <a:off x="2683175" y="1068075"/>
              <a:ext cx="82875" cy="313625"/>
            </a:xfrm>
            <a:custGeom>
              <a:rect b="b" l="l" r="r" t="t"/>
              <a:pathLst>
                <a:path extrusionOk="0" fill="none" h="12545" w="3315">
                  <a:moveTo>
                    <a:pt x="0" y="1"/>
                  </a:moveTo>
                  <a:lnTo>
                    <a:pt x="3315" y="1254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29"/>
            <p:cNvSpPr/>
            <p:nvPr/>
          </p:nvSpPr>
          <p:spPr>
            <a:xfrm>
              <a:off x="2778125" y="780475"/>
              <a:ext cx="190850" cy="351425"/>
            </a:xfrm>
            <a:custGeom>
              <a:rect b="b" l="l" r="r" t="t"/>
              <a:pathLst>
                <a:path extrusionOk="0" fill="none" h="14057" w="7634">
                  <a:moveTo>
                    <a:pt x="7634" y="14057"/>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29"/>
            <p:cNvSpPr/>
            <p:nvPr/>
          </p:nvSpPr>
          <p:spPr>
            <a:xfrm>
              <a:off x="2695275" y="1068075"/>
              <a:ext cx="261600" cy="63825"/>
            </a:xfrm>
            <a:custGeom>
              <a:rect b="b" l="l" r="r" t="t"/>
              <a:pathLst>
                <a:path extrusionOk="0" fill="none" h="2553" w="10464">
                  <a:moveTo>
                    <a:pt x="0" y="1"/>
                  </a:moveTo>
                  <a:lnTo>
                    <a:pt x="10464" y="255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29"/>
            <p:cNvSpPr/>
            <p:nvPr/>
          </p:nvSpPr>
          <p:spPr>
            <a:xfrm>
              <a:off x="2683175" y="780475"/>
              <a:ext cx="94975" cy="287625"/>
            </a:xfrm>
            <a:custGeom>
              <a:rect b="b" l="l" r="r" t="t"/>
              <a:pathLst>
                <a:path extrusionOk="0" fill="none" h="11505" w="3799">
                  <a:moveTo>
                    <a:pt x="0" y="11505"/>
                  </a:moveTo>
                  <a:lnTo>
                    <a:pt x="379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29"/>
            <p:cNvSpPr/>
            <p:nvPr/>
          </p:nvSpPr>
          <p:spPr>
            <a:xfrm>
              <a:off x="2443050" y="1068075"/>
              <a:ext cx="240150" cy="130675"/>
            </a:xfrm>
            <a:custGeom>
              <a:rect b="b" l="l" r="r" t="t"/>
              <a:pathLst>
                <a:path extrusionOk="0" fill="none" h="5227" w="9606">
                  <a:moveTo>
                    <a:pt x="1" y="5226"/>
                  </a:moveTo>
                  <a:lnTo>
                    <a:pt x="9605"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29"/>
            <p:cNvSpPr/>
            <p:nvPr/>
          </p:nvSpPr>
          <p:spPr>
            <a:xfrm>
              <a:off x="2621775" y="1381675"/>
              <a:ext cx="144275" cy="85925"/>
            </a:xfrm>
            <a:custGeom>
              <a:rect b="b" l="l" r="r" t="t"/>
              <a:pathLst>
                <a:path extrusionOk="0" fill="none" h="3437" w="5771">
                  <a:moveTo>
                    <a:pt x="1" y="3436"/>
                  </a:moveTo>
                  <a:lnTo>
                    <a:pt x="577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29"/>
            <p:cNvSpPr/>
            <p:nvPr/>
          </p:nvSpPr>
          <p:spPr>
            <a:xfrm>
              <a:off x="2766025" y="1381675"/>
              <a:ext cx="123425" cy="241675"/>
            </a:xfrm>
            <a:custGeom>
              <a:rect b="b" l="l" r="r" t="t"/>
              <a:pathLst>
                <a:path extrusionOk="0" fill="none" h="9667" w="4937">
                  <a:moveTo>
                    <a:pt x="1" y="1"/>
                  </a:moveTo>
                  <a:lnTo>
                    <a:pt x="4936" y="966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8" name="Google Shape;2888;p29"/>
            <p:cNvSpPr/>
            <p:nvPr/>
          </p:nvSpPr>
          <p:spPr>
            <a:xfrm>
              <a:off x="2654450" y="1381675"/>
              <a:ext cx="111600" cy="387725"/>
            </a:xfrm>
            <a:custGeom>
              <a:rect b="b" l="l" r="r" t="t"/>
              <a:pathLst>
                <a:path extrusionOk="0" fill="none" h="15509" w="4464">
                  <a:moveTo>
                    <a:pt x="0" y="15509"/>
                  </a:moveTo>
                  <a:lnTo>
                    <a:pt x="4464"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p29"/>
            <p:cNvSpPr/>
            <p:nvPr/>
          </p:nvSpPr>
          <p:spPr>
            <a:xfrm>
              <a:off x="2443050" y="1198725"/>
              <a:ext cx="323000" cy="182975"/>
            </a:xfrm>
            <a:custGeom>
              <a:rect b="b" l="l" r="r" t="t"/>
              <a:pathLst>
                <a:path extrusionOk="0" fill="none" h="7319" w="12920">
                  <a:moveTo>
                    <a:pt x="1" y="0"/>
                  </a:moveTo>
                  <a:lnTo>
                    <a:pt x="12920" y="731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29"/>
            <p:cNvSpPr/>
            <p:nvPr/>
          </p:nvSpPr>
          <p:spPr>
            <a:xfrm>
              <a:off x="2766025" y="1123125"/>
              <a:ext cx="211125" cy="253450"/>
            </a:xfrm>
            <a:custGeom>
              <a:rect b="b" l="l" r="r" t="t"/>
              <a:pathLst>
                <a:path extrusionOk="0" fill="none" h="10138" w="8445">
                  <a:moveTo>
                    <a:pt x="8444" y="0"/>
                  </a:moveTo>
                  <a:lnTo>
                    <a:pt x="1" y="1013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29"/>
            <p:cNvSpPr/>
            <p:nvPr/>
          </p:nvSpPr>
          <p:spPr>
            <a:xfrm>
              <a:off x="2968950" y="1133400"/>
              <a:ext cx="133100" cy="392250"/>
            </a:xfrm>
            <a:custGeom>
              <a:rect b="b" l="l" r="r" t="t"/>
              <a:pathLst>
                <a:path extrusionOk="0" fill="none" h="15690" w="5324">
                  <a:moveTo>
                    <a:pt x="1" y="0"/>
                  </a:moveTo>
                  <a:lnTo>
                    <a:pt x="5323" y="1569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29"/>
            <p:cNvSpPr/>
            <p:nvPr/>
          </p:nvSpPr>
          <p:spPr>
            <a:xfrm>
              <a:off x="2766025" y="1381675"/>
              <a:ext cx="336025" cy="143975"/>
            </a:xfrm>
            <a:custGeom>
              <a:rect b="b" l="l" r="r" t="t"/>
              <a:pathLst>
                <a:path extrusionOk="0" fill="none" h="5759" w="13441">
                  <a:moveTo>
                    <a:pt x="1" y="1"/>
                  </a:moveTo>
                  <a:lnTo>
                    <a:pt x="13440" y="575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29"/>
            <p:cNvSpPr/>
            <p:nvPr/>
          </p:nvSpPr>
          <p:spPr>
            <a:xfrm>
              <a:off x="3102025" y="1240150"/>
              <a:ext cx="147600" cy="285500"/>
            </a:xfrm>
            <a:custGeom>
              <a:rect b="b" l="l" r="r" t="t"/>
              <a:pathLst>
                <a:path extrusionOk="0" fill="none" h="11420" w="5904">
                  <a:moveTo>
                    <a:pt x="0" y="11420"/>
                  </a:moveTo>
                  <a:lnTo>
                    <a:pt x="5904"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p29"/>
            <p:cNvSpPr/>
            <p:nvPr/>
          </p:nvSpPr>
          <p:spPr>
            <a:xfrm>
              <a:off x="2969875" y="861825"/>
              <a:ext cx="185700" cy="270075"/>
            </a:xfrm>
            <a:custGeom>
              <a:rect b="b" l="l" r="r" t="t"/>
              <a:pathLst>
                <a:path extrusionOk="0" fill="none" h="10803" w="7428">
                  <a:moveTo>
                    <a:pt x="0" y="10803"/>
                  </a:moveTo>
                  <a:lnTo>
                    <a:pt x="7428"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29"/>
            <p:cNvSpPr/>
            <p:nvPr/>
          </p:nvSpPr>
          <p:spPr>
            <a:xfrm>
              <a:off x="2969875" y="1131875"/>
              <a:ext cx="275225" cy="116775"/>
            </a:xfrm>
            <a:custGeom>
              <a:rect b="b" l="l" r="r" t="t"/>
              <a:pathLst>
                <a:path extrusionOk="0" fill="none" h="4671" w="11009">
                  <a:moveTo>
                    <a:pt x="0" y="1"/>
                  </a:moveTo>
                  <a:lnTo>
                    <a:pt x="11008" y="467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29"/>
            <p:cNvSpPr/>
            <p:nvPr/>
          </p:nvSpPr>
          <p:spPr>
            <a:xfrm>
              <a:off x="3349700" y="2603750"/>
              <a:ext cx="1343375" cy="1817575"/>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29"/>
            <p:cNvSpPr/>
            <p:nvPr/>
          </p:nvSpPr>
          <p:spPr>
            <a:xfrm>
              <a:off x="3385100" y="2877450"/>
              <a:ext cx="295475" cy="291550"/>
            </a:xfrm>
            <a:custGeom>
              <a:rect b="b" l="l" r="r" t="t"/>
              <a:pathLst>
                <a:path extrusionOk="0" fill="none" h="11662" w="11819">
                  <a:moveTo>
                    <a:pt x="0" y="0"/>
                  </a:moveTo>
                  <a:lnTo>
                    <a:pt x="11819" y="1166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29"/>
            <p:cNvSpPr/>
            <p:nvPr/>
          </p:nvSpPr>
          <p:spPr>
            <a:xfrm>
              <a:off x="3680550" y="2603750"/>
              <a:ext cx="106775" cy="565250"/>
            </a:xfrm>
            <a:custGeom>
              <a:rect b="b" l="l" r="r" t="t"/>
              <a:pathLst>
                <a:path extrusionOk="0" fill="none" h="22610" w="4271">
                  <a:moveTo>
                    <a:pt x="1" y="22610"/>
                  </a:moveTo>
                  <a:lnTo>
                    <a:pt x="427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29"/>
            <p:cNvSpPr/>
            <p:nvPr/>
          </p:nvSpPr>
          <p:spPr>
            <a:xfrm>
              <a:off x="3787300" y="2603750"/>
              <a:ext cx="225625" cy="660225"/>
            </a:xfrm>
            <a:custGeom>
              <a:rect b="b" l="l" r="r" t="t"/>
              <a:pathLst>
                <a:path extrusionOk="0" fill="none" h="26409" w="9025">
                  <a:moveTo>
                    <a:pt x="1" y="1"/>
                  </a:moveTo>
                  <a:lnTo>
                    <a:pt x="9025" y="2640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29"/>
            <p:cNvSpPr/>
            <p:nvPr/>
          </p:nvSpPr>
          <p:spPr>
            <a:xfrm>
              <a:off x="4093350" y="2738325"/>
              <a:ext cx="140350" cy="442775"/>
            </a:xfrm>
            <a:custGeom>
              <a:rect b="b" l="l" r="r" t="t"/>
              <a:pathLst>
                <a:path extrusionOk="0" fill="none" h="17711" w="5614">
                  <a:moveTo>
                    <a:pt x="5614" y="17711"/>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29"/>
            <p:cNvSpPr/>
            <p:nvPr/>
          </p:nvSpPr>
          <p:spPr>
            <a:xfrm>
              <a:off x="4012900" y="2738325"/>
              <a:ext cx="80475" cy="525650"/>
            </a:xfrm>
            <a:custGeom>
              <a:rect b="b" l="l" r="r" t="t"/>
              <a:pathLst>
                <a:path extrusionOk="0" fill="none" h="21026" w="3219">
                  <a:moveTo>
                    <a:pt x="3219" y="1"/>
                  </a:moveTo>
                  <a:lnTo>
                    <a:pt x="1" y="2102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29"/>
            <p:cNvSpPr/>
            <p:nvPr/>
          </p:nvSpPr>
          <p:spPr>
            <a:xfrm>
              <a:off x="4015025" y="3249125"/>
              <a:ext cx="183000" cy="352025"/>
            </a:xfrm>
            <a:custGeom>
              <a:rect b="b" l="l" r="r" t="t"/>
              <a:pathLst>
                <a:path extrusionOk="0" fill="none" h="14081" w="7320">
                  <a:moveTo>
                    <a:pt x="7319" y="14081"/>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29"/>
            <p:cNvSpPr/>
            <p:nvPr/>
          </p:nvSpPr>
          <p:spPr>
            <a:xfrm>
              <a:off x="4198000" y="3181075"/>
              <a:ext cx="35700" cy="420075"/>
            </a:xfrm>
            <a:custGeom>
              <a:rect b="b" l="l" r="r" t="t"/>
              <a:pathLst>
                <a:path extrusionOk="0" fill="none" h="16803" w="1428">
                  <a:moveTo>
                    <a:pt x="0" y="16803"/>
                  </a:moveTo>
                  <a:lnTo>
                    <a:pt x="1428"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29"/>
            <p:cNvSpPr/>
            <p:nvPr/>
          </p:nvSpPr>
          <p:spPr>
            <a:xfrm>
              <a:off x="4013225" y="3179575"/>
              <a:ext cx="220175" cy="70775"/>
            </a:xfrm>
            <a:custGeom>
              <a:rect b="b" l="l" r="r" t="t"/>
              <a:pathLst>
                <a:path extrusionOk="0" fill="none" h="2831" w="8807">
                  <a:moveTo>
                    <a:pt x="8806" y="0"/>
                  </a:moveTo>
                  <a:lnTo>
                    <a:pt x="0" y="283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29"/>
            <p:cNvSpPr/>
            <p:nvPr/>
          </p:nvSpPr>
          <p:spPr>
            <a:xfrm>
              <a:off x="3680550" y="3168975"/>
              <a:ext cx="338125" cy="80175"/>
            </a:xfrm>
            <a:custGeom>
              <a:rect b="b" l="l" r="r" t="t"/>
              <a:pathLst>
                <a:path extrusionOk="0" fill="none" h="3207" w="13525">
                  <a:moveTo>
                    <a:pt x="1" y="1"/>
                  </a:moveTo>
                  <a:lnTo>
                    <a:pt x="13525" y="320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29"/>
            <p:cNvSpPr/>
            <p:nvPr/>
          </p:nvSpPr>
          <p:spPr>
            <a:xfrm>
              <a:off x="3641550" y="3168975"/>
              <a:ext cx="39025" cy="251950"/>
            </a:xfrm>
            <a:custGeom>
              <a:rect b="b" l="l" r="r" t="t"/>
              <a:pathLst>
                <a:path extrusionOk="0" fill="none" h="10078" w="1561">
                  <a:moveTo>
                    <a:pt x="1561" y="1"/>
                  </a:moveTo>
                  <a:lnTo>
                    <a:pt x="0" y="1007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29"/>
            <p:cNvSpPr/>
            <p:nvPr/>
          </p:nvSpPr>
          <p:spPr>
            <a:xfrm>
              <a:off x="3364525" y="3168975"/>
              <a:ext cx="316050" cy="109800"/>
            </a:xfrm>
            <a:custGeom>
              <a:rect b="b" l="l" r="r" t="t"/>
              <a:pathLst>
                <a:path extrusionOk="0" fill="none" h="4392" w="12642">
                  <a:moveTo>
                    <a:pt x="0" y="4392"/>
                  </a:moveTo>
                  <a:lnTo>
                    <a:pt x="12642"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29"/>
            <p:cNvSpPr/>
            <p:nvPr/>
          </p:nvSpPr>
          <p:spPr>
            <a:xfrm>
              <a:off x="3680550" y="3168975"/>
              <a:ext cx="160000" cy="375025"/>
            </a:xfrm>
            <a:custGeom>
              <a:rect b="b" l="l" r="r" t="t"/>
              <a:pathLst>
                <a:path extrusionOk="0" fill="none" h="15001" w="6400">
                  <a:moveTo>
                    <a:pt x="1" y="1"/>
                  </a:moveTo>
                  <a:lnTo>
                    <a:pt x="6400" y="1500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29"/>
            <p:cNvSpPr/>
            <p:nvPr/>
          </p:nvSpPr>
          <p:spPr>
            <a:xfrm>
              <a:off x="3840525" y="3249125"/>
              <a:ext cx="178150" cy="294875"/>
            </a:xfrm>
            <a:custGeom>
              <a:rect b="b" l="l" r="r" t="t"/>
              <a:pathLst>
                <a:path extrusionOk="0" fill="none" h="11795" w="7126">
                  <a:moveTo>
                    <a:pt x="1" y="11795"/>
                  </a:moveTo>
                  <a:lnTo>
                    <a:pt x="7126"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29"/>
            <p:cNvSpPr/>
            <p:nvPr/>
          </p:nvSpPr>
          <p:spPr>
            <a:xfrm>
              <a:off x="3929450" y="3247600"/>
              <a:ext cx="83475" cy="524425"/>
            </a:xfrm>
            <a:custGeom>
              <a:rect b="b" l="l" r="r" t="t"/>
              <a:pathLst>
                <a:path extrusionOk="0" fill="none" h="20977" w="3339">
                  <a:moveTo>
                    <a:pt x="0" y="20977"/>
                  </a:moveTo>
                  <a:lnTo>
                    <a:pt x="333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29"/>
            <p:cNvSpPr/>
            <p:nvPr/>
          </p:nvSpPr>
          <p:spPr>
            <a:xfrm>
              <a:off x="3902525" y="3601125"/>
              <a:ext cx="295500" cy="170900"/>
            </a:xfrm>
            <a:custGeom>
              <a:rect b="b" l="l" r="r" t="t"/>
              <a:pathLst>
                <a:path extrusionOk="0" fill="none" h="6836" w="11820">
                  <a:moveTo>
                    <a:pt x="1" y="6836"/>
                  </a:moveTo>
                  <a:lnTo>
                    <a:pt x="1181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29"/>
            <p:cNvSpPr/>
            <p:nvPr/>
          </p:nvSpPr>
          <p:spPr>
            <a:xfrm>
              <a:off x="4201025" y="3131475"/>
              <a:ext cx="235300" cy="464850"/>
            </a:xfrm>
            <a:custGeom>
              <a:rect b="b" l="l" r="r" t="t"/>
              <a:pathLst>
                <a:path extrusionOk="0" fill="none" h="18594" w="9412">
                  <a:moveTo>
                    <a:pt x="0" y="18593"/>
                  </a:moveTo>
                  <a:lnTo>
                    <a:pt x="941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29"/>
            <p:cNvSpPr/>
            <p:nvPr/>
          </p:nvSpPr>
          <p:spPr>
            <a:xfrm>
              <a:off x="4233675" y="3136025"/>
              <a:ext cx="222300" cy="45075"/>
            </a:xfrm>
            <a:custGeom>
              <a:rect b="b" l="l" r="r" t="t"/>
              <a:pathLst>
                <a:path extrusionOk="0" fill="none" h="1803" w="8892">
                  <a:moveTo>
                    <a:pt x="1" y="1803"/>
                  </a:moveTo>
                  <a:lnTo>
                    <a:pt x="8892"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29"/>
            <p:cNvSpPr/>
            <p:nvPr/>
          </p:nvSpPr>
          <p:spPr>
            <a:xfrm>
              <a:off x="4455950" y="3147500"/>
              <a:ext cx="71100" cy="411625"/>
            </a:xfrm>
            <a:custGeom>
              <a:rect b="b" l="l" r="r" t="t"/>
              <a:pathLst>
                <a:path extrusionOk="0" fill="none" h="16465" w="2844">
                  <a:moveTo>
                    <a:pt x="1" y="1"/>
                  </a:moveTo>
                  <a:lnTo>
                    <a:pt x="2843" y="1646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29"/>
            <p:cNvSpPr/>
            <p:nvPr/>
          </p:nvSpPr>
          <p:spPr>
            <a:xfrm>
              <a:off x="4198000" y="3559100"/>
              <a:ext cx="329050" cy="41750"/>
            </a:xfrm>
            <a:custGeom>
              <a:rect b="b" l="l" r="r" t="t"/>
              <a:pathLst>
                <a:path extrusionOk="0" fill="none" h="1670" w="13162">
                  <a:moveTo>
                    <a:pt x="13161" y="0"/>
                  </a:moveTo>
                  <a:lnTo>
                    <a:pt x="0" y="167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29"/>
            <p:cNvSpPr/>
            <p:nvPr/>
          </p:nvSpPr>
          <p:spPr>
            <a:xfrm>
              <a:off x="4198000" y="3589050"/>
              <a:ext cx="205975" cy="407075"/>
            </a:xfrm>
            <a:custGeom>
              <a:rect b="b" l="l" r="r" t="t"/>
              <a:pathLst>
                <a:path extrusionOk="0" fill="none" h="16283" w="8239">
                  <a:moveTo>
                    <a:pt x="0" y="0"/>
                  </a:moveTo>
                  <a:lnTo>
                    <a:pt x="8238" y="1628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29"/>
            <p:cNvSpPr/>
            <p:nvPr/>
          </p:nvSpPr>
          <p:spPr>
            <a:xfrm>
              <a:off x="4185900" y="3589050"/>
              <a:ext cx="12125" cy="523800"/>
            </a:xfrm>
            <a:custGeom>
              <a:rect b="b" l="l" r="r" t="t"/>
              <a:pathLst>
                <a:path extrusionOk="0" fill="none" h="20952" w="485">
                  <a:moveTo>
                    <a:pt x="0" y="20952"/>
                  </a:moveTo>
                  <a:lnTo>
                    <a:pt x="484"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29"/>
            <p:cNvSpPr/>
            <p:nvPr/>
          </p:nvSpPr>
          <p:spPr>
            <a:xfrm>
              <a:off x="4185900" y="4100725"/>
              <a:ext cx="119475" cy="168475"/>
            </a:xfrm>
            <a:custGeom>
              <a:rect b="b" l="l" r="r" t="t"/>
              <a:pathLst>
                <a:path extrusionOk="0" fill="none" h="6739" w="4779">
                  <a:moveTo>
                    <a:pt x="4779" y="6739"/>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29"/>
            <p:cNvSpPr/>
            <p:nvPr/>
          </p:nvSpPr>
          <p:spPr>
            <a:xfrm>
              <a:off x="3958775" y="4085900"/>
              <a:ext cx="227150" cy="14850"/>
            </a:xfrm>
            <a:custGeom>
              <a:rect b="b" l="l" r="r" t="t"/>
              <a:pathLst>
                <a:path extrusionOk="0" fill="none" h="594" w="9086">
                  <a:moveTo>
                    <a:pt x="9085" y="594"/>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29"/>
            <p:cNvSpPr/>
            <p:nvPr/>
          </p:nvSpPr>
          <p:spPr>
            <a:xfrm>
              <a:off x="4185900" y="3996100"/>
              <a:ext cx="218075" cy="104650"/>
            </a:xfrm>
            <a:custGeom>
              <a:rect b="b" l="l" r="r" t="t"/>
              <a:pathLst>
                <a:path extrusionOk="0" fill="none" h="4186" w="8723">
                  <a:moveTo>
                    <a:pt x="0" y="4186"/>
                  </a:moveTo>
                  <a:lnTo>
                    <a:pt x="8722"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29"/>
            <p:cNvSpPr/>
            <p:nvPr/>
          </p:nvSpPr>
          <p:spPr>
            <a:xfrm>
              <a:off x="4334375" y="2852350"/>
              <a:ext cx="111025" cy="283700"/>
            </a:xfrm>
            <a:custGeom>
              <a:rect b="b" l="l" r="r" t="t"/>
              <a:pathLst>
                <a:path extrusionOk="0" fill="none" h="11348" w="4441">
                  <a:moveTo>
                    <a:pt x="4440" y="11347"/>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29"/>
            <p:cNvSpPr/>
            <p:nvPr/>
          </p:nvSpPr>
          <p:spPr>
            <a:xfrm>
              <a:off x="3385100" y="2652150"/>
              <a:ext cx="158175" cy="225325"/>
            </a:xfrm>
            <a:custGeom>
              <a:rect b="b" l="l" r="r" t="t"/>
              <a:pathLst>
                <a:path extrusionOk="0" fill="none" h="9013" w="6327">
                  <a:moveTo>
                    <a:pt x="0" y="9012"/>
                  </a:moveTo>
                  <a:lnTo>
                    <a:pt x="632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29"/>
            <p:cNvSpPr/>
            <p:nvPr/>
          </p:nvSpPr>
          <p:spPr>
            <a:xfrm>
              <a:off x="3544150" y="2591975"/>
              <a:ext cx="256175" cy="64425"/>
            </a:xfrm>
            <a:custGeom>
              <a:rect b="b" l="l" r="r" t="t"/>
              <a:pathLst>
                <a:path extrusionOk="0" fill="none" h="2577" w="10247">
                  <a:moveTo>
                    <a:pt x="1" y="2577"/>
                  </a:moveTo>
                  <a:lnTo>
                    <a:pt x="1024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29"/>
            <p:cNvSpPr/>
            <p:nvPr/>
          </p:nvSpPr>
          <p:spPr>
            <a:xfrm>
              <a:off x="3473100" y="1177850"/>
              <a:ext cx="3833475" cy="2175325"/>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5" name="Google Shape;2925;p29"/>
            <p:cNvSpPr/>
            <p:nvPr/>
          </p:nvSpPr>
          <p:spPr>
            <a:xfrm>
              <a:off x="3473100" y="2483100"/>
              <a:ext cx="168475" cy="66850"/>
            </a:xfrm>
            <a:custGeom>
              <a:rect b="b" l="l" r="r" t="t"/>
              <a:pathLst>
                <a:path extrusionOk="0" fill="none" h="2674" w="6739">
                  <a:moveTo>
                    <a:pt x="0" y="0"/>
                  </a:moveTo>
                  <a:lnTo>
                    <a:pt x="6738" y="267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29"/>
            <p:cNvSpPr/>
            <p:nvPr/>
          </p:nvSpPr>
          <p:spPr>
            <a:xfrm>
              <a:off x="3493950" y="2402950"/>
              <a:ext cx="138850" cy="200825"/>
            </a:xfrm>
            <a:custGeom>
              <a:rect b="b" l="l" r="r" t="t"/>
              <a:pathLst>
                <a:path extrusionOk="0" fill="none" h="8033" w="5554">
                  <a:moveTo>
                    <a:pt x="1" y="8033"/>
                  </a:moveTo>
                  <a:lnTo>
                    <a:pt x="5553"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7" name="Google Shape;2927;p29"/>
            <p:cNvSpPr/>
            <p:nvPr/>
          </p:nvSpPr>
          <p:spPr>
            <a:xfrm>
              <a:off x="3632775" y="2176750"/>
              <a:ext cx="356575" cy="226225"/>
            </a:xfrm>
            <a:custGeom>
              <a:rect b="b" l="l" r="r" t="t"/>
              <a:pathLst>
                <a:path extrusionOk="0" fill="none" h="9049" w="14263">
                  <a:moveTo>
                    <a:pt x="0" y="9049"/>
                  </a:moveTo>
                  <a:lnTo>
                    <a:pt x="14262"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8" name="Google Shape;2928;p29"/>
            <p:cNvSpPr/>
            <p:nvPr/>
          </p:nvSpPr>
          <p:spPr>
            <a:xfrm>
              <a:off x="3754650" y="2173125"/>
              <a:ext cx="246200" cy="254050"/>
            </a:xfrm>
            <a:custGeom>
              <a:rect b="b" l="l" r="r" t="t"/>
              <a:pathLst>
                <a:path extrusionOk="0" fill="none" h="10162" w="9848">
                  <a:moveTo>
                    <a:pt x="0" y="10161"/>
                  </a:moveTo>
                  <a:lnTo>
                    <a:pt x="984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29"/>
            <p:cNvSpPr/>
            <p:nvPr/>
          </p:nvSpPr>
          <p:spPr>
            <a:xfrm>
              <a:off x="3936100" y="2173125"/>
              <a:ext cx="64750" cy="167850"/>
            </a:xfrm>
            <a:custGeom>
              <a:rect b="b" l="l" r="r" t="t"/>
              <a:pathLst>
                <a:path extrusionOk="0" fill="none" h="6714" w="2590">
                  <a:moveTo>
                    <a:pt x="0" y="6714"/>
                  </a:moveTo>
                  <a:lnTo>
                    <a:pt x="258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29"/>
            <p:cNvSpPr/>
            <p:nvPr/>
          </p:nvSpPr>
          <p:spPr>
            <a:xfrm>
              <a:off x="3998100" y="2185200"/>
              <a:ext cx="145775" cy="309700"/>
            </a:xfrm>
            <a:custGeom>
              <a:rect b="b" l="l" r="r" t="t"/>
              <a:pathLst>
                <a:path extrusionOk="0" fill="none" h="12388" w="5831">
                  <a:moveTo>
                    <a:pt x="5831" y="12388"/>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p29"/>
            <p:cNvSpPr/>
            <p:nvPr/>
          </p:nvSpPr>
          <p:spPr>
            <a:xfrm>
              <a:off x="3855350" y="2066350"/>
              <a:ext cx="142775" cy="118875"/>
            </a:xfrm>
            <a:custGeom>
              <a:rect b="b" l="l" r="r" t="t"/>
              <a:pathLst>
                <a:path extrusionOk="0" fill="none" h="4755" w="5711">
                  <a:moveTo>
                    <a:pt x="1" y="1"/>
                  </a:moveTo>
                  <a:lnTo>
                    <a:pt x="5710" y="475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2" name="Google Shape;2932;p29"/>
            <p:cNvSpPr/>
            <p:nvPr/>
          </p:nvSpPr>
          <p:spPr>
            <a:xfrm>
              <a:off x="3749500" y="2125625"/>
              <a:ext cx="248625" cy="59600"/>
            </a:xfrm>
            <a:custGeom>
              <a:rect b="b" l="l" r="r" t="t"/>
              <a:pathLst>
                <a:path extrusionOk="0" fill="none" h="2384" w="9945">
                  <a:moveTo>
                    <a:pt x="1" y="1"/>
                  </a:moveTo>
                  <a:lnTo>
                    <a:pt x="9944" y="2384"/>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3" name="Google Shape;2933;p29"/>
            <p:cNvSpPr/>
            <p:nvPr/>
          </p:nvSpPr>
          <p:spPr>
            <a:xfrm>
              <a:off x="3632775" y="2185200"/>
              <a:ext cx="368075" cy="61425"/>
            </a:xfrm>
            <a:custGeom>
              <a:rect b="b" l="l" r="r" t="t"/>
              <a:pathLst>
                <a:path extrusionOk="0" fill="none" h="2457" w="14723">
                  <a:moveTo>
                    <a:pt x="0" y="2457"/>
                  </a:moveTo>
                  <a:lnTo>
                    <a:pt x="14722"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4" name="Google Shape;2934;p29"/>
            <p:cNvSpPr/>
            <p:nvPr/>
          </p:nvSpPr>
          <p:spPr>
            <a:xfrm>
              <a:off x="4093350" y="2001950"/>
              <a:ext cx="128250" cy="162725"/>
            </a:xfrm>
            <a:custGeom>
              <a:rect b="b" l="l" r="r" t="t"/>
              <a:pathLst>
                <a:path extrusionOk="0" fill="none" h="6509" w="5130">
                  <a:moveTo>
                    <a:pt x="5130" y="6508"/>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29"/>
            <p:cNvSpPr/>
            <p:nvPr/>
          </p:nvSpPr>
          <p:spPr>
            <a:xfrm>
              <a:off x="4012900" y="2001950"/>
              <a:ext cx="80475" cy="174825"/>
            </a:xfrm>
            <a:custGeom>
              <a:rect b="b" l="l" r="r" t="t"/>
              <a:pathLst>
                <a:path extrusionOk="0" fill="none" h="6993" w="3219">
                  <a:moveTo>
                    <a:pt x="1" y="6992"/>
                  </a:moveTo>
                  <a:lnTo>
                    <a:pt x="321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29"/>
            <p:cNvSpPr/>
            <p:nvPr/>
          </p:nvSpPr>
          <p:spPr>
            <a:xfrm>
              <a:off x="3992350" y="2164650"/>
              <a:ext cx="229850" cy="22100"/>
            </a:xfrm>
            <a:custGeom>
              <a:rect b="b" l="l" r="r" t="t"/>
              <a:pathLst>
                <a:path extrusionOk="0" fill="none" h="884" w="9194">
                  <a:moveTo>
                    <a:pt x="0" y="883"/>
                  </a:moveTo>
                  <a:lnTo>
                    <a:pt x="9194"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7" name="Google Shape;2937;p29"/>
            <p:cNvSpPr/>
            <p:nvPr/>
          </p:nvSpPr>
          <p:spPr>
            <a:xfrm>
              <a:off x="4222175" y="2164650"/>
              <a:ext cx="83200" cy="188125"/>
            </a:xfrm>
            <a:custGeom>
              <a:rect b="b" l="l" r="r" t="t"/>
              <a:pathLst>
                <a:path extrusionOk="0" fill="none" h="7525" w="3328">
                  <a:moveTo>
                    <a:pt x="1" y="0"/>
                  </a:moveTo>
                  <a:lnTo>
                    <a:pt x="3328" y="752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8" name="Google Shape;2938;p29"/>
            <p:cNvSpPr/>
            <p:nvPr/>
          </p:nvSpPr>
          <p:spPr>
            <a:xfrm>
              <a:off x="4305350" y="2014050"/>
              <a:ext cx="236525" cy="338725"/>
            </a:xfrm>
            <a:custGeom>
              <a:rect b="b" l="l" r="r" t="t"/>
              <a:pathLst>
                <a:path extrusionOk="0" fill="none" h="13549" w="9461">
                  <a:moveTo>
                    <a:pt x="1" y="13549"/>
                  </a:moveTo>
                  <a:lnTo>
                    <a:pt x="946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p29"/>
            <p:cNvSpPr/>
            <p:nvPr/>
          </p:nvSpPr>
          <p:spPr>
            <a:xfrm>
              <a:off x="4138725" y="2164650"/>
              <a:ext cx="83475" cy="319075"/>
            </a:xfrm>
            <a:custGeom>
              <a:rect b="b" l="l" r="r" t="t"/>
              <a:pathLst>
                <a:path extrusionOk="0" fill="none" h="12763" w="3339">
                  <a:moveTo>
                    <a:pt x="3339" y="0"/>
                  </a:moveTo>
                  <a:lnTo>
                    <a:pt x="0" y="1276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0" name="Google Shape;2940;p29"/>
            <p:cNvSpPr/>
            <p:nvPr/>
          </p:nvSpPr>
          <p:spPr>
            <a:xfrm>
              <a:off x="4465925" y="1687425"/>
              <a:ext cx="75950" cy="326650"/>
            </a:xfrm>
            <a:custGeom>
              <a:rect b="b" l="l" r="r" t="t"/>
              <a:pathLst>
                <a:path extrusionOk="0" fill="none" h="13066" w="3038">
                  <a:moveTo>
                    <a:pt x="3037" y="13065"/>
                  </a:moveTo>
                  <a:lnTo>
                    <a:pt x="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1" name="Google Shape;2941;p29"/>
            <p:cNvSpPr/>
            <p:nvPr/>
          </p:nvSpPr>
          <p:spPr>
            <a:xfrm>
              <a:off x="4210100" y="1757300"/>
              <a:ext cx="330850" cy="251925"/>
            </a:xfrm>
            <a:custGeom>
              <a:rect b="b" l="l" r="r" t="t"/>
              <a:pathLst>
                <a:path extrusionOk="0" fill="none" h="10077" w="13234">
                  <a:moveTo>
                    <a:pt x="0" y="0"/>
                  </a:moveTo>
                  <a:lnTo>
                    <a:pt x="13234" y="1007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29"/>
            <p:cNvSpPr/>
            <p:nvPr/>
          </p:nvSpPr>
          <p:spPr>
            <a:xfrm>
              <a:off x="4209475" y="1505075"/>
              <a:ext cx="145800" cy="252250"/>
            </a:xfrm>
            <a:custGeom>
              <a:rect b="b" l="l" r="r" t="t"/>
              <a:pathLst>
                <a:path extrusionOk="0" fill="none" h="10090" w="5832">
                  <a:moveTo>
                    <a:pt x="5831" y="0"/>
                  </a:moveTo>
                  <a:lnTo>
                    <a:pt x="1" y="1008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29"/>
            <p:cNvSpPr/>
            <p:nvPr/>
          </p:nvSpPr>
          <p:spPr>
            <a:xfrm>
              <a:off x="4209475" y="1678950"/>
              <a:ext cx="267975" cy="78375"/>
            </a:xfrm>
            <a:custGeom>
              <a:rect b="b" l="l" r="r" t="t"/>
              <a:pathLst>
                <a:path extrusionOk="0" fill="none" h="3135" w="10719">
                  <a:moveTo>
                    <a:pt x="1" y="3134"/>
                  </a:moveTo>
                  <a:lnTo>
                    <a:pt x="1071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29"/>
            <p:cNvSpPr/>
            <p:nvPr/>
          </p:nvSpPr>
          <p:spPr>
            <a:xfrm>
              <a:off x="4018650" y="1505075"/>
              <a:ext cx="62625" cy="173900"/>
            </a:xfrm>
            <a:custGeom>
              <a:rect b="b" l="l" r="r" t="t"/>
              <a:pathLst>
                <a:path extrusionOk="0" fill="none" h="6956" w="2505">
                  <a:moveTo>
                    <a:pt x="2505" y="6956"/>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29"/>
            <p:cNvSpPr/>
            <p:nvPr/>
          </p:nvSpPr>
          <p:spPr>
            <a:xfrm>
              <a:off x="3855350" y="1666875"/>
              <a:ext cx="238025" cy="32675"/>
            </a:xfrm>
            <a:custGeom>
              <a:rect b="b" l="l" r="r" t="t"/>
              <a:pathLst>
                <a:path extrusionOk="0" fill="none" h="1307" w="9521">
                  <a:moveTo>
                    <a:pt x="1" y="1307"/>
                  </a:moveTo>
                  <a:lnTo>
                    <a:pt x="952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29"/>
            <p:cNvSpPr/>
            <p:nvPr/>
          </p:nvSpPr>
          <p:spPr>
            <a:xfrm>
              <a:off x="3766450" y="1666875"/>
              <a:ext cx="314825" cy="202025"/>
            </a:xfrm>
            <a:custGeom>
              <a:rect b="b" l="l" r="r" t="t"/>
              <a:pathLst>
                <a:path extrusionOk="0" fill="none" h="8081" w="12593">
                  <a:moveTo>
                    <a:pt x="0" y="8081"/>
                  </a:moveTo>
                  <a:lnTo>
                    <a:pt x="12593"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29"/>
            <p:cNvSpPr/>
            <p:nvPr/>
          </p:nvSpPr>
          <p:spPr>
            <a:xfrm>
              <a:off x="4081250" y="1505075"/>
              <a:ext cx="277950" cy="161825"/>
            </a:xfrm>
            <a:custGeom>
              <a:rect b="b" l="l" r="r" t="t"/>
              <a:pathLst>
                <a:path extrusionOk="0" fill="none" h="6473" w="11118">
                  <a:moveTo>
                    <a:pt x="1" y="6472"/>
                  </a:moveTo>
                  <a:lnTo>
                    <a:pt x="11118"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29"/>
            <p:cNvSpPr/>
            <p:nvPr/>
          </p:nvSpPr>
          <p:spPr>
            <a:xfrm>
              <a:off x="4541850" y="1827450"/>
              <a:ext cx="336900" cy="186625"/>
            </a:xfrm>
            <a:custGeom>
              <a:rect b="b" l="l" r="r" t="t"/>
              <a:pathLst>
                <a:path extrusionOk="0" fill="none" h="7465" w="13476">
                  <a:moveTo>
                    <a:pt x="0" y="7464"/>
                  </a:moveTo>
                  <a:lnTo>
                    <a:pt x="13476"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29"/>
            <p:cNvSpPr/>
            <p:nvPr/>
          </p:nvSpPr>
          <p:spPr>
            <a:xfrm>
              <a:off x="4540925" y="2009200"/>
              <a:ext cx="380775" cy="174225"/>
            </a:xfrm>
            <a:custGeom>
              <a:rect b="b" l="l" r="r" t="t"/>
              <a:pathLst>
                <a:path extrusionOk="0" fill="none" h="6969" w="15231">
                  <a:moveTo>
                    <a:pt x="1" y="1"/>
                  </a:moveTo>
                  <a:lnTo>
                    <a:pt x="15231" y="696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29"/>
            <p:cNvSpPr/>
            <p:nvPr/>
          </p:nvSpPr>
          <p:spPr>
            <a:xfrm>
              <a:off x="4539125" y="2394175"/>
              <a:ext cx="468175" cy="387425"/>
            </a:xfrm>
            <a:custGeom>
              <a:rect b="b" l="l" r="r" t="t"/>
              <a:pathLst>
                <a:path extrusionOk="0" fill="none" h="15497" w="18727">
                  <a:moveTo>
                    <a:pt x="18726" y="1"/>
                  </a:moveTo>
                  <a:lnTo>
                    <a:pt x="0" y="1549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29"/>
            <p:cNvSpPr/>
            <p:nvPr/>
          </p:nvSpPr>
          <p:spPr>
            <a:xfrm>
              <a:off x="4921675" y="2186725"/>
              <a:ext cx="85625" cy="228350"/>
            </a:xfrm>
            <a:custGeom>
              <a:rect b="b" l="l" r="r" t="t"/>
              <a:pathLst>
                <a:path extrusionOk="0" fill="none" h="9134" w="3425">
                  <a:moveTo>
                    <a:pt x="1" y="0"/>
                  </a:moveTo>
                  <a:lnTo>
                    <a:pt x="3424" y="913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29"/>
            <p:cNvSpPr/>
            <p:nvPr/>
          </p:nvSpPr>
          <p:spPr>
            <a:xfrm>
              <a:off x="5007275" y="2394175"/>
              <a:ext cx="85000" cy="258000"/>
            </a:xfrm>
            <a:custGeom>
              <a:rect b="b" l="l" r="r" t="t"/>
              <a:pathLst>
                <a:path extrusionOk="0" fill="none" h="10320" w="3400">
                  <a:moveTo>
                    <a:pt x="3399" y="10319"/>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p29"/>
            <p:cNvSpPr/>
            <p:nvPr/>
          </p:nvSpPr>
          <p:spPr>
            <a:xfrm>
              <a:off x="4968850" y="1334200"/>
              <a:ext cx="2205875" cy="1654875"/>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4" name="Google Shape;2954;p29"/>
            <p:cNvSpPr/>
            <p:nvPr/>
          </p:nvSpPr>
          <p:spPr>
            <a:xfrm>
              <a:off x="4878750" y="1177850"/>
              <a:ext cx="1731050" cy="1005575"/>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5" name="Google Shape;2955;p29"/>
            <p:cNvSpPr/>
            <p:nvPr/>
          </p:nvSpPr>
          <p:spPr>
            <a:xfrm>
              <a:off x="5092250" y="2143775"/>
              <a:ext cx="396500" cy="851350"/>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29"/>
            <p:cNvSpPr/>
            <p:nvPr/>
          </p:nvSpPr>
          <p:spPr>
            <a:xfrm>
              <a:off x="4389725" y="2014050"/>
              <a:ext cx="617575" cy="114075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29"/>
            <p:cNvSpPr/>
            <p:nvPr/>
          </p:nvSpPr>
          <p:spPr>
            <a:xfrm>
              <a:off x="4420875" y="2917075"/>
              <a:ext cx="25" cy="25"/>
            </a:xfrm>
            <a:custGeom>
              <a:rect b="b" l="l" r="r" t="t"/>
              <a:pathLst>
                <a:path extrusionOk="0" fill="none" h="1" w="1">
                  <a:moveTo>
                    <a:pt x="0" y="0"/>
                  </a:move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29"/>
            <p:cNvSpPr/>
            <p:nvPr/>
          </p:nvSpPr>
          <p:spPr>
            <a:xfrm>
              <a:off x="5007275" y="2143775"/>
              <a:ext cx="316650" cy="250425"/>
            </a:xfrm>
            <a:custGeom>
              <a:rect b="b" l="l" r="r" t="t"/>
              <a:pathLst>
                <a:path extrusionOk="0" fill="none" h="10017" w="12666">
                  <a:moveTo>
                    <a:pt x="0" y="10017"/>
                  </a:moveTo>
                  <a:lnTo>
                    <a:pt x="12665"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29"/>
            <p:cNvSpPr/>
            <p:nvPr/>
          </p:nvSpPr>
          <p:spPr>
            <a:xfrm>
              <a:off x="5323900" y="2123225"/>
              <a:ext cx="497500" cy="20575"/>
            </a:xfrm>
            <a:custGeom>
              <a:rect b="b" l="l" r="r" t="t"/>
              <a:pathLst>
                <a:path extrusionOk="0" fill="none" h="823" w="19900">
                  <a:moveTo>
                    <a:pt x="0" y="823"/>
                  </a:moveTo>
                  <a:lnTo>
                    <a:pt x="1990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29"/>
            <p:cNvSpPr/>
            <p:nvPr/>
          </p:nvSpPr>
          <p:spPr>
            <a:xfrm>
              <a:off x="5092250" y="2143775"/>
              <a:ext cx="231675" cy="495400"/>
            </a:xfrm>
            <a:custGeom>
              <a:rect b="b" l="l" r="r" t="t"/>
              <a:pathLst>
                <a:path extrusionOk="0" fill="none" h="19816" w="9267">
                  <a:moveTo>
                    <a:pt x="9266" y="1"/>
                  </a:moveTo>
                  <a:lnTo>
                    <a:pt x="0" y="1981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29"/>
            <p:cNvSpPr/>
            <p:nvPr/>
          </p:nvSpPr>
          <p:spPr>
            <a:xfrm>
              <a:off x="4647700" y="2415050"/>
              <a:ext cx="359600" cy="378650"/>
            </a:xfrm>
            <a:custGeom>
              <a:rect b="b" l="l" r="r" t="t"/>
              <a:pathLst>
                <a:path extrusionOk="0" fill="none" h="15146" w="14384">
                  <a:moveTo>
                    <a:pt x="0" y="15146"/>
                  </a:moveTo>
                  <a:lnTo>
                    <a:pt x="14383"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29"/>
            <p:cNvSpPr/>
            <p:nvPr/>
          </p:nvSpPr>
          <p:spPr>
            <a:xfrm>
              <a:off x="5809275" y="1751550"/>
              <a:ext cx="401350" cy="374100"/>
            </a:xfrm>
            <a:custGeom>
              <a:rect b="b" l="l" r="r" t="t"/>
              <a:pathLst>
                <a:path extrusionOk="0" fill="none" h="14964" w="16054">
                  <a:moveTo>
                    <a:pt x="1" y="14964"/>
                  </a:moveTo>
                  <a:lnTo>
                    <a:pt x="16053"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29"/>
            <p:cNvSpPr/>
            <p:nvPr/>
          </p:nvSpPr>
          <p:spPr>
            <a:xfrm>
              <a:off x="5821375" y="1313650"/>
              <a:ext cx="195700" cy="809600"/>
            </a:xfrm>
            <a:custGeom>
              <a:rect b="b" l="l" r="r" t="t"/>
              <a:pathLst>
                <a:path extrusionOk="0" fill="none" h="32384" w="7828">
                  <a:moveTo>
                    <a:pt x="1" y="32383"/>
                  </a:moveTo>
                  <a:lnTo>
                    <a:pt x="782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29"/>
            <p:cNvSpPr/>
            <p:nvPr/>
          </p:nvSpPr>
          <p:spPr>
            <a:xfrm>
              <a:off x="5809275" y="2077550"/>
              <a:ext cx="449725" cy="33600"/>
            </a:xfrm>
            <a:custGeom>
              <a:rect b="b" l="l" r="r" t="t"/>
              <a:pathLst>
                <a:path extrusionOk="0" fill="none" h="1344" w="17989">
                  <a:moveTo>
                    <a:pt x="1" y="1343"/>
                  </a:moveTo>
                  <a:lnTo>
                    <a:pt x="1798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29"/>
            <p:cNvSpPr/>
            <p:nvPr/>
          </p:nvSpPr>
          <p:spPr>
            <a:xfrm>
              <a:off x="5812300" y="2123225"/>
              <a:ext cx="57500" cy="434600"/>
            </a:xfrm>
            <a:custGeom>
              <a:rect b="b" l="l" r="r" t="t"/>
              <a:pathLst>
                <a:path extrusionOk="0" fill="none" h="17384" w="2300">
                  <a:moveTo>
                    <a:pt x="1" y="0"/>
                  </a:moveTo>
                  <a:lnTo>
                    <a:pt x="2299" y="17383"/>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29"/>
            <p:cNvSpPr/>
            <p:nvPr/>
          </p:nvSpPr>
          <p:spPr>
            <a:xfrm>
              <a:off x="5344475" y="2503650"/>
              <a:ext cx="325425" cy="314250"/>
            </a:xfrm>
            <a:custGeom>
              <a:rect b="b" l="l" r="r" t="t"/>
              <a:pathLst>
                <a:path extrusionOk="0" fill="none" h="12570" w="13017">
                  <a:moveTo>
                    <a:pt x="0" y="1"/>
                  </a:moveTo>
                  <a:lnTo>
                    <a:pt x="13016" y="1256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29"/>
            <p:cNvSpPr/>
            <p:nvPr/>
          </p:nvSpPr>
          <p:spPr>
            <a:xfrm>
              <a:off x="5619050" y="2805775"/>
              <a:ext cx="50850" cy="321800"/>
            </a:xfrm>
            <a:custGeom>
              <a:rect b="b" l="l" r="r" t="t"/>
              <a:pathLst>
                <a:path extrusionOk="0" fill="none" h="12872" w="2034">
                  <a:moveTo>
                    <a:pt x="2033" y="0"/>
                  </a:moveTo>
                  <a:lnTo>
                    <a:pt x="1" y="1287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29"/>
            <p:cNvSpPr/>
            <p:nvPr/>
          </p:nvSpPr>
          <p:spPr>
            <a:xfrm>
              <a:off x="5092250" y="2627950"/>
              <a:ext cx="295175" cy="427650"/>
            </a:xfrm>
            <a:custGeom>
              <a:rect b="b" l="l" r="r" t="t"/>
              <a:pathLst>
                <a:path extrusionOk="0" fill="none" h="17106" w="11807">
                  <a:moveTo>
                    <a:pt x="11807" y="17105"/>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29"/>
            <p:cNvSpPr/>
            <p:nvPr/>
          </p:nvSpPr>
          <p:spPr>
            <a:xfrm>
              <a:off x="6210600" y="1570400"/>
              <a:ext cx="478750" cy="181175"/>
            </a:xfrm>
            <a:custGeom>
              <a:rect b="b" l="l" r="r" t="t"/>
              <a:pathLst>
                <a:path extrusionOk="0" fill="none" h="7247" w="19150">
                  <a:moveTo>
                    <a:pt x="19149" y="0"/>
                  </a:moveTo>
                  <a:lnTo>
                    <a:pt x="0" y="724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29"/>
            <p:cNvSpPr/>
            <p:nvPr/>
          </p:nvSpPr>
          <p:spPr>
            <a:xfrm>
              <a:off x="6245375" y="2065450"/>
              <a:ext cx="187525" cy="15750"/>
            </a:xfrm>
            <a:custGeom>
              <a:rect b="b" l="l" r="r" t="t"/>
              <a:pathLst>
                <a:path extrusionOk="0" fill="none" h="630" w="7501">
                  <a:moveTo>
                    <a:pt x="0" y="630"/>
                  </a:moveTo>
                  <a:lnTo>
                    <a:pt x="750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29"/>
            <p:cNvSpPr/>
            <p:nvPr/>
          </p:nvSpPr>
          <p:spPr>
            <a:xfrm>
              <a:off x="6246875" y="2065450"/>
              <a:ext cx="210225" cy="245900"/>
            </a:xfrm>
            <a:custGeom>
              <a:rect b="b" l="l" r="r" t="t"/>
              <a:pathLst>
                <a:path extrusionOk="0" fill="none" h="9836" w="8409">
                  <a:moveTo>
                    <a:pt x="1" y="1"/>
                  </a:moveTo>
                  <a:lnTo>
                    <a:pt x="8408" y="983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29"/>
            <p:cNvSpPr/>
            <p:nvPr/>
          </p:nvSpPr>
          <p:spPr>
            <a:xfrm>
              <a:off x="5869775" y="2545100"/>
              <a:ext cx="188725" cy="12725"/>
            </a:xfrm>
            <a:custGeom>
              <a:rect b="b" l="l" r="r" t="t"/>
              <a:pathLst>
                <a:path extrusionOk="0" fill="none" h="509" w="7549">
                  <a:moveTo>
                    <a:pt x="0" y="508"/>
                  </a:moveTo>
                  <a:lnTo>
                    <a:pt x="7549"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29"/>
            <p:cNvSpPr/>
            <p:nvPr/>
          </p:nvSpPr>
          <p:spPr>
            <a:xfrm>
              <a:off x="5809275" y="2111125"/>
              <a:ext cx="249225" cy="434000"/>
            </a:xfrm>
            <a:custGeom>
              <a:rect b="b" l="l" r="r" t="t"/>
              <a:pathLst>
                <a:path extrusionOk="0" fill="none" h="17360" w="9969">
                  <a:moveTo>
                    <a:pt x="9969" y="17359"/>
                  </a:moveTo>
                  <a:lnTo>
                    <a:pt x="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29"/>
            <p:cNvSpPr/>
            <p:nvPr/>
          </p:nvSpPr>
          <p:spPr>
            <a:xfrm>
              <a:off x="4412100" y="2781575"/>
              <a:ext cx="127050" cy="144275"/>
            </a:xfrm>
            <a:custGeom>
              <a:rect b="b" l="l" r="r" t="t"/>
              <a:pathLst>
                <a:path extrusionOk="0" fill="none" h="5771" w="5082">
                  <a:moveTo>
                    <a:pt x="1" y="5771"/>
                  </a:moveTo>
                  <a:lnTo>
                    <a:pt x="5081"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29"/>
            <p:cNvSpPr/>
            <p:nvPr/>
          </p:nvSpPr>
          <p:spPr>
            <a:xfrm>
              <a:off x="4334375" y="2769475"/>
              <a:ext cx="192675" cy="82900"/>
            </a:xfrm>
            <a:custGeom>
              <a:rect b="b" l="l" r="r" t="t"/>
              <a:pathLst>
                <a:path extrusionOk="0" fill="none" h="3316" w="7707">
                  <a:moveTo>
                    <a:pt x="1" y="3315"/>
                  </a:moveTo>
                  <a:lnTo>
                    <a:pt x="7706"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29"/>
            <p:cNvSpPr/>
            <p:nvPr/>
          </p:nvSpPr>
          <p:spPr>
            <a:xfrm>
              <a:off x="4424500" y="2402950"/>
              <a:ext cx="102550" cy="378650"/>
            </a:xfrm>
            <a:custGeom>
              <a:rect b="b" l="l" r="r" t="t"/>
              <a:pathLst>
                <a:path extrusionOk="0" fill="none" h="15146" w="4102">
                  <a:moveTo>
                    <a:pt x="1" y="1"/>
                  </a:moveTo>
                  <a:lnTo>
                    <a:pt x="4101" y="1514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29"/>
            <p:cNvSpPr/>
            <p:nvPr/>
          </p:nvSpPr>
          <p:spPr>
            <a:xfrm>
              <a:off x="4424500" y="2014050"/>
              <a:ext cx="129475" cy="388925"/>
            </a:xfrm>
            <a:custGeom>
              <a:rect b="b" l="l" r="r" t="t"/>
              <a:pathLst>
                <a:path extrusionOk="0" fill="none" h="15557" w="5179">
                  <a:moveTo>
                    <a:pt x="1" y="15557"/>
                  </a:moveTo>
                  <a:lnTo>
                    <a:pt x="5178"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8" name="Google Shape;2978;p29"/>
            <p:cNvSpPr/>
            <p:nvPr/>
          </p:nvSpPr>
          <p:spPr>
            <a:xfrm>
              <a:off x="5702825" y="3559100"/>
              <a:ext cx="355675" cy="25"/>
            </a:xfrm>
            <a:custGeom>
              <a:rect b="b" l="l" r="r" t="t"/>
              <a:pathLst>
                <a:path extrusionOk="0" fill="none" h="1" w="14227">
                  <a:moveTo>
                    <a:pt x="1" y="0"/>
                  </a:moveTo>
                  <a:lnTo>
                    <a:pt x="14227"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9" name="Google Shape;2979;p29"/>
            <p:cNvSpPr/>
            <p:nvPr/>
          </p:nvSpPr>
          <p:spPr>
            <a:xfrm>
              <a:off x="5975625" y="3844275"/>
              <a:ext cx="460900" cy="552550"/>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0" name="Google Shape;2980;p29"/>
            <p:cNvSpPr/>
            <p:nvPr/>
          </p:nvSpPr>
          <p:spPr>
            <a:xfrm>
              <a:off x="6283175" y="4106775"/>
              <a:ext cx="427050" cy="430975"/>
            </a:xfrm>
            <a:custGeom>
              <a:rect b="b" l="l" r="r" t="t"/>
              <a:pathLst>
                <a:path extrusionOk="0" fill="none" h="17239" w="17082">
                  <a:moveTo>
                    <a:pt x="13513" y="17239"/>
                  </a:moveTo>
                  <a:lnTo>
                    <a:pt x="12690" y="8614"/>
                  </a:lnTo>
                  <a:lnTo>
                    <a:pt x="17081" y="1"/>
                  </a:lnTo>
                  <a:lnTo>
                    <a:pt x="0" y="2021"/>
                  </a:ln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1" name="Google Shape;2981;p29"/>
            <p:cNvSpPr/>
            <p:nvPr/>
          </p:nvSpPr>
          <p:spPr>
            <a:xfrm>
              <a:off x="6415625" y="3845800"/>
              <a:ext cx="315150" cy="259500"/>
            </a:xfrm>
            <a:custGeom>
              <a:rect b="b" l="l" r="r" t="t"/>
              <a:pathLst>
                <a:path extrusionOk="0" fill="none" h="10380" w="12606">
                  <a:moveTo>
                    <a:pt x="1" y="0"/>
                  </a:moveTo>
                  <a:lnTo>
                    <a:pt x="12606" y="1037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2" name="Google Shape;2982;p29"/>
            <p:cNvSpPr/>
            <p:nvPr/>
          </p:nvSpPr>
          <p:spPr>
            <a:xfrm>
              <a:off x="6282875" y="4157275"/>
              <a:ext cx="329650" cy="164850"/>
            </a:xfrm>
            <a:custGeom>
              <a:rect b="b" l="l" r="r" t="t"/>
              <a:pathLst>
                <a:path extrusionOk="0" fill="none" h="6594" w="13186">
                  <a:moveTo>
                    <a:pt x="13186" y="6594"/>
                  </a:moveTo>
                  <a:lnTo>
                    <a:pt x="0"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3" name="Google Shape;2983;p29"/>
            <p:cNvSpPr/>
            <p:nvPr/>
          </p:nvSpPr>
          <p:spPr>
            <a:xfrm>
              <a:off x="6263525" y="4379875"/>
              <a:ext cx="336900" cy="159400"/>
            </a:xfrm>
            <a:custGeom>
              <a:rect b="b" l="l" r="r" t="t"/>
              <a:pathLst>
                <a:path extrusionOk="0" fill="none" h="6376" w="13476">
                  <a:moveTo>
                    <a:pt x="0" y="0"/>
                  </a:moveTo>
                  <a:lnTo>
                    <a:pt x="13476" y="637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4" name="Google Shape;2984;p29"/>
            <p:cNvSpPr/>
            <p:nvPr/>
          </p:nvSpPr>
          <p:spPr>
            <a:xfrm>
              <a:off x="5975625" y="4136425"/>
              <a:ext cx="307275" cy="20875"/>
            </a:xfrm>
            <a:custGeom>
              <a:rect b="b" l="l" r="r" t="t"/>
              <a:pathLst>
                <a:path extrusionOk="0" fill="none" h="835" w="12291">
                  <a:moveTo>
                    <a:pt x="12290" y="835"/>
                  </a:moveTo>
                  <a:lnTo>
                    <a:pt x="0"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p29"/>
            <p:cNvSpPr/>
            <p:nvPr/>
          </p:nvSpPr>
          <p:spPr>
            <a:xfrm>
              <a:off x="3882275" y="952550"/>
              <a:ext cx="276125" cy="179350"/>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6" name="Google Shape;2986;p29"/>
            <p:cNvSpPr/>
            <p:nvPr/>
          </p:nvSpPr>
          <p:spPr>
            <a:xfrm>
              <a:off x="3882275" y="992475"/>
              <a:ext cx="157275" cy="42975"/>
            </a:xfrm>
            <a:custGeom>
              <a:rect b="b" l="l" r="r" t="t"/>
              <a:pathLst>
                <a:path extrusionOk="0" fill="none" h="1719" w="6291">
                  <a:moveTo>
                    <a:pt x="0" y="0"/>
                  </a:moveTo>
                  <a:lnTo>
                    <a:pt x="6290" y="1718"/>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7" name="Google Shape;2987;p29"/>
            <p:cNvSpPr/>
            <p:nvPr/>
          </p:nvSpPr>
          <p:spPr>
            <a:xfrm>
              <a:off x="4527025" y="2781575"/>
              <a:ext cx="72600" cy="231675"/>
            </a:xfrm>
            <a:custGeom>
              <a:rect b="b" l="l" r="r" t="t"/>
              <a:pathLst>
                <a:path extrusionOk="0" fill="none" h="9267" w="2904">
                  <a:moveTo>
                    <a:pt x="0" y="1"/>
                  </a:moveTo>
                  <a:lnTo>
                    <a:pt x="2904" y="9267"/>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8" name="Google Shape;2988;p29"/>
            <p:cNvSpPr/>
            <p:nvPr/>
          </p:nvSpPr>
          <p:spPr>
            <a:xfrm>
              <a:off x="4407875" y="2921600"/>
              <a:ext cx="191750" cy="91650"/>
            </a:xfrm>
            <a:custGeom>
              <a:rect b="b" l="l" r="r" t="t"/>
              <a:pathLst>
                <a:path extrusionOk="0" fill="none" h="3666" w="7670">
                  <a:moveTo>
                    <a:pt x="0" y="1"/>
                  </a:moveTo>
                  <a:lnTo>
                    <a:pt x="7670" y="3666"/>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p29"/>
            <p:cNvSpPr/>
            <p:nvPr/>
          </p:nvSpPr>
          <p:spPr>
            <a:xfrm>
              <a:off x="4599600" y="2933700"/>
              <a:ext cx="80775" cy="79550"/>
            </a:xfrm>
            <a:custGeom>
              <a:rect b="b" l="l" r="r" t="t"/>
              <a:pathLst>
                <a:path extrusionOk="0" fill="none" h="3182" w="3231">
                  <a:moveTo>
                    <a:pt x="1" y="3182"/>
                  </a:moveTo>
                  <a:lnTo>
                    <a:pt x="3231" y="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p29"/>
            <p:cNvSpPr/>
            <p:nvPr/>
          </p:nvSpPr>
          <p:spPr>
            <a:xfrm>
              <a:off x="4878750" y="1827450"/>
              <a:ext cx="354150" cy="62025"/>
            </a:xfrm>
            <a:custGeom>
              <a:rect b="b" l="l" r="r" t="t"/>
              <a:pathLst>
                <a:path extrusionOk="0" fill="none" h="2481" w="14166">
                  <a:moveTo>
                    <a:pt x="0" y="0"/>
                  </a:moveTo>
                  <a:lnTo>
                    <a:pt x="14165" y="2480"/>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p29"/>
            <p:cNvSpPr/>
            <p:nvPr/>
          </p:nvSpPr>
          <p:spPr>
            <a:xfrm>
              <a:off x="5092250" y="2503650"/>
              <a:ext cx="252250" cy="135525"/>
            </a:xfrm>
            <a:custGeom>
              <a:rect b="b" l="l" r="r" t="t"/>
              <a:pathLst>
                <a:path extrusionOk="0" fill="none" h="5421" w="10090">
                  <a:moveTo>
                    <a:pt x="0" y="5420"/>
                  </a:moveTo>
                  <a:lnTo>
                    <a:pt x="1008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p29"/>
            <p:cNvSpPr/>
            <p:nvPr/>
          </p:nvSpPr>
          <p:spPr>
            <a:xfrm>
              <a:off x="4527025" y="2781575"/>
              <a:ext cx="120700" cy="12125"/>
            </a:xfrm>
            <a:custGeom>
              <a:rect b="b" l="l" r="r" t="t"/>
              <a:pathLst>
                <a:path extrusionOk="0" fill="none" h="485" w="4828">
                  <a:moveTo>
                    <a:pt x="0" y="1"/>
                  </a:moveTo>
                  <a:lnTo>
                    <a:pt x="4827" y="48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3" name="Google Shape;2993;p29"/>
            <p:cNvSpPr/>
            <p:nvPr/>
          </p:nvSpPr>
          <p:spPr>
            <a:xfrm>
              <a:off x="4338925" y="2717475"/>
              <a:ext cx="16350" cy="139125"/>
            </a:xfrm>
            <a:custGeom>
              <a:rect b="b" l="l" r="r" t="t"/>
              <a:pathLst>
                <a:path extrusionOk="0" fill="none" h="5565" w="654">
                  <a:moveTo>
                    <a:pt x="653" y="0"/>
                  </a:moveTo>
                  <a:lnTo>
                    <a:pt x="0" y="556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4" name="Google Shape;2994;p29"/>
            <p:cNvSpPr/>
            <p:nvPr/>
          </p:nvSpPr>
          <p:spPr>
            <a:xfrm>
              <a:off x="4367350" y="2717475"/>
              <a:ext cx="171800" cy="64125"/>
            </a:xfrm>
            <a:custGeom>
              <a:rect b="b" l="l" r="r" t="t"/>
              <a:pathLst>
                <a:path extrusionOk="0" fill="none" h="2565" w="6872">
                  <a:moveTo>
                    <a:pt x="0" y="0"/>
                  </a:moveTo>
                  <a:lnTo>
                    <a:pt x="6871" y="2565"/>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p29"/>
            <p:cNvSpPr/>
            <p:nvPr/>
          </p:nvSpPr>
          <p:spPr>
            <a:xfrm>
              <a:off x="4250925" y="2757375"/>
              <a:ext cx="88025" cy="99225"/>
            </a:xfrm>
            <a:custGeom>
              <a:rect b="b" l="l" r="r" t="t"/>
              <a:pathLst>
                <a:path extrusionOk="0" fill="none" h="3969" w="3521">
                  <a:moveTo>
                    <a:pt x="0" y="1"/>
                  </a:moveTo>
                  <a:lnTo>
                    <a:pt x="3520" y="3969"/>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29"/>
            <p:cNvSpPr/>
            <p:nvPr/>
          </p:nvSpPr>
          <p:spPr>
            <a:xfrm>
              <a:off x="4540925" y="1474825"/>
              <a:ext cx="464250" cy="534400"/>
            </a:xfrm>
            <a:custGeom>
              <a:rect b="b" l="l" r="r" t="t"/>
              <a:pathLst>
                <a:path extrusionOk="0" fill="none" h="21376" w="18570">
                  <a:moveTo>
                    <a:pt x="1" y="21376"/>
                  </a:moveTo>
                  <a:lnTo>
                    <a:pt x="18569" y="1"/>
                  </a:lnTo>
                </a:path>
              </a:pathLst>
            </a:custGeom>
            <a:noFill/>
            <a:ln cap="flat" cmpd="sng" w="95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p29"/>
            <p:cNvSpPr/>
            <p:nvPr/>
          </p:nvSpPr>
          <p:spPr>
            <a:xfrm>
              <a:off x="2083775" y="4509400"/>
              <a:ext cx="120100" cy="10305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8" name="Google Shape;2998;p29"/>
            <p:cNvSpPr/>
            <p:nvPr/>
          </p:nvSpPr>
          <p:spPr>
            <a:xfrm>
              <a:off x="2131875" y="4540150"/>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p29"/>
            <p:cNvSpPr/>
            <p:nvPr/>
          </p:nvSpPr>
          <p:spPr>
            <a:xfrm>
              <a:off x="2149700" y="3967650"/>
              <a:ext cx="120100" cy="102875"/>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p29"/>
            <p:cNvSpPr/>
            <p:nvPr/>
          </p:nvSpPr>
          <p:spPr>
            <a:xfrm>
              <a:off x="2190825" y="3998525"/>
              <a:ext cx="48425" cy="4145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p29"/>
            <p:cNvSpPr/>
            <p:nvPr/>
          </p:nvSpPr>
          <p:spPr>
            <a:xfrm>
              <a:off x="2412800" y="3351325"/>
              <a:ext cx="120100" cy="103150"/>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p29"/>
            <p:cNvSpPr/>
            <p:nvPr/>
          </p:nvSpPr>
          <p:spPr>
            <a:xfrm>
              <a:off x="2460900" y="3381875"/>
              <a:ext cx="41450" cy="41475"/>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3" name="Google Shape;3003;p29"/>
            <p:cNvSpPr/>
            <p:nvPr/>
          </p:nvSpPr>
          <p:spPr>
            <a:xfrm>
              <a:off x="2219875" y="3265425"/>
              <a:ext cx="120375" cy="102875"/>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29"/>
            <p:cNvSpPr/>
            <p:nvPr/>
          </p:nvSpPr>
          <p:spPr>
            <a:xfrm>
              <a:off x="2267950" y="3296300"/>
              <a:ext cx="41450" cy="4145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p29"/>
            <p:cNvSpPr/>
            <p:nvPr/>
          </p:nvSpPr>
          <p:spPr>
            <a:xfrm>
              <a:off x="1842150" y="2753150"/>
              <a:ext cx="120075" cy="102850"/>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p29"/>
            <p:cNvSpPr/>
            <p:nvPr/>
          </p:nvSpPr>
          <p:spPr>
            <a:xfrm>
              <a:off x="1890225" y="2784000"/>
              <a:ext cx="41450" cy="4145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29"/>
            <p:cNvSpPr/>
            <p:nvPr/>
          </p:nvSpPr>
          <p:spPr>
            <a:xfrm>
              <a:off x="1965225" y="2040750"/>
              <a:ext cx="120400" cy="10305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29"/>
            <p:cNvSpPr/>
            <p:nvPr/>
          </p:nvSpPr>
          <p:spPr>
            <a:xfrm>
              <a:off x="2013325" y="2071500"/>
              <a:ext cx="41450" cy="4145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p29"/>
            <p:cNvSpPr/>
            <p:nvPr/>
          </p:nvSpPr>
          <p:spPr>
            <a:xfrm>
              <a:off x="2199300" y="2345175"/>
              <a:ext cx="120075" cy="102875"/>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p29"/>
            <p:cNvSpPr/>
            <p:nvPr/>
          </p:nvSpPr>
          <p:spPr>
            <a:xfrm>
              <a:off x="2247375" y="2376025"/>
              <a:ext cx="41475" cy="41475"/>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p29"/>
            <p:cNvSpPr/>
            <p:nvPr/>
          </p:nvSpPr>
          <p:spPr>
            <a:xfrm>
              <a:off x="3401425" y="2433800"/>
              <a:ext cx="120075" cy="103150"/>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2" name="Google Shape;3012;p29"/>
            <p:cNvSpPr/>
            <p:nvPr/>
          </p:nvSpPr>
          <p:spPr>
            <a:xfrm>
              <a:off x="3449500" y="2464650"/>
              <a:ext cx="41450" cy="4145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3" name="Google Shape;3013;p29"/>
            <p:cNvSpPr/>
            <p:nvPr/>
          </p:nvSpPr>
          <p:spPr>
            <a:xfrm>
              <a:off x="3549000" y="2197525"/>
              <a:ext cx="120075" cy="102925"/>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29"/>
            <p:cNvSpPr/>
            <p:nvPr/>
          </p:nvSpPr>
          <p:spPr>
            <a:xfrm>
              <a:off x="3597075" y="2228150"/>
              <a:ext cx="41475" cy="4145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29"/>
            <p:cNvSpPr/>
            <p:nvPr/>
          </p:nvSpPr>
          <p:spPr>
            <a:xfrm>
              <a:off x="3569875" y="3371900"/>
              <a:ext cx="120075" cy="102850"/>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29"/>
            <p:cNvSpPr/>
            <p:nvPr/>
          </p:nvSpPr>
          <p:spPr>
            <a:xfrm>
              <a:off x="3617950" y="3402750"/>
              <a:ext cx="41450" cy="4145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p29"/>
            <p:cNvSpPr/>
            <p:nvPr/>
          </p:nvSpPr>
          <p:spPr>
            <a:xfrm>
              <a:off x="3313425" y="2828375"/>
              <a:ext cx="120375" cy="102925"/>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p29"/>
            <p:cNvSpPr/>
            <p:nvPr/>
          </p:nvSpPr>
          <p:spPr>
            <a:xfrm>
              <a:off x="3354550" y="2859000"/>
              <a:ext cx="48400" cy="41525"/>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29"/>
            <p:cNvSpPr/>
            <p:nvPr/>
          </p:nvSpPr>
          <p:spPr>
            <a:xfrm>
              <a:off x="3471575" y="2603150"/>
              <a:ext cx="120100" cy="102850"/>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29"/>
            <p:cNvSpPr/>
            <p:nvPr/>
          </p:nvSpPr>
          <p:spPr>
            <a:xfrm>
              <a:off x="3519675" y="2634000"/>
              <a:ext cx="41450" cy="4145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29"/>
            <p:cNvSpPr/>
            <p:nvPr/>
          </p:nvSpPr>
          <p:spPr>
            <a:xfrm>
              <a:off x="3857775" y="2291950"/>
              <a:ext cx="120375" cy="102850"/>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p29"/>
            <p:cNvSpPr/>
            <p:nvPr/>
          </p:nvSpPr>
          <p:spPr>
            <a:xfrm>
              <a:off x="3898900" y="2322800"/>
              <a:ext cx="48400" cy="41475"/>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3" name="Google Shape;3023;p29"/>
            <p:cNvSpPr/>
            <p:nvPr/>
          </p:nvSpPr>
          <p:spPr>
            <a:xfrm>
              <a:off x="4072500" y="2533875"/>
              <a:ext cx="120075" cy="102875"/>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4" name="Google Shape;3024;p29"/>
            <p:cNvSpPr/>
            <p:nvPr/>
          </p:nvSpPr>
          <p:spPr>
            <a:xfrm>
              <a:off x="4113625" y="2564750"/>
              <a:ext cx="48400" cy="4145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5" name="Google Shape;3025;p29"/>
            <p:cNvSpPr/>
            <p:nvPr/>
          </p:nvSpPr>
          <p:spPr>
            <a:xfrm>
              <a:off x="3851425" y="3723000"/>
              <a:ext cx="120375" cy="102850"/>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6" name="Google Shape;3026;p29"/>
            <p:cNvSpPr/>
            <p:nvPr/>
          </p:nvSpPr>
          <p:spPr>
            <a:xfrm>
              <a:off x="3899500" y="3753850"/>
              <a:ext cx="41450" cy="41475"/>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7" name="Google Shape;3027;p29"/>
            <p:cNvSpPr/>
            <p:nvPr/>
          </p:nvSpPr>
          <p:spPr>
            <a:xfrm>
              <a:off x="3967850" y="4372300"/>
              <a:ext cx="120075" cy="102850"/>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p29"/>
            <p:cNvSpPr/>
            <p:nvPr/>
          </p:nvSpPr>
          <p:spPr>
            <a:xfrm>
              <a:off x="4015625" y="4403150"/>
              <a:ext cx="41475" cy="4145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9" name="Google Shape;3029;p29"/>
            <p:cNvSpPr/>
            <p:nvPr/>
          </p:nvSpPr>
          <p:spPr>
            <a:xfrm>
              <a:off x="4332275" y="3946800"/>
              <a:ext cx="120075" cy="103150"/>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p29"/>
            <p:cNvSpPr/>
            <p:nvPr/>
          </p:nvSpPr>
          <p:spPr>
            <a:xfrm>
              <a:off x="4373400" y="3977650"/>
              <a:ext cx="48400" cy="41525"/>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29"/>
            <p:cNvSpPr/>
            <p:nvPr/>
          </p:nvSpPr>
          <p:spPr>
            <a:xfrm>
              <a:off x="4373700" y="30870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29"/>
            <p:cNvSpPr/>
            <p:nvPr/>
          </p:nvSpPr>
          <p:spPr>
            <a:xfrm>
              <a:off x="4414825" y="3117875"/>
              <a:ext cx="48425" cy="4145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3" name="Google Shape;3033;p29"/>
            <p:cNvSpPr/>
            <p:nvPr/>
          </p:nvSpPr>
          <p:spPr>
            <a:xfrm>
              <a:off x="4262700" y="2803350"/>
              <a:ext cx="120300" cy="102850"/>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4" name="Google Shape;3034;p29"/>
            <p:cNvSpPr/>
            <p:nvPr/>
          </p:nvSpPr>
          <p:spPr>
            <a:xfrm>
              <a:off x="4303850" y="2833900"/>
              <a:ext cx="48400" cy="41650"/>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29"/>
            <p:cNvSpPr/>
            <p:nvPr/>
          </p:nvSpPr>
          <p:spPr>
            <a:xfrm>
              <a:off x="4621375" y="3199925"/>
              <a:ext cx="120400" cy="10305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29"/>
            <p:cNvSpPr/>
            <p:nvPr/>
          </p:nvSpPr>
          <p:spPr>
            <a:xfrm>
              <a:off x="4669475" y="3230675"/>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7" name="Google Shape;3037;p29"/>
            <p:cNvSpPr/>
            <p:nvPr/>
          </p:nvSpPr>
          <p:spPr>
            <a:xfrm>
              <a:off x="4021975" y="2689275"/>
              <a:ext cx="120100" cy="102925"/>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8" name="Google Shape;3038;p29"/>
            <p:cNvSpPr/>
            <p:nvPr/>
          </p:nvSpPr>
          <p:spPr>
            <a:xfrm>
              <a:off x="4062800" y="2719875"/>
              <a:ext cx="48425" cy="41550"/>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9" name="Google Shape;3039;p29"/>
            <p:cNvSpPr/>
            <p:nvPr/>
          </p:nvSpPr>
          <p:spPr>
            <a:xfrm>
              <a:off x="4233675" y="2303750"/>
              <a:ext cx="120075" cy="102850"/>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0" name="Google Shape;3040;p29"/>
            <p:cNvSpPr/>
            <p:nvPr/>
          </p:nvSpPr>
          <p:spPr>
            <a:xfrm>
              <a:off x="4274500" y="2334600"/>
              <a:ext cx="48725" cy="4145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29"/>
            <p:cNvSpPr/>
            <p:nvPr/>
          </p:nvSpPr>
          <p:spPr>
            <a:xfrm>
              <a:off x="4318350" y="2590375"/>
              <a:ext cx="120100" cy="102925"/>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2" name="Google Shape;3042;p29"/>
            <p:cNvSpPr/>
            <p:nvPr/>
          </p:nvSpPr>
          <p:spPr>
            <a:xfrm>
              <a:off x="4359175" y="2621000"/>
              <a:ext cx="48725" cy="41350"/>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3" name="Google Shape;3043;p29"/>
            <p:cNvSpPr/>
            <p:nvPr/>
          </p:nvSpPr>
          <p:spPr>
            <a:xfrm>
              <a:off x="4394250" y="1634200"/>
              <a:ext cx="120400" cy="102850"/>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4" name="Google Shape;3044;p29"/>
            <p:cNvSpPr/>
            <p:nvPr/>
          </p:nvSpPr>
          <p:spPr>
            <a:xfrm>
              <a:off x="4442350" y="1665050"/>
              <a:ext cx="41450" cy="4145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5" name="Google Shape;3045;p29"/>
            <p:cNvSpPr/>
            <p:nvPr/>
          </p:nvSpPr>
          <p:spPr>
            <a:xfrm>
              <a:off x="4894150" y="2876825"/>
              <a:ext cx="120100" cy="102875"/>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29"/>
            <p:cNvSpPr/>
            <p:nvPr/>
          </p:nvSpPr>
          <p:spPr>
            <a:xfrm>
              <a:off x="4935300" y="2907375"/>
              <a:ext cx="48400" cy="41550"/>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7" name="Google Shape;3047;p29"/>
            <p:cNvSpPr/>
            <p:nvPr/>
          </p:nvSpPr>
          <p:spPr>
            <a:xfrm>
              <a:off x="4915025" y="1435200"/>
              <a:ext cx="120100" cy="102850"/>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29"/>
            <p:cNvSpPr/>
            <p:nvPr/>
          </p:nvSpPr>
          <p:spPr>
            <a:xfrm>
              <a:off x="4962800" y="1466050"/>
              <a:ext cx="41475" cy="41475"/>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9" name="Google Shape;3049;p29"/>
            <p:cNvSpPr/>
            <p:nvPr/>
          </p:nvSpPr>
          <p:spPr>
            <a:xfrm>
              <a:off x="5924800" y="2946025"/>
              <a:ext cx="120100" cy="102925"/>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0" name="Google Shape;3050;p29"/>
            <p:cNvSpPr/>
            <p:nvPr/>
          </p:nvSpPr>
          <p:spPr>
            <a:xfrm>
              <a:off x="5965925" y="2976650"/>
              <a:ext cx="48425" cy="41525"/>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1" name="Google Shape;3051;p29"/>
            <p:cNvSpPr/>
            <p:nvPr/>
          </p:nvSpPr>
          <p:spPr>
            <a:xfrm>
              <a:off x="5966250" y="3510025"/>
              <a:ext cx="120075" cy="102925"/>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2" name="Google Shape;3052;p29"/>
            <p:cNvSpPr/>
            <p:nvPr/>
          </p:nvSpPr>
          <p:spPr>
            <a:xfrm>
              <a:off x="6007075" y="3540650"/>
              <a:ext cx="48700" cy="41525"/>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3" name="Google Shape;3053;p29"/>
            <p:cNvSpPr/>
            <p:nvPr/>
          </p:nvSpPr>
          <p:spPr>
            <a:xfrm>
              <a:off x="5904250" y="4108225"/>
              <a:ext cx="120075" cy="102925"/>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4" name="Google Shape;3054;p29"/>
            <p:cNvSpPr/>
            <p:nvPr/>
          </p:nvSpPr>
          <p:spPr>
            <a:xfrm>
              <a:off x="5945075" y="4138825"/>
              <a:ext cx="48400" cy="41550"/>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5" name="Google Shape;3055;p29"/>
            <p:cNvSpPr/>
            <p:nvPr/>
          </p:nvSpPr>
          <p:spPr>
            <a:xfrm>
              <a:off x="6199400" y="4330850"/>
              <a:ext cx="120100" cy="102875"/>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29"/>
            <p:cNvSpPr/>
            <p:nvPr/>
          </p:nvSpPr>
          <p:spPr>
            <a:xfrm>
              <a:off x="6240225" y="4361725"/>
              <a:ext cx="48725" cy="4145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7" name="Google Shape;3057;p29"/>
            <p:cNvSpPr/>
            <p:nvPr/>
          </p:nvSpPr>
          <p:spPr>
            <a:xfrm>
              <a:off x="6380250" y="3795600"/>
              <a:ext cx="105875" cy="102550"/>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8" name="Google Shape;3058;p29"/>
            <p:cNvSpPr/>
            <p:nvPr/>
          </p:nvSpPr>
          <p:spPr>
            <a:xfrm>
              <a:off x="6405950" y="3826100"/>
              <a:ext cx="49275" cy="41525"/>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9" name="Google Shape;3059;p29"/>
            <p:cNvSpPr/>
            <p:nvPr/>
          </p:nvSpPr>
          <p:spPr>
            <a:xfrm>
              <a:off x="6565025" y="4489025"/>
              <a:ext cx="106475" cy="102575"/>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0" name="Google Shape;3060;p29"/>
            <p:cNvSpPr/>
            <p:nvPr/>
          </p:nvSpPr>
          <p:spPr>
            <a:xfrm>
              <a:off x="6590725" y="4519525"/>
              <a:ext cx="48975" cy="41475"/>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1" name="Google Shape;3061;p29"/>
            <p:cNvSpPr/>
            <p:nvPr/>
          </p:nvSpPr>
          <p:spPr>
            <a:xfrm>
              <a:off x="6653950" y="4057775"/>
              <a:ext cx="105250" cy="102850"/>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2" name="Google Shape;3062;p29"/>
            <p:cNvSpPr/>
            <p:nvPr/>
          </p:nvSpPr>
          <p:spPr>
            <a:xfrm>
              <a:off x="6679650" y="4088300"/>
              <a:ext cx="49250" cy="41500"/>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3" name="Google Shape;3063;p29"/>
            <p:cNvSpPr/>
            <p:nvPr/>
          </p:nvSpPr>
          <p:spPr>
            <a:xfrm>
              <a:off x="5631150" y="3510025"/>
              <a:ext cx="120100" cy="102925"/>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4" name="Google Shape;3064;p29"/>
            <p:cNvSpPr/>
            <p:nvPr/>
          </p:nvSpPr>
          <p:spPr>
            <a:xfrm>
              <a:off x="5672275" y="3540650"/>
              <a:ext cx="48425" cy="41525"/>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5" name="Google Shape;3065;p29"/>
            <p:cNvSpPr/>
            <p:nvPr/>
          </p:nvSpPr>
          <p:spPr>
            <a:xfrm>
              <a:off x="6059075" y="2542375"/>
              <a:ext cx="120400" cy="103150"/>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6" name="Google Shape;3066;p29"/>
            <p:cNvSpPr/>
            <p:nvPr/>
          </p:nvSpPr>
          <p:spPr>
            <a:xfrm>
              <a:off x="6100200" y="2573225"/>
              <a:ext cx="48425" cy="41525"/>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7" name="Google Shape;3067;p29"/>
            <p:cNvSpPr/>
            <p:nvPr/>
          </p:nvSpPr>
          <p:spPr>
            <a:xfrm>
              <a:off x="6406250" y="2262325"/>
              <a:ext cx="120100" cy="102850"/>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8" name="Google Shape;3068;p29"/>
            <p:cNvSpPr/>
            <p:nvPr/>
          </p:nvSpPr>
          <p:spPr>
            <a:xfrm>
              <a:off x="6447375" y="2293175"/>
              <a:ext cx="48425" cy="4145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9" name="Google Shape;3069;p29"/>
            <p:cNvSpPr/>
            <p:nvPr/>
          </p:nvSpPr>
          <p:spPr>
            <a:xfrm>
              <a:off x="6528750" y="1840450"/>
              <a:ext cx="120075" cy="102850"/>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0" name="Google Shape;3070;p29"/>
            <p:cNvSpPr/>
            <p:nvPr/>
          </p:nvSpPr>
          <p:spPr>
            <a:xfrm>
              <a:off x="6576825" y="1871300"/>
              <a:ext cx="41450" cy="4145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1" name="Google Shape;3071;p29"/>
            <p:cNvSpPr/>
            <p:nvPr/>
          </p:nvSpPr>
          <p:spPr>
            <a:xfrm>
              <a:off x="7234575" y="1435200"/>
              <a:ext cx="120100" cy="102850"/>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2" name="Google Shape;3072;p29"/>
            <p:cNvSpPr/>
            <p:nvPr/>
          </p:nvSpPr>
          <p:spPr>
            <a:xfrm>
              <a:off x="7282675" y="1466050"/>
              <a:ext cx="41450" cy="41475"/>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29"/>
            <p:cNvSpPr/>
            <p:nvPr/>
          </p:nvSpPr>
          <p:spPr>
            <a:xfrm>
              <a:off x="7114525" y="17990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4" name="Google Shape;3074;p29"/>
            <p:cNvSpPr/>
            <p:nvPr/>
          </p:nvSpPr>
          <p:spPr>
            <a:xfrm>
              <a:off x="7155650" y="1829875"/>
              <a:ext cx="48425" cy="4145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5" name="Google Shape;3075;p29"/>
            <p:cNvSpPr/>
            <p:nvPr/>
          </p:nvSpPr>
          <p:spPr>
            <a:xfrm>
              <a:off x="5945675" y="1264625"/>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29"/>
            <p:cNvSpPr/>
            <p:nvPr/>
          </p:nvSpPr>
          <p:spPr>
            <a:xfrm>
              <a:off x="5986500" y="1295200"/>
              <a:ext cx="48400" cy="41525"/>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7" name="Google Shape;3077;p29"/>
            <p:cNvSpPr/>
            <p:nvPr/>
          </p:nvSpPr>
          <p:spPr>
            <a:xfrm>
              <a:off x="3967850" y="986125"/>
              <a:ext cx="120075" cy="103150"/>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8" name="Google Shape;3078;p29"/>
            <p:cNvSpPr/>
            <p:nvPr/>
          </p:nvSpPr>
          <p:spPr>
            <a:xfrm>
              <a:off x="4015625" y="1016975"/>
              <a:ext cx="41475" cy="4145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9" name="Google Shape;3079;p29"/>
            <p:cNvSpPr/>
            <p:nvPr/>
          </p:nvSpPr>
          <p:spPr>
            <a:xfrm>
              <a:off x="3810600" y="947700"/>
              <a:ext cx="120075" cy="103175"/>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0" name="Google Shape;3080;p29"/>
            <p:cNvSpPr/>
            <p:nvPr/>
          </p:nvSpPr>
          <p:spPr>
            <a:xfrm>
              <a:off x="3858675" y="978550"/>
              <a:ext cx="41450" cy="41475"/>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1" name="Google Shape;3081;p29"/>
            <p:cNvSpPr/>
            <p:nvPr/>
          </p:nvSpPr>
          <p:spPr>
            <a:xfrm>
              <a:off x="3908875" y="1090125"/>
              <a:ext cx="102850" cy="88350"/>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2" name="Google Shape;3082;p29"/>
            <p:cNvSpPr/>
            <p:nvPr/>
          </p:nvSpPr>
          <p:spPr>
            <a:xfrm>
              <a:off x="3949700" y="1121000"/>
              <a:ext cx="31475" cy="26675"/>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3" name="Google Shape;3083;p29"/>
            <p:cNvSpPr/>
            <p:nvPr/>
          </p:nvSpPr>
          <p:spPr>
            <a:xfrm>
              <a:off x="4091550" y="910775"/>
              <a:ext cx="103150" cy="88375"/>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4" name="Google Shape;3084;p29"/>
            <p:cNvSpPr/>
            <p:nvPr/>
          </p:nvSpPr>
          <p:spPr>
            <a:xfrm>
              <a:off x="4137200" y="941675"/>
              <a:ext cx="26950" cy="26625"/>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5" name="Google Shape;3085;p29"/>
            <p:cNvSpPr/>
            <p:nvPr/>
          </p:nvSpPr>
          <p:spPr>
            <a:xfrm>
              <a:off x="5526825" y="1128850"/>
              <a:ext cx="120075" cy="102850"/>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29"/>
            <p:cNvSpPr/>
            <p:nvPr/>
          </p:nvSpPr>
          <p:spPr>
            <a:xfrm>
              <a:off x="5574900" y="1159700"/>
              <a:ext cx="41475" cy="41475"/>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7" name="Google Shape;3087;p29"/>
            <p:cNvSpPr/>
            <p:nvPr/>
          </p:nvSpPr>
          <p:spPr>
            <a:xfrm>
              <a:off x="6549300" y="1285200"/>
              <a:ext cx="120400" cy="102850"/>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29"/>
            <p:cNvSpPr/>
            <p:nvPr/>
          </p:nvSpPr>
          <p:spPr>
            <a:xfrm>
              <a:off x="6590425" y="1316050"/>
              <a:ext cx="48425" cy="41475"/>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29"/>
            <p:cNvSpPr/>
            <p:nvPr/>
          </p:nvSpPr>
          <p:spPr>
            <a:xfrm>
              <a:off x="3219375" y="1617800"/>
              <a:ext cx="120075" cy="102925"/>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29"/>
            <p:cNvSpPr/>
            <p:nvPr/>
          </p:nvSpPr>
          <p:spPr>
            <a:xfrm>
              <a:off x="3267150" y="1648725"/>
              <a:ext cx="41450" cy="4145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29"/>
            <p:cNvSpPr/>
            <p:nvPr/>
          </p:nvSpPr>
          <p:spPr>
            <a:xfrm>
              <a:off x="4287500" y="14557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2" name="Google Shape;3092;p29"/>
            <p:cNvSpPr/>
            <p:nvPr/>
          </p:nvSpPr>
          <p:spPr>
            <a:xfrm>
              <a:off x="4335600" y="1486625"/>
              <a:ext cx="41450" cy="4145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29"/>
            <p:cNvSpPr/>
            <p:nvPr/>
          </p:nvSpPr>
          <p:spPr>
            <a:xfrm>
              <a:off x="5316025" y="3027225"/>
              <a:ext cx="120100" cy="103075"/>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29"/>
            <p:cNvSpPr/>
            <p:nvPr/>
          </p:nvSpPr>
          <p:spPr>
            <a:xfrm>
              <a:off x="5363825" y="3058000"/>
              <a:ext cx="41450" cy="4145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29"/>
            <p:cNvSpPr/>
            <p:nvPr/>
          </p:nvSpPr>
          <p:spPr>
            <a:xfrm>
              <a:off x="5252225" y="2094775"/>
              <a:ext cx="120075" cy="102850"/>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29"/>
            <p:cNvSpPr/>
            <p:nvPr/>
          </p:nvSpPr>
          <p:spPr>
            <a:xfrm>
              <a:off x="5300300" y="2125625"/>
              <a:ext cx="41475" cy="41475"/>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29"/>
            <p:cNvSpPr/>
            <p:nvPr/>
          </p:nvSpPr>
          <p:spPr>
            <a:xfrm>
              <a:off x="5798100" y="2508725"/>
              <a:ext cx="120375" cy="102925"/>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29"/>
            <p:cNvSpPr/>
            <p:nvPr/>
          </p:nvSpPr>
          <p:spPr>
            <a:xfrm>
              <a:off x="5839225" y="2539650"/>
              <a:ext cx="48400" cy="4145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29"/>
            <p:cNvSpPr/>
            <p:nvPr/>
          </p:nvSpPr>
          <p:spPr>
            <a:xfrm>
              <a:off x="4906250" y="2323200"/>
              <a:ext cx="171500" cy="146925"/>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0" name="Google Shape;3100;p29"/>
            <p:cNvSpPr/>
            <p:nvPr/>
          </p:nvSpPr>
          <p:spPr>
            <a:xfrm>
              <a:off x="4961600" y="2353950"/>
              <a:ext cx="85300" cy="85325"/>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29"/>
            <p:cNvSpPr/>
            <p:nvPr/>
          </p:nvSpPr>
          <p:spPr>
            <a:xfrm>
              <a:off x="4807075" y="1778150"/>
              <a:ext cx="120375" cy="103150"/>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29"/>
            <p:cNvSpPr/>
            <p:nvPr/>
          </p:nvSpPr>
          <p:spPr>
            <a:xfrm>
              <a:off x="4848200" y="1809000"/>
              <a:ext cx="48400" cy="41525"/>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3" name="Google Shape;3103;p29"/>
            <p:cNvSpPr/>
            <p:nvPr/>
          </p:nvSpPr>
          <p:spPr>
            <a:xfrm>
              <a:off x="6138625" y="1702250"/>
              <a:ext cx="120375" cy="103150"/>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29"/>
            <p:cNvSpPr/>
            <p:nvPr/>
          </p:nvSpPr>
          <p:spPr>
            <a:xfrm>
              <a:off x="6179750" y="1733100"/>
              <a:ext cx="48400" cy="41525"/>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29"/>
            <p:cNvSpPr/>
            <p:nvPr/>
          </p:nvSpPr>
          <p:spPr>
            <a:xfrm>
              <a:off x="3911000" y="2124650"/>
              <a:ext cx="147000" cy="125900"/>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29"/>
            <p:cNvSpPr/>
            <p:nvPr/>
          </p:nvSpPr>
          <p:spPr>
            <a:xfrm>
              <a:off x="3952125" y="2155575"/>
              <a:ext cx="75325" cy="64275"/>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7" name="Google Shape;3107;p29"/>
            <p:cNvSpPr/>
            <p:nvPr/>
          </p:nvSpPr>
          <p:spPr>
            <a:xfrm>
              <a:off x="3674500" y="2074000"/>
              <a:ext cx="120100" cy="103075"/>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8" name="Google Shape;3108;p29"/>
            <p:cNvSpPr/>
            <p:nvPr/>
          </p:nvSpPr>
          <p:spPr>
            <a:xfrm>
              <a:off x="3722600" y="2104775"/>
              <a:ext cx="41450" cy="4145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9" name="Google Shape;3109;p29"/>
            <p:cNvSpPr/>
            <p:nvPr/>
          </p:nvSpPr>
          <p:spPr>
            <a:xfrm>
              <a:off x="3946975" y="14557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0" name="Google Shape;3110;p29"/>
            <p:cNvSpPr/>
            <p:nvPr/>
          </p:nvSpPr>
          <p:spPr>
            <a:xfrm>
              <a:off x="3988200" y="1486925"/>
              <a:ext cx="48325" cy="41350"/>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1" name="Google Shape;3111;p29"/>
            <p:cNvSpPr/>
            <p:nvPr/>
          </p:nvSpPr>
          <p:spPr>
            <a:xfrm>
              <a:off x="3695075" y="1819575"/>
              <a:ext cx="120075" cy="103150"/>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29"/>
            <p:cNvSpPr/>
            <p:nvPr/>
          </p:nvSpPr>
          <p:spPr>
            <a:xfrm>
              <a:off x="3743150" y="1850425"/>
              <a:ext cx="41450" cy="41475"/>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29"/>
            <p:cNvSpPr/>
            <p:nvPr/>
          </p:nvSpPr>
          <p:spPr>
            <a:xfrm>
              <a:off x="2320275" y="1902450"/>
              <a:ext cx="120075" cy="103150"/>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29"/>
            <p:cNvSpPr/>
            <p:nvPr/>
          </p:nvSpPr>
          <p:spPr>
            <a:xfrm>
              <a:off x="2368350" y="1933300"/>
              <a:ext cx="41450" cy="4145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5" name="Google Shape;3115;p29"/>
            <p:cNvSpPr/>
            <p:nvPr/>
          </p:nvSpPr>
          <p:spPr>
            <a:xfrm>
              <a:off x="2371375" y="1149525"/>
              <a:ext cx="120100" cy="10305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6" name="Google Shape;3116;p29"/>
            <p:cNvSpPr/>
            <p:nvPr/>
          </p:nvSpPr>
          <p:spPr>
            <a:xfrm>
              <a:off x="2419475" y="1180275"/>
              <a:ext cx="41450" cy="4145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7" name="Google Shape;3117;p29"/>
            <p:cNvSpPr/>
            <p:nvPr/>
          </p:nvSpPr>
          <p:spPr>
            <a:xfrm>
              <a:off x="1965525" y="743275"/>
              <a:ext cx="120100" cy="102850"/>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8" name="Google Shape;3118;p29"/>
            <p:cNvSpPr/>
            <p:nvPr/>
          </p:nvSpPr>
          <p:spPr>
            <a:xfrm>
              <a:off x="2013325" y="774125"/>
              <a:ext cx="41450" cy="4145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29"/>
            <p:cNvSpPr/>
            <p:nvPr/>
          </p:nvSpPr>
          <p:spPr>
            <a:xfrm>
              <a:off x="1650400" y="859700"/>
              <a:ext cx="120100" cy="103150"/>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29"/>
            <p:cNvSpPr/>
            <p:nvPr/>
          </p:nvSpPr>
          <p:spPr>
            <a:xfrm>
              <a:off x="1698200" y="890550"/>
              <a:ext cx="41450" cy="41475"/>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1" name="Google Shape;3121;p29"/>
            <p:cNvSpPr/>
            <p:nvPr/>
          </p:nvSpPr>
          <p:spPr>
            <a:xfrm>
              <a:off x="1564225" y="1128850"/>
              <a:ext cx="120075" cy="102850"/>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2" name="Google Shape;3122;p29"/>
            <p:cNvSpPr/>
            <p:nvPr/>
          </p:nvSpPr>
          <p:spPr>
            <a:xfrm>
              <a:off x="1612000" y="1159700"/>
              <a:ext cx="41450" cy="41475"/>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3" name="Google Shape;3123;p29"/>
            <p:cNvSpPr/>
            <p:nvPr/>
          </p:nvSpPr>
          <p:spPr>
            <a:xfrm>
              <a:off x="1259375" y="1031175"/>
              <a:ext cx="120100" cy="102850"/>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4" name="Google Shape;3124;p29"/>
            <p:cNvSpPr/>
            <p:nvPr/>
          </p:nvSpPr>
          <p:spPr>
            <a:xfrm>
              <a:off x="1307175" y="1062025"/>
              <a:ext cx="41450" cy="4145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5" name="Google Shape;3125;p29"/>
            <p:cNvSpPr/>
            <p:nvPr/>
          </p:nvSpPr>
          <p:spPr>
            <a:xfrm>
              <a:off x="1437800" y="1312050"/>
              <a:ext cx="120100" cy="102925"/>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6" name="Google Shape;3126;p29"/>
            <p:cNvSpPr/>
            <p:nvPr/>
          </p:nvSpPr>
          <p:spPr>
            <a:xfrm>
              <a:off x="1485600" y="1342675"/>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7" name="Google Shape;3127;p29"/>
            <p:cNvSpPr/>
            <p:nvPr/>
          </p:nvSpPr>
          <p:spPr>
            <a:xfrm>
              <a:off x="1315025" y="1203175"/>
              <a:ext cx="120100" cy="102925"/>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p29"/>
            <p:cNvSpPr/>
            <p:nvPr/>
          </p:nvSpPr>
          <p:spPr>
            <a:xfrm>
              <a:off x="1363125" y="1233800"/>
              <a:ext cx="41450" cy="4145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9" name="Google Shape;3129;p29"/>
            <p:cNvSpPr/>
            <p:nvPr/>
          </p:nvSpPr>
          <p:spPr>
            <a:xfrm>
              <a:off x="2412800" y="797700"/>
              <a:ext cx="120100" cy="102850"/>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0" name="Google Shape;3130;p29"/>
            <p:cNvSpPr/>
            <p:nvPr/>
          </p:nvSpPr>
          <p:spPr>
            <a:xfrm>
              <a:off x="2460900" y="828550"/>
              <a:ext cx="41450" cy="41475"/>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p29"/>
            <p:cNvSpPr/>
            <p:nvPr/>
          </p:nvSpPr>
          <p:spPr>
            <a:xfrm>
              <a:off x="3030350" y="1476350"/>
              <a:ext cx="120075" cy="103150"/>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p29"/>
            <p:cNvSpPr/>
            <p:nvPr/>
          </p:nvSpPr>
          <p:spPr>
            <a:xfrm>
              <a:off x="3078125" y="1507500"/>
              <a:ext cx="41475" cy="4145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3" name="Google Shape;3133;p29"/>
            <p:cNvSpPr/>
            <p:nvPr/>
          </p:nvSpPr>
          <p:spPr>
            <a:xfrm>
              <a:off x="2817750" y="1584900"/>
              <a:ext cx="120075" cy="103150"/>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4" name="Google Shape;3134;p29"/>
            <p:cNvSpPr/>
            <p:nvPr/>
          </p:nvSpPr>
          <p:spPr>
            <a:xfrm>
              <a:off x="2865825" y="1615750"/>
              <a:ext cx="41475" cy="41475"/>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p29"/>
            <p:cNvSpPr/>
            <p:nvPr/>
          </p:nvSpPr>
          <p:spPr>
            <a:xfrm>
              <a:off x="2583075" y="1723100"/>
              <a:ext cx="120075" cy="102850"/>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29"/>
            <p:cNvSpPr/>
            <p:nvPr/>
          </p:nvSpPr>
          <p:spPr>
            <a:xfrm>
              <a:off x="2631150" y="1753950"/>
              <a:ext cx="41475" cy="41475"/>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29"/>
            <p:cNvSpPr/>
            <p:nvPr/>
          </p:nvSpPr>
          <p:spPr>
            <a:xfrm>
              <a:off x="1041650" y="2365850"/>
              <a:ext cx="120075" cy="10305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8" name="Google Shape;3138;p29"/>
            <p:cNvSpPr/>
            <p:nvPr/>
          </p:nvSpPr>
          <p:spPr>
            <a:xfrm>
              <a:off x="1089725" y="2396600"/>
              <a:ext cx="41450" cy="4145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9" name="Google Shape;3139;p29"/>
            <p:cNvSpPr/>
            <p:nvPr/>
          </p:nvSpPr>
          <p:spPr>
            <a:xfrm>
              <a:off x="1635600" y="1840450"/>
              <a:ext cx="120075" cy="102850"/>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0" name="Google Shape;3140;p29"/>
            <p:cNvSpPr/>
            <p:nvPr/>
          </p:nvSpPr>
          <p:spPr>
            <a:xfrm>
              <a:off x="1683675" y="1871300"/>
              <a:ext cx="41450" cy="4145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p29"/>
            <p:cNvSpPr/>
            <p:nvPr/>
          </p:nvSpPr>
          <p:spPr>
            <a:xfrm>
              <a:off x="1563925" y="1617800"/>
              <a:ext cx="120375" cy="102925"/>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29"/>
            <p:cNvSpPr/>
            <p:nvPr/>
          </p:nvSpPr>
          <p:spPr>
            <a:xfrm>
              <a:off x="1612000" y="1648725"/>
              <a:ext cx="41450" cy="4145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3" name="Google Shape;3143;p29"/>
            <p:cNvSpPr/>
            <p:nvPr/>
          </p:nvSpPr>
          <p:spPr>
            <a:xfrm>
              <a:off x="1504650" y="2183975"/>
              <a:ext cx="151825" cy="130100"/>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p29"/>
            <p:cNvSpPr/>
            <p:nvPr/>
          </p:nvSpPr>
          <p:spPr>
            <a:xfrm>
              <a:off x="1546075" y="2214850"/>
              <a:ext cx="79550" cy="68175"/>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p29"/>
            <p:cNvSpPr/>
            <p:nvPr/>
          </p:nvSpPr>
          <p:spPr>
            <a:xfrm>
              <a:off x="716850" y="1861250"/>
              <a:ext cx="120075" cy="102925"/>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6" name="Google Shape;3146;p29"/>
            <p:cNvSpPr/>
            <p:nvPr/>
          </p:nvSpPr>
          <p:spPr>
            <a:xfrm>
              <a:off x="764925" y="1891875"/>
              <a:ext cx="41450" cy="4145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p29"/>
            <p:cNvSpPr/>
            <p:nvPr/>
          </p:nvSpPr>
          <p:spPr>
            <a:xfrm>
              <a:off x="340625" y="1402850"/>
              <a:ext cx="120100" cy="102850"/>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p29"/>
            <p:cNvSpPr/>
            <p:nvPr/>
          </p:nvSpPr>
          <p:spPr>
            <a:xfrm>
              <a:off x="388425" y="1433400"/>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p29"/>
            <p:cNvSpPr/>
            <p:nvPr/>
          </p:nvSpPr>
          <p:spPr>
            <a:xfrm>
              <a:off x="1211300" y="1476350"/>
              <a:ext cx="120075" cy="103150"/>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0" name="Google Shape;3150;p29"/>
            <p:cNvSpPr/>
            <p:nvPr/>
          </p:nvSpPr>
          <p:spPr>
            <a:xfrm>
              <a:off x="1259375" y="1507500"/>
              <a:ext cx="41475" cy="4145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1" name="Google Shape;3151;p29"/>
            <p:cNvSpPr/>
            <p:nvPr/>
          </p:nvSpPr>
          <p:spPr>
            <a:xfrm>
              <a:off x="1083075" y="1840450"/>
              <a:ext cx="120075" cy="102850"/>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p29"/>
            <p:cNvSpPr/>
            <p:nvPr/>
          </p:nvSpPr>
          <p:spPr>
            <a:xfrm>
              <a:off x="1131150" y="1871300"/>
              <a:ext cx="41475" cy="4145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3" name="Google Shape;3153;p29"/>
            <p:cNvSpPr/>
            <p:nvPr/>
          </p:nvSpPr>
          <p:spPr>
            <a:xfrm>
              <a:off x="1584775" y="2966650"/>
              <a:ext cx="120100" cy="102850"/>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4" name="Google Shape;3154;p29"/>
            <p:cNvSpPr/>
            <p:nvPr/>
          </p:nvSpPr>
          <p:spPr>
            <a:xfrm>
              <a:off x="1632875" y="2997500"/>
              <a:ext cx="41450" cy="41475"/>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5" name="Google Shape;3155;p29"/>
            <p:cNvSpPr/>
            <p:nvPr/>
          </p:nvSpPr>
          <p:spPr>
            <a:xfrm>
              <a:off x="1425725" y="3008100"/>
              <a:ext cx="120075" cy="102850"/>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6" name="Google Shape;3156;p29"/>
            <p:cNvSpPr/>
            <p:nvPr/>
          </p:nvSpPr>
          <p:spPr>
            <a:xfrm>
              <a:off x="1473800" y="3038950"/>
              <a:ext cx="41450" cy="4145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7" name="Google Shape;3157;p29"/>
            <p:cNvSpPr/>
            <p:nvPr/>
          </p:nvSpPr>
          <p:spPr>
            <a:xfrm>
              <a:off x="1742050" y="3194300"/>
              <a:ext cx="120075" cy="102925"/>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8" name="Google Shape;3158;p29"/>
            <p:cNvSpPr/>
            <p:nvPr/>
          </p:nvSpPr>
          <p:spPr>
            <a:xfrm>
              <a:off x="1789825" y="3224925"/>
              <a:ext cx="41450" cy="4145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9" name="Google Shape;3159;p29"/>
            <p:cNvSpPr/>
            <p:nvPr/>
          </p:nvSpPr>
          <p:spPr>
            <a:xfrm>
              <a:off x="2597975" y="4168450"/>
              <a:ext cx="120000" cy="102875"/>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0" name="Google Shape;3160;p29"/>
            <p:cNvSpPr/>
            <p:nvPr/>
          </p:nvSpPr>
          <p:spPr>
            <a:xfrm>
              <a:off x="2639025" y="4199325"/>
              <a:ext cx="48400" cy="4145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1" name="Google Shape;3161;p29"/>
            <p:cNvSpPr/>
            <p:nvPr/>
          </p:nvSpPr>
          <p:spPr>
            <a:xfrm>
              <a:off x="2800500" y="3889925"/>
              <a:ext cx="120100" cy="102875"/>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2" name="Google Shape;3162;p29"/>
            <p:cNvSpPr/>
            <p:nvPr/>
          </p:nvSpPr>
          <p:spPr>
            <a:xfrm>
              <a:off x="2841650" y="3920775"/>
              <a:ext cx="48400" cy="41375"/>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3" name="Google Shape;3163;p29"/>
            <p:cNvSpPr/>
            <p:nvPr/>
          </p:nvSpPr>
          <p:spPr>
            <a:xfrm>
              <a:off x="3081750" y="8182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4" name="Google Shape;3164;p29"/>
            <p:cNvSpPr/>
            <p:nvPr/>
          </p:nvSpPr>
          <p:spPr>
            <a:xfrm>
              <a:off x="3129850" y="849125"/>
              <a:ext cx="41450" cy="4145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5" name="Google Shape;3165;p29"/>
            <p:cNvSpPr/>
            <p:nvPr/>
          </p:nvSpPr>
          <p:spPr>
            <a:xfrm>
              <a:off x="3177925" y="1190950"/>
              <a:ext cx="120100" cy="10305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6" name="Google Shape;3166;p29"/>
            <p:cNvSpPr/>
            <p:nvPr/>
          </p:nvSpPr>
          <p:spPr>
            <a:xfrm>
              <a:off x="3226025" y="1221700"/>
              <a:ext cx="41450" cy="4145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7" name="Google Shape;3167;p29"/>
            <p:cNvSpPr/>
            <p:nvPr/>
          </p:nvSpPr>
          <p:spPr>
            <a:xfrm>
              <a:off x="2412800" y="4488725"/>
              <a:ext cx="120100" cy="102850"/>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8" name="Google Shape;3168;p29"/>
            <p:cNvSpPr/>
            <p:nvPr/>
          </p:nvSpPr>
          <p:spPr>
            <a:xfrm>
              <a:off x="2460900" y="4519575"/>
              <a:ext cx="41450" cy="4145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9" name="Google Shape;3169;p29"/>
            <p:cNvSpPr/>
            <p:nvPr/>
          </p:nvSpPr>
          <p:spPr>
            <a:xfrm>
              <a:off x="2205050" y="47621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p29"/>
            <p:cNvSpPr/>
            <p:nvPr/>
          </p:nvSpPr>
          <p:spPr>
            <a:xfrm>
              <a:off x="2246175" y="4792975"/>
              <a:ext cx="48425" cy="4145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1" name="Google Shape;3171;p29"/>
            <p:cNvSpPr/>
            <p:nvPr/>
          </p:nvSpPr>
          <p:spPr>
            <a:xfrm>
              <a:off x="2157575" y="4159525"/>
              <a:ext cx="106475" cy="91225"/>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2" name="Google Shape;3172;p29"/>
            <p:cNvSpPr/>
            <p:nvPr/>
          </p:nvSpPr>
          <p:spPr>
            <a:xfrm>
              <a:off x="2198400" y="4189950"/>
              <a:ext cx="35100" cy="29875"/>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3" name="Google Shape;3173;p29"/>
            <p:cNvSpPr/>
            <p:nvPr/>
          </p:nvSpPr>
          <p:spPr>
            <a:xfrm>
              <a:off x="2467250" y="3721450"/>
              <a:ext cx="123700" cy="105925"/>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4" name="Google Shape;3174;p29"/>
            <p:cNvSpPr/>
            <p:nvPr/>
          </p:nvSpPr>
          <p:spPr>
            <a:xfrm>
              <a:off x="2508075" y="3752350"/>
              <a:ext cx="52350" cy="445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5" name="Google Shape;3175;p29"/>
            <p:cNvSpPr/>
            <p:nvPr/>
          </p:nvSpPr>
          <p:spPr>
            <a:xfrm>
              <a:off x="4442950" y="1944400"/>
              <a:ext cx="167875" cy="144050"/>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6" name="Google Shape;3176;p29"/>
            <p:cNvSpPr/>
            <p:nvPr/>
          </p:nvSpPr>
          <p:spPr>
            <a:xfrm>
              <a:off x="4198000" y="2611725"/>
              <a:ext cx="99825" cy="85800"/>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7" name="Google Shape;3177;p29"/>
            <p:cNvSpPr/>
            <p:nvPr/>
          </p:nvSpPr>
          <p:spPr>
            <a:xfrm>
              <a:off x="4238825" y="2642475"/>
              <a:ext cx="28150" cy="24400"/>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8" name="Google Shape;3178;p29"/>
            <p:cNvSpPr/>
            <p:nvPr/>
          </p:nvSpPr>
          <p:spPr>
            <a:xfrm>
              <a:off x="4451125" y="2729175"/>
              <a:ext cx="127950" cy="109575"/>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9" name="Google Shape;3179;p29"/>
            <p:cNvSpPr/>
            <p:nvPr/>
          </p:nvSpPr>
          <p:spPr>
            <a:xfrm>
              <a:off x="4491950" y="2759800"/>
              <a:ext cx="56275" cy="48275"/>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0" name="Google Shape;3180;p29"/>
            <p:cNvSpPr/>
            <p:nvPr/>
          </p:nvSpPr>
          <p:spPr>
            <a:xfrm>
              <a:off x="4352525" y="2885400"/>
              <a:ext cx="99825" cy="85525"/>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1" name="Google Shape;3181;p29"/>
            <p:cNvSpPr/>
            <p:nvPr/>
          </p:nvSpPr>
          <p:spPr>
            <a:xfrm>
              <a:off x="4393350" y="2916150"/>
              <a:ext cx="28450" cy="2417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p29"/>
            <p:cNvSpPr/>
            <p:nvPr/>
          </p:nvSpPr>
          <p:spPr>
            <a:xfrm>
              <a:off x="4567550" y="2743950"/>
              <a:ext cx="121600" cy="104175"/>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3" name="Google Shape;3183;p29"/>
            <p:cNvSpPr/>
            <p:nvPr/>
          </p:nvSpPr>
          <p:spPr>
            <a:xfrm>
              <a:off x="4608675" y="2774925"/>
              <a:ext cx="49625" cy="42550"/>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4" name="Google Shape;3184;p29"/>
            <p:cNvSpPr/>
            <p:nvPr/>
          </p:nvSpPr>
          <p:spPr>
            <a:xfrm>
              <a:off x="4624400" y="2893350"/>
              <a:ext cx="100125" cy="85725"/>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5" name="Google Shape;3185;p29"/>
            <p:cNvSpPr/>
            <p:nvPr/>
          </p:nvSpPr>
          <p:spPr>
            <a:xfrm>
              <a:off x="4665525" y="2924325"/>
              <a:ext cx="28150" cy="2417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6" name="Google Shape;3186;p29"/>
            <p:cNvSpPr/>
            <p:nvPr/>
          </p:nvSpPr>
          <p:spPr>
            <a:xfrm>
              <a:off x="4731150" y="2864625"/>
              <a:ext cx="100125" cy="85725"/>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7" name="Google Shape;3187;p29"/>
            <p:cNvSpPr/>
            <p:nvPr/>
          </p:nvSpPr>
          <p:spPr>
            <a:xfrm>
              <a:off x="4776525" y="2895300"/>
              <a:ext cx="24225" cy="24200"/>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8" name="Google Shape;3188;p29"/>
            <p:cNvSpPr/>
            <p:nvPr/>
          </p:nvSpPr>
          <p:spPr>
            <a:xfrm>
              <a:off x="4804050" y="2960725"/>
              <a:ext cx="100125" cy="85500"/>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9" name="Google Shape;3189;p29"/>
            <p:cNvSpPr/>
            <p:nvPr/>
          </p:nvSpPr>
          <p:spPr>
            <a:xfrm>
              <a:off x="4845175" y="2991450"/>
              <a:ext cx="28150" cy="2417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0" name="Google Shape;3190;p29"/>
            <p:cNvSpPr/>
            <p:nvPr/>
          </p:nvSpPr>
          <p:spPr>
            <a:xfrm>
              <a:off x="4539725" y="2972825"/>
              <a:ext cx="99825" cy="85500"/>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29"/>
            <p:cNvSpPr/>
            <p:nvPr/>
          </p:nvSpPr>
          <p:spPr>
            <a:xfrm>
              <a:off x="4580550" y="3003550"/>
              <a:ext cx="28450" cy="24425"/>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29"/>
            <p:cNvSpPr/>
            <p:nvPr/>
          </p:nvSpPr>
          <p:spPr>
            <a:xfrm>
              <a:off x="4575400" y="3117975"/>
              <a:ext cx="100125" cy="85800"/>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29"/>
            <p:cNvSpPr/>
            <p:nvPr/>
          </p:nvSpPr>
          <p:spPr>
            <a:xfrm>
              <a:off x="4616550" y="3148725"/>
              <a:ext cx="28150" cy="24400"/>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29"/>
            <p:cNvSpPr/>
            <p:nvPr/>
          </p:nvSpPr>
          <p:spPr>
            <a:xfrm>
              <a:off x="4443550" y="3075025"/>
              <a:ext cx="100025" cy="85500"/>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29"/>
            <p:cNvSpPr/>
            <p:nvPr/>
          </p:nvSpPr>
          <p:spPr>
            <a:xfrm>
              <a:off x="4488625" y="3105775"/>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p29"/>
            <p:cNvSpPr/>
            <p:nvPr/>
          </p:nvSpPr>
          <p:spPr>
            <a:xfrm>
              <a:off x="5032375" y="2599625"/>
              <a:ext cx="99825" cy="85800"/>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p29"/>
            <p:cNvSpPr/>
            <p:nvPr/>
          </p:nvSpPr>
          <p:spPr>
            <a:xfrm>
              <a:off x="5077425" y="2630375"/>
              <a:ext cx="24225" cy="24225"/>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p29"/>
            <p:cNvSpPr/>
            <p:nvPr/>
          </p:nvSpPr>
          <p:spPr>
            <a:xfrm>
              <a:off x="5066850" y="2948625"/>
              <a:ext cx="100125" cy="85800"/>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9" name="Google Shape;3199;p29"/>
            <p:cNvSpPr/>
            <p:nvPr/>
          </p:nvSpPr>
          <p:spPr>
            <a:xfrm>
              <a:off x="5107975" y="2979350"/>
              <a:ext cx="28150" cy="24325"/>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0" name="Google Shape;3200;p29"/>
            <p:cNvSpPr/>
            <p:nvPr/>
          </p:nvSpPr>
          <p:spPr>
            <a:xfrm>
              <a:off x="5066850" y="3036025"/>
              <a:ext cx="100125" cy="85800"/>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1" name="Google Shape;3201;p29"/>
            <p:cNvSpPr/>
            <p:nvPr/>
          </p:nvSpPr>
          <p:spPr>
            <a:xfrm>
              <a:off x="5107975" y="3066750"/>
              <a:ext cx="28150" cy="2417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2" name="Google Shape;3202;p29"/>
            <p:cNvSpPr/>
            <p:nvPr/>
          </p:nvSpPr>
          <p:spPr>
            <a:xfrm>
              <a:off x="5189625" y="3312725"/>
              <a:ext cx="99825" cy="85825"/>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3" name="Google Shape;3203;p29"/>
            <p:cNvSpPr/>
            <p:nvPr/>
          </p:nvSpPr>
          <p:spPr>
            <a:xfrm>
              <a:off x="5230450" y="3343475"/>
              <a:ext cx="28450" cy="24300"/>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29"/>
            <p:cNvSpPr/>
            <p:nvPr/>
          </p:nvSpPr>
          <p:spPr>
            <a:xfrm>
              <a:off x="5428525" y="2960725"/>
              <a:ext cx="100125" cy="85500"/>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5" name="Google Shape;3205;p29"/>
            <p:cNvSpPr/>
            <p:nvPr/>
          </p:nvSpPr>
          <p:spPr>
            <a:xfrm>
              <a:off x="5469675" y="2991450"/>
              <a:ext cx="28150" cy="24125"/>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p29"/>
            <p:cNvSpPr/>
            <p:nvPr/>
          </p:nvSpPr>
          <p:spPr>
            <a:xfrm>
              <a:off x="5565225" y="3091050"/>
              <a:ext cx="100125" cy="85525"/>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7" name="Google Shape;3207;p29"/>
            <p:cNvSpPr/>
            <p:nvPr/>
          </p:nvSpPr>
          <p:spPr>
            <a:xfrm>
              <a:off x="5606350" y="3121800"/>
              <a:ext cx="28150" cy="2417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8" name="Google Shape;3208;p29"/>
            <p:cNvSpPr/>
            <p:nvPr/>
          </p:nvSpPr>
          <p:spPr>
            <a:xfrm>
              <a:off x="5622075" y="3238500"/>
              <a:ext cx="99825" cy="85650"/>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9" name="Google Shape;3209;p29"/>
            <p:cNvSpPr/>
            <p:nvPr/>
          </p:nvSpPr>
          <p:spPr>
            <a:xfrm>
              <a:off x="5667150" y="3269075"/>
              <a:ext cx="24225" cy="24225"/>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0" name="Google Shape;3210;p29"/>
            <p:cNvSpPr/>
            <p:nvPr/>
          </p:nvSpPr>
          <p:spPr>
            <a:xfrm>
              <a:off x="5773600" y="3238400"/>
              <a:ext cx="99825" cy="85750"/>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1" name="Google Shape;3211;p29"/>
            <p:cNvSpPr/>
            <p:nvPr/>
          </p:nvSpPr>
          <p:spPr>
            <a:xfrm>
              <a:off x="5814425" y="3269375"/>
              <a:ext cx="28450" cy="24125"/>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29"/>
            <p:cNvSpPr/>
            <p:nvPr/>
          </p:nvSpPr>
          <p:spPr>
            <a:xfrm>
              <a:off x="4861800" y="2144800"/>
              <a:ext cx="99825" cy="85800"/>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3" name="Google Shape;3213;p29"/>
            <p:cNvSpPr/>
            <p:nvPr/>
          </p:nvSpPr>
          <p:spPr>
            <a:xfrm>
              <a:off x="4902625" y="2175525"/>
              <a:ext cx="28450" cy="2417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4" name="Google Shape;3214;p29"/>
            <p:cNvSpPr/>
            <p:nvPr/>
          </p:nvSpPr>
          <p:spPr>
            <a:xfrm>
              <a:off x="4295075" y="2677125"/>
              <a:ext cx="99825" cy="85725"/>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29"/>
            <p:cNvSpPr/>
            <p:nvPr/>
          </p:nvSpPr>
          <p:spPr>
            <a:xfrm>
              <a:off x="4336200" y="2707800"/>
              <a:ext cx="28150" cy="24400"/>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29"/>
            <p:cNvSpPr/>
            <p:nvPr/>
          </p:nvSpPr>
          <p:spPr>
            <a:xfrm>
              <a:off x="4185900" y="2718475"/>
              <a:ext cx="99825" cy="85800"/>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29"/>
            <p:cNvSpPr/>
            <p:nvPr/>
          </p:nvSpPr>
          <p:spPr>
            <a:xfrm>
              <a:off x="4226725" y="2749500"/>
              <a:ext cx="28150" cy="24125"/>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8" name="Google Shape;3218;p29"/>
            <p:cNvSpPr/>
            <p:nvPr/>
          </p:nvSpPr>
          <p:spPr>
            <a:xfrm>
              <a:off x="5284575" y="2463225"/>
              <a:ext cx="99825" cy="85825"/>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9" name="Google Shape;3219;p29"/>
            <p:cNvSpPr/>
            <p:nvPr/>
          </p:nvSpPr>
          <p:spPr>
            <a:xfrm>
              <a:off x="5329650" y="2493975"/>
              <a:ext cx="24225" cy="24225"/>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29"/>
            <p:cNvSpPr/>
            <p:nvPr/>
          </p:nvSpPr>
          <p:spPr>
            <a:xfrm>
              <a:off x="5140625" y="1833850"/>
              <a:ext cx="135225" cy="116100"/>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1" name="Google Shape;3221;p29"/>
            <p:cNvSpPr/>
            <p:nvPr/>
          </p:nvSpPr>
          <p:spPr>
            <a:xfrm>
              <a:off x="5190825" y="1864650"/>
              <a:ext cx="54475" cy="5445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2" name="Google Shape;3222;p29"/>
            <p:cNvSpPr/>
            <p:nvPr/>
          </p:nvSpPr>
          <p:spPr>
            <a:xfrm>
              <a:off x="5543150" y="1497350"/>
              <a:ext cx="127950" cy="109350"/>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29"/>
            <p:cNvSpPr/>
            <p:nvPr/>
          </p:nvSpPr>
          <p:spPr>
            <a:xfrm>
              <a:off x="5592150" y="1528050"/>
              <a:ext cx="48100" cy="48125"/>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29"/>
            <p:cNvSpPr/>
            <p:nvPr/>
          </p:nvSpPr>
          <p:spPr>
            <a:xfrm>
              <a:off x="5727925" y="2045500"/>
              <a:ext cx="158500" cy="135800"/>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29"/>
            <p:cNvSpPr/>
            <p:nvPr/>
          </p:nvSpPr>
          <p:spPr>
            <a:xfrm>
              <a:off x="5768750" y="2076350"/>
              <a:ext cx="86825" cy="74400"/>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29"/>
            <p:cNvSpPr/>
            <p:nvPr/>
          </p:nvSpPr>
          <p:spPr>
            <a:xfrm>
              <a:off x="5610000" y="2765350"/>
              <a:ext cx="99800" cy="85500"/>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7" name="Google Shape;3227;p29"/>
            <p:cNvSpPr/>
            <p:nvPr/>
          </p:nvSpPr>
          <p:spPr>
            <a:xfrm>
              <a:off x="5655050" y="2796100"/>
              <a:ext cx="24225" cy="24225"/>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8" name="Google Shape;3228;p29"/>
            <p:cNvSpPr/>
            <p:nvPr/>
          </p:nvSpPr>
          <p:spPr>
            <a:xfrm>
              <a:off x="5773600" y="2997000"/>
              <a:ext cx="99825" cy="85500"/>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9" name="Google Shape;3229;p29"/>
            <p:cNvSpPr/>
            <p:nvPr/>
          </p:nvSpPr>
          <p:spPr>
            <a:xfrm>
              <a:off x="5814425" y="3027750"/>
              <a:ext cx="28450" cy="2417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0" name="Google Shape;3230;p29"/>
            <p:cNvSpPr/>
            <p:nvPr/>
          </p:nvSpPr>
          <p:spPr>
            <a:xfrm>
              <a:off x="6082975" y="2753250"/>
              <a:ext cx="99825" cy="85500"/>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1" name="Google Shape;3231;p29"/>
            <p:cNvSpPr/>
            <p:nvPr/>
          </p:nvSpPr>
          <p:spPr>
            <a:xfrm>
              <a:off x="6128025" y="2784000"/>
              <a:ext cx="24225" cy="24225"/>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2" name="Google Shape;3232;p29"/>
            <p:cNvSpPr/>
            <p:nvPr/>
          </p:nvSpPr>
          <p:spPr>
            <a:xfrm>
              <a:off x="5998300" y="2508600"/>
              <a:ext cx="100125" cy="85800"/>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3" name="Google Shape;3233;p29"/>
            <p:cNvSpPr/>
            <p:nvPr/>
          </p:nvSpPr>
          <p:spPr>
            <a:xfrm>
              <a:off x="6043650" y="2539650"/>
              <a:ext cx="23925" cy="23900"/>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4" name="Google Shape;3234;p29"/>
            <p:cNvSpPr/>
            <p:nvPr/>
          </p:nvSpPr>
          <p:spPr>
            <a:xfrm>
              <a:off x="6210900" y="4116850"/>
              <a:ext cx="99825" cy="85525"/>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5" name="Google Shape;3235;p29"/>
            <p:cNvSpPr/>
            <p:nvPr/>
          </p:nvSpPr>
          <p:spPr>
            <a:xfrm>
              <a:off x="6255950" y="4147600"/>
              <a:ext cx="24225" cy="24225"/>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6" name="Google Shape;3236;p29"/>
            <p:cNvSpPr/>
            <p:nvPr/>
          </p:nvSpPr>
          <p:spPr>
            <a:xfrm>
              <a:off x="6540225" y="4281675"/>
              <a:ext cx="100125" cy="85500"/>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7" name="Google Shape;3237;p29"/>
            <p:cNvSpPr/>
            <p:nvPr/>
          </p:nvSpPr>
          <p:spPr>
            <a:xfrm>
              <a:off x="6585300" y="4312425"/>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8" name="Google Shape;3238;p29"/>
            <p:cNvSpPr/>
            <p:nvPr/>
          </p:nvSpPr>
          <p:spPr>
            <a:xfrm>
              <a:off x="6201225" y="2037025"/>
              <a:ext cx="85300" cy="8560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9" name="Google Shape;3239;p29"/>
            <p:cNvSpPr/>
            <p:nvPr/>
          </p:nvSpPr>
          <p:spPr>
            <a:xfrm>
              <a:off x="6231750" y="2067875"/>
              <a:ext cx="24225" cy="24225"/>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0" name="Google Shape;3240;p29"/>
            <p:cNvSpPr/>
            <p:nvPr/>
          </p:nvSpPr>
          <p:spPr>
            <a:xfrm>
              <a:off x="6481875" y="2061325"/>
              <a:ext cx="99800" cy="85500"/>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1" name="Google Shape;3241;p29"/>
            <p:cNvSpPr/>
            <p:nvPr/>
          </p:nvSpPr>
          <p:spPr>
            <a:xfrm>
              <a:off x="6526925" y="2092075"/>
              <a:ext cx="24225" cy="24200"/>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2" name="Google Shape;3242;p29"/>
            <p:cNvSpPr/>
            <p:nvPr/>
          </p:nvSpPr>
          <p:spPr>
            <a:xfrm>
              <a:off x="6385100" y="2025025"/>
              <a:ext cx="99800" cy="85525"/>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3" name="Google Shape;3243;p29"/>
            <p:cNvSpPr/>
            <p:nvPr/>
          </p:nvSpPr>
          <p:spPr>
            <a:xfrm>
              <a:off x="6425925" y="2055775"/>
              <a:ext cx="28450" cy="24100"/>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4" name="Google Shape;3244;p29"/>
            <p:cNvSpPr/>
            <p:nvPr/>
          </p:nvSpPr>
          <p:spPr>
            <a:xfrm>
              <a:off x="6629150" y="1530150"/>
              <a:ext cx="100125" cy="85625"/>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5" name="Google Shape;3245;p29"/>
            <p:cNvSpPr/>
            <p:nvPr/>
          </p:nvSpPr>
          <p:spPr>
            <a:xfrm>
              <a:off x="6670275" y="1561000"/>
              <a:ext cx="28450" cy="24125"/>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6" name="Google Shape;3246;p29"/>
            <p:cNvSpPr/>
            <p:nvPr/>
          </p:nvSpPr>
          <p:spPr>
            <a:xfrm>
              <a:off x="4161400" y="2124225"/>
              <a:ext cx="100125" cy="85500"/>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7" name="Google Shape;3247;p29"/>
            <p:cNvSpPr/>
            <p:nvPr/>
          </p:nvSpPr>
          <p:spPr>
            <a:xfrm>
              <a:off x="4202525" y="2154975"/>
              <a:ext cx="28450" cy="2417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8" name="Google Shape;3248;p29"/>
            <p:cNvSpPr/>
            <p:nvPr/>
          </p:nvSpPr>
          <p:spPr>
            <a:xfrm>
              <a:off x="4364625" y="2374625"/>
              <a:ext cx="99825" cy="85500"/>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p29"/>
            <p:cNvSpPr/>
            <p:nvPr/>
          </p:nvSpPr>
          <p:spPr>
            <a:xfrm>
              <a:off x="4405450" y="2405375"/>
              <a:ext cx="28450" cy="2417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0" name="Google Shape;3250;p29"/>
            <p:cNvSpPr/>
            <p:nvPr/>
          </p:nvSpPr>
          <p:spPr>
            <a:xfrm>
              <a:off x="4314425" y="2463225"/>
              <a:ext cx="100125" cy="85825"/>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1" name="Google Shape;3251;p29"/>
            <p:cNvSpPr/>
            <p:nvPr/>
          </p:nvSpPr>
          <p:spPr>
            <a:xfrm>
              <a:off x="4355550" y="2493975"/>
              <a:ext cx="28450" cy="24325"/>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p29"/>
            <p:cNvSpPr/>
            <p:nvPr/>
          </p:nvSpPr>
          <p:spPr>
            <a:xfrm>
              <a:off x="4189525" y="2537525"/>
              <a:ext cx="51725" cy="51450"/>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p29"/>
            <p:cNvSpPr/>
            <p:nvPr/>
          </p:nvSpPr>
          <p:spPr>
            <a:xfrm>
              <a:off x="4207975" y="2555975"/>
              <a:ext cx="14850" cy="14550"/>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4" name="Google Shape;3254;p29"/>
            <p:cNvSpPr/>
            <p:nvPr/>
          </p:nvSpPr>
          <p:spPr>
            <a:xfrm>
              <a:off x="3822075" y="2410925"/>
              <a:ext cx="100125" cy="85500"/>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5" name="Google Shape;3255;p29"/>
            <p:cNvSpPr/>
            <p:nvPr/>
          </p:nvSpPr>
          <p:spPr>
            <a:xfrm>
              <a:off x="3863225" y="2441650"/>
              <a:ext cx="28150" cy="24125"/>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p29"/>
            <p:cNvSpPr/>
            <p:nvPr/>
          </p:nvSpPr>
          <p:spPr>
            <a:xfrm>
              <a:off x="3581350" y="2509500"/>
              <a:ext cx="99825" cy="85525"/>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p29"/>
            <p:cNvSpPr/>
            <p:nvPr/>
          </p:nvSpPr>
          <p:spPr>
            <a:xfrm>
              <a:off x="3626425" y="2540250"/>
              <a:ext cx="24200" cy="24225"/>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p29"/>
            <p:cNvSpPr/>
            <p:nvPr/>
          </p:nvSpPr>
          <p:spPr>
            <a:xfrm>
              <a:off x="3445875" y="2365850"/>
              <a:ext cx="100125" cy="85825"/>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p29"/>
            <p:cNvSpPr/>
            <p:nvPr/>
          </p:nvSpPr>
          <p:spPr>
            <a:xfrm>
              <a:off x="3490925" y="2396600"/>
              <a:ext cx="24225" cy="24225"/>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p29"/>
            <p:cNvSpPr/>
            <p:nvPr/>
          </p:nvSpPr>
          <p:spPr>
            <a:xfrm>
              <a:off x="3572600" y="2365850"/>
              <a:ext cx="100125" cy="85825"/>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p29"/>
            <p:cNvSpPr/>
            <p:nvPr/>
          </p:nvSpPr>
          <p:spPr>
            <a:xfrm>
              <a:off x="3613725" y="2396600"/>
              <a:ext cx="28150" cy="24400"/>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2" name="Google Shape;3262;p29"/>
            <p:cNvSpPr/>
            <p:nvPr/>
          </p:nvSpPr>
          <p:spPr>
            <a:xfrm>
              <a:off x="3433775" y="2563325"/>
              <a:ext cx="100125" cy="85525"/>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p29"/>
            <p:cNvSpPr/>
            <p:nvPr/>
          </p:nvSpPr>
          <p:spPr>
            <a:xfrm>
              <a:off x="3478850" y="2594075"/>
              <a:ext cx="24200" cy="24225"/>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p29"/>
            <p:cNvSpPr/>
            <p:nvPr/>
          </p:nvSpPr>
          <p:spPr>
            <a:xfrm>
              <a:off x="4004450" y="2497600"/>
              <a:ext cx="85600" cy="85325"/>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p29"/>
            <p:cNvSpPr/>
            <p:nvPr/>
          </p:nvSpPr>
          <p:spPr>
            <a:xfrm>
              <a:off x="4031350" y="2528150"/>
              <a:ext cx="28150" cy="24125"/>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p29"/>
            <p:cNvSpPr/>
            <p:nvPr/>
          </p:nvSpPr>
          <p:spPr>
            <a:xfrm>
              <a:off x="4083975" y="2442675"/>
              <a:ext cx="99825" cy="85500"/>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p29"/>
            <p:cNvSpPr/>
            <p:nvPr/>
          </p:nvSpPr>
          <p:spPr>
            <a:xfrm>
              <a:off x="4129050" y="2473425"/>
              <a:ext cx="24200" cy="24200"/>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8" name="Google Shape;3268;p29"/>
            <p:cNvSpPr/>
            <p:nvPr/>
          </p:nvSpPr>
          <p:spPr>
            <a:xfrm>
              <a:off x="4150200" y="1716875"/>
              <a:ext cx="99825" cy="85500"/>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p29"/>
            <p:cNvSpPr/>
            <p:nvPr/>
          </p:nvSpPr>
          <p:spPr>
            <a:xfrm>
              <a:off x="4195275" y="1747600"/>
              <a:ext cx="23900" cy="24225"/>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0" name="Google Shape;3270;p29"/>
            <p:cNvSpPr/>
            <p:nvPr/>
          </p:nvSpPr>
          <p:spPr>
            <a:xfrm>
              <a:off x="3795175" y="1659100"/>
              <a:ext cx="100125" cy="85825"/>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1" name="Google Shape;3271;p29"/>
            <p:cNvSpPr/>
            <p:nvPr/>
          </p:nvSpPr>
          <p:spPr>
            <a:xfrm>
              <a:off x="3840525" y="1690150"/>
              <a:ext cx="23925" cy="23925"/>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2" name="Google Shape;3272;p29"/>
            <p:cNvSpPr/>
            <p:nvPr/>
          </p:nvSpPr>
          <p:spPr>
            <a:xfrm>
              <a:off x="4047700" y="1961725"/>
              <a:ext cx="85600" cy="8560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3" name="Google Shape;3273;p29"/>
            <p:cNvSpPr/>
            <p:nvPr/>
          </p:nvSpPr>
          <p:spPr>
            <a:xfrm>
              <a:off x="4074600" y="1992275"/>
              <a:ext cx="28150" cy="2417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4" name="Google Shape;3274;p29"/>
            <p:cNvSpPr/>
            <p:nvPr/>
          </p:nvSpPr>
          <p:spPr>
            <a:xfrm>
              <a:off x="3560800" y="2016700"/>
              <a:ext cx="99825" cy="85675"/>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29"/>
            <p:cNvSpPr/>
            <p:nvPr/>
          </p:nvSpPr>
          <p:spPr>
            <a:xfrm>
              <a:off x="3605850" y="2047300"/>
              <a:ext cx="23925" cy="24225"/>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p29"/>
            <p:cNvSpPr/>
            <p:nvPr/>
          </p:nvSpPr>
          <p:spPr>
            <a:xfrm>
              <a:off x="3694475" y="2386725"/>
              <a:ext cx="100125" cy="85500"/>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p29"/>
            <p:cNvSpPr/>
            <p:nvPr/>
          </p:nvSpPr>
          <p:spPr>
            <a:xfrm>
              <a:off x="3735600" y="2417475"/>
              <a:ext cx="28450" cy="24100"/>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p29"/>
            <p:cNvSpPr/>
            <p:nvPr/>
          </p:nvSpPr>
          <p:spPr>
            <a:xfrm>
              <a:off x="3795175" y="2028650"/>
              <a:ext cx="100125" cy="85825"/>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p29"/>
            <p:cNvSpPr/>
            <p:nvPr/>
          </p:nvSpPr>
          <p:spPr>
            <a:xfrm>
              <a:off x="3836300" y="2059400"/>
              <a:ext cx="28150" cy="2417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p29"/>
            <p:cNvSpPr/>
            <p:nvPr/>
          </p:nvSpPr>
          <p:spPr>
            <a:xfrm>
              <a:off x="3795175" y="1911325"/>
              <a:ext cx="100125" cy="85500"/>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p29"/>
            <p:cNvSpPr/>
            <p:nvPr/>
          </p:nvSpPr>
          <p:spPr>
            <a:xfrm>
              <a:off x="3836300" y="1942075"/>
              <a:ext cx="28150" cy="24100"/>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p29"/>
            <p:cNvSpPr/>
            <p:nvPr/>
          </p:nvSpPr>
          <p:spPr>
            <a:xfrm>
              <a:off x="3952725" y="1807600"/>
              <a:ext cx="100125" cy="85500"/>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p29"/>
            <p:cNvSpPr/>
            <p:nvPr/>
          </p:nvSpPr>
          <p:spPr>
            <a:xfrm>
              <a:off x="3997800" y="1838325"/>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p29"/>
            <p:cNvSpPr/>
            <p:nvPr/>
          </p:nvSpPr>
          <p:spPr>
            <a:xfrm>
              <a:off x="3931550" y="2028850"/>
              <a:ext cx="85625" cy="85625"/>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p29"/>
            <p:cNvSpPr/>
            <p:nvPr/>
          </p:nvSpPr>
          <p:spPr>
            <a:xfrm>
              <a:off x="3958175" y="2059400"/>
              <a:ext cx="28150" cy="2417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p29"/>
            <p:cNvSpPr/>
            <p:nvPr/>
          </p:nvSpPr>
          <p:spPr>
            <a:xfrm>
              <a:off x="4021375" y="1626450"/>
              <a:ext cx="99825" cy="85500"/>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7" name="Google Shape;3287;p29"/>
            <p:cNvSpPr/>
            <p:nvPr/>
          </p:nvSpPr>
          <p:spPr>
            <a:xfrm>
              <a:off x="4066450" y="1657200"/>
              <a:ext cx="24200" cy="24200"/>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8" name="Google Shape;3288;p29"/>
            <p:cNvSpPr/>
            <p:nvPr/>
          </p:nvSpPr>
          <p:spPr>
            <a:xfrm>
              <a:off x="4127225" y="3552550"/>
              <a:ext cx="118875" cy="101825"/>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9" name="Google Shape;3289;p29"/>
            <p:cNvSpPr/>
            <p:nvPr/>
          </p:nvSpPr>
          <p:spPr>
            <a:xfrm>
              <a:off x="4168050" y="3583300"/>
              <a:ext cx="47200" cy="40425"/>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0" name="Google Shape;3290;p29"/>
            <p:cNvSpPr/>
            <p:nvPr/>
          </p:nvSpPr>
          <p:spPr>
            <a:xfrm>
              <a:off x="4126025" y="4060600"/>
              <a:ext cx="99825" cy="85525"/>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1" name="Google Shape;3291;p29"/>
            <p:cNvSpPr/>
            <p:nvPr/>
          </p:nvSpPr>
          <p:spPr>
            <a:xfrm>
              <a:off x="4166850" y="4091050"/>
              <a:ext cx="28450" cy="24425"/>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2" name="Google Shape;3292;p29"/>
            <p:cNvSpPr/>
            <p:nvPr/>
          </p:nvSpPr>
          <p:spPr>
            <a:xfrm>
              <a:off x="4173500" y="3140650"/>
              <a:ext cx="100125" cy="85500"/>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3" name="Google Shape;3293;p29"/>
            <p:cNvSpPr/>
            <p:nvPr/>
          </p:nvSpPr>
          <p:spPr>
            <a:xfrm>
              <a:off x="4214625" y="3171400"/>
              <a:ext cx="28450" cy="24100"/>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4" name="Google Shape;3294;p29"/>
            <p:cNvSpPr/>
            <p:nvPr/>
          </p:nvSpPr>
          <p:spPr>
            <a:xfrm>
              <a:off x="3610700" y="3121125"/>
              <a:ext cx="117050" cy="100200"/>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5" name="Google Shape;3295;p29"/>
            <p:cNvSpPr/>
            <p:nvPr/>
          </p:nvSpPr>
          <p:spPr>
            <a:xfrm>
              <a:off x="3658175" y="3152050"/>
              <a:ext cx="38725" cy="38725"/>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6" name="Google Shape;3296;p29"/>
            <p:cNvSpPr/>
            <p:nvPr/>
          </p:nvSpPr>
          <p:spPr>
            <a:xfrm>
              <a:off x="2178425" y="3469700"/>
              <a:ext cx="116175" cy="99700"/>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7" name="Google Shape;3297;p29"/>
            <p:cNvSpPr/>
            <p:nvPr/>
          </p:nvSpPr>
          <p:spPr>
            <a:xfrm>
              <a:off x="2225925" y="3500425"/>
              <a:ext cx="38125" cy="38125"/>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8" name="Google Shape;3298;p29"/>
            <p:cNvSpPr/>
            <p:nvPr/>
          </p:nvSpPr>
          <p:spPr>
            <a:xfrm>
              <a:off x="1469875" y="2529475"/>
              <a:ext cx="100125" cy="85800"/>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9" name="Google Shape;3299;p29"/>
            <p:cNvSpPr/>
            <p:nvPr/>
          </p:nvSpPr>
          <p:spPr>
            <a:xfrm>
              <a:off x="1511000" y="2560200"/>
              <a:ext cx="28150" cy="2417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0" name="Google Shape;3300;p29"/>
            <p:cNvSpPr/>
            <p:nvPr/>
          </p:nvSpPr>
          <p:spPr>
            <a:xfrm>
              <a:off x="1786500" y="2996100"/>
              <a:ext cx="99825" cy="85500"/>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1" name="Google Shape;3301;p29"/>
            <p:cNvSpPr/>
            <p:nvPr/>
          </p:nvSpPr>
          <p:spPr>
            <a:xfrm>
              <a:off x="1831250" y="3026850"/>
              <a:ext cx="24225" cy="24200"/>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2" name="Google Shape;3302;p29"/>
            <p:cNvSpPr/>
            <p:nvPr/>
          </p:nvSpPr>
          <p:spPr>
            <a:xfrm>
              <a:off x="1886600" y="3253450"/>
              <a:ext cx="99825" cy="85525"/>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3" name="Google Shape;3303;p29"/>
            <p:cNvSpPr/>
            <p:nvPr/>
          </p:nvSpPr>
          <p:spPr>
            <a:xfrm>
              <a:off x="1931650" y="3284200"/>
              <a:ext cx="24225" cy="24225"/>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4" name="Google Shape;3304;p29"/>
            <p:cNvSpPr/>
            <p:nvPr/>
          </p:nvSpPr>
          <p:spPr>
            <a:xfrm>
              <a:off x="2044475" y="2563325"/>
              <a:ext cx="100125" cy="85525"/>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5" name="Google Shape;3305;p29"/>
            <p:cNvSpPr/>
            <p:nvPr/>
          </p:nvSpPr>
          <p:spPr>
            <a:xfrm>
              <a:off x="2089525" y="2594075"/>
              <a:ext cx="24525" cy="24225"/>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6" name="Google Shape;3306;p29"/>
            <p:cNvSpPr/>
            <p:nvPr/>
          </p:nvSpPr>
          <p:spPr>
            <a:xfrm>
              <a:off x="1400000" y="1781450"/>
              <a:ext cx="99825" cy="85650"/>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7" name="Google Shape;3307;p29"/>
            <p:cNvSpPr/>
            <p:nvPr/>
          </p:nvSpPr>
          <p:spPr>
            <a:xfrm>
              <a:off x="1440825" y="1812325"/>
              <a:ext cx="28450" cy="24125"/>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8" name="Google Shape;3308;p29"/>
            <p:cNvSpPr/>
            <p:nvPr/>
          </p:nvSpPr>
          <p:spPr>
            <a:xfrm>
              <a:off x="1944050" y="1353350"/>
              <a:ext cx="100125" cy="85825"/>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9" name="Google Shape;3309;p29"/>
            <p:cNvSpPr/>
            <p:nvPr/>
          </p:nvSpPr>
          <p:spPr>
            <a:xfrm>
              <a:off x="1989425" y="1384100"/>
              <a:ext cx="24225" cy="24225"/>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0" name="Google Shape;3310;p29"/>
            <p:cNvSpPr/>
            <p:nvPr/>
          </p:nvSpPr>
          <p:spPr>
            <a:xfrm>
              <a:off x="1638625" y="1365450"/>
              <a:ext cx="99825" cy="85825"/>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1" name="Google Shape;3311;p29"/>
            <p:cNvSpPr/>
            <p:nvPr/>
          </p:nvSpPr>
          <p:spPr>
            <a:xfrm>
              <a:off x="1683375" y="1396200"/>
              <a:ext cx="24225" cy="24225"/>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2" name="Google Shape;3312;p29"/>
            <p:cNvSpPr/>
            <p:nvPr/>
          </p:nvSpPr>
          <p:spPr>
            <a:xfrm>
              <a:off x="1575725" y="1262625"/>
              <a:ext cx="99800" cy="85525"/>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3" name="Google Shape;3313;p29"/>
            <p:cNvSpPr/>
            <p:nvPr/>
          </p:nvSpPr>
          <p:spPr>
            <a:xfrm>
              <a:off x="1620775" y="1293375"/>
              <a:ext cx="24225" cy="24225"/>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4" name="Google Shape;3314;p29"/>
            <p:cNvSpPr/>
            <p:nvPr/>
          </p:nvSpPr>
          <p:spPr>
            <a:xfrm>
              <a:off x="1513425" y="1444250"/>
              <a:ext cx="100125" cy="85650"/>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5" name="Google Shape;3315;p29"/>
            <p:cNvSpPr/>
            <p:nvPr/>
          </p:nvSpPr>
          <p:spPr>
            <a:xfrm>
              <a:off x="1554550" y="1475125"/>
              <a:ext cx="28150" cy="24125"/>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6" name="Google Shape;3316;p29"/>
            <p:cNvSpPr/>
            <p:nvPr/>
          </p:nvSpPr>
          <p:spPr>
            <a:xfrm>
              <a:off x="1778025" y="1377550"/>
              <a:ext cx="100025" cy="85500"/>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7" name="Google Shape;3317;p29"/>
            <p:cNvSpPr/>
            <p:nvPr/>
          </p:nvSpPr>
          <p:spPr>
            <a:xfrm>
              <a:off x="1823100" y="1408300"/>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8" name="Google Shape;3318;p29"/>
            <p:cNvSpPr/>
            <p:nvPr/>
          </p:nvSpPr>
          <p:spPr>
            <a:xfrm>
              <a:off x="2014825" y="1420050"/>
              <a:ext cx="99825" cy="85650"/>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9" name="Google Shape;3319;p29"/>
            <p:cNvSpPr/>
            <p:nvPr/>
          </p:nvSpPr>
          <p:spPr>
            <a:xfrm>
              <a:off x="2059875" y="1450950"/>
              <a:ext cx="24225" cy="24200"/>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0" name="Google Shape;3320;p29"/>
            <p:cNvSpPr/>
            <p:nvPr/>
          </p:nvSpPr>
          <p:spPr>
            <a:xfrm>
              <a:off x="2149400" y="1377625"/>
              <a:ext cx="99825" cy="85450"/>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1" name="Google Shape;3321;p29"/>
            <p:cNvSpPr/>
            <p:nvPr/>
          </p:nvSpPr>
          <p:spPr>
            <a:xfrm>
              <a:off x="2190025" y="1408600"/>
              <a:ext cx="28350" cy="24100"/>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2" name="Google Shape;3322;p29"/>
            <p:cNvSpPr/>
            <p:nvPr/>
          </p:nvSpPr>
          <p:spPr>
            <a:xfrm>
              <a:off x="2149400" y="1605775"/>
              <a:ext cx="99825" cy="8560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3" name="Google Shape;3323;p29"/>
            <p:cNvSpPr/>
            <p:nvPr/>
          </p:nvSpPr>
          <p:spPr>
            <a:xfrm>
              <a:off x="2190025" y="1636600"/>
              <a:ext cx="28350" cy="24125"/>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4" name="Google Shape;3324;p29"/>
            <p:cNvSpPr/>
            <p:nvPr/>
          </p:nvSpPr>
          <p:spPr>
            <a:xfrm>
              <a:off x="2266125" y="1703850"/>
              <a:ext cx="99825" cy="85825"/>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5" name="Google Shape;3325;p29"/>
            <p:cNvSpPr/>
            <p:nvPr/>
          </p:nvSpPr>
          <p:spPr>
            <a:xfrm>
              <a:off x="2307275" y="1734600"/>
              <a:ext cx="28150" cy="2417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6" name="Google Shape;3326;p29"/>
            <p:cNvSpPr/>
            <p:nvPr/>
          </p:nvSpPr>
          <p:spPr>
            <a:xfrm>
              <a:off x="2068950" y="965875"/>
              <a:ext cx="99825" cy="8560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7" name="Google Shape;3327;p29"/>
            <p:cNvSpPr/>
            <p:nvPr/>
          </p:nvSpPr>
          <p:spPr>
            <a:xfrm>
              <a:off x="2113725" y="996700"/>
              <a:ext cx="24200" cy="24225"/>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8" name="Google Shape;3328;p29"/>
            <p:cNvSpPr/>
            <p:nvPr/>
          </p:nvSpPr>
          <p:spPr>
            <a:xfrm>
              <a:off x="2056550" y="1743775"/>
              <a:ext cx="100125" cy="85825"/>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9" name="Google Shape;3329;p29"/>
            <p:cNvSpPr/>
            <p:nvPr/>
          </p:nvSpPr>
          <p:spPr>
            <a:xfrm>
              <a:off x="2097700" y="1774525"/>
              <a:ext cx="28150" cy="2417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0" name="Google Shape;3330;p29"/>
            <p:cNvSpPr/>
            <p:nvPr/>
          </p:nvSpPr>
          <p:spPr>
            <a:xfrm>
              <a:off x="1931975" y="1015550"/>
              <a:ext cx="100125" cy="85825"/>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1" name="Google Shape;3331;p29"/>
            <p:cNvSpPr/>
            <p:nvPr/>
          </p:nvSpPr>
          <p:spPr>
            <a:xfrm>
              <a:off x="1977025" y="1046300"/>
              <a:ext cx="24225" cy="24225"/>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2" name="Google Shape;3332;p29"/>
            <p:cNvSpPr/>
            <p:nvPr/>
          </p:nvSpPr>
          <p:spPr>
            <a:xfrm>
              <a:off x="1873900" y="1166775"/>
              <a:ext cx="99825" cy="85800"/>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3" name="Google Shape;3333;p29"/>
            <p:cNvSpPr/>
            <p:nvPr/>
          </p:nvSpPr>
          <p:spPr>
            <a:xfrm>
              <a:off x="1914725" y="1197500"/>
              <a:ext cx="28450" cy="24425"/>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4" name="Google Shape;3334;p29"/>
            <p:cNvSpPr/>
            <p:nvPr/>
          </p:nvSpPr>
          <p:spPr>
            <a:xfrm>
              <a:off x="1726925" y="1199725"/>
              <a:ext cx="100125" cy="85525"/>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5" name="Google Shape;3335;p29"/>
            <p:cNvSpPr/>
            <p:nvPr/>
          </p:nvSpPr>
          <p:spPr>
            <a:xfrm>
              <a:off x="1768050" y="1230475"/>
              <a:ext cx="28150" cy="24100"/>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6" name="Google Shape;3336;p29"/>
            <p:cNvSpPr/>
            <p:nvPr/>
          </p:nvSpPr>
          <p:spPr>
            <a:xfrm>
              <a:off x="2210800" y="764250"/>
              <a:ext cx="100125" cy="85500"/>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7" name="Google Shape;3337;p29"/>
            <p:cNvSpPr/>
            <p:nvPr/>
          </p:nvSpPr>
          <p:spPr>
            <a:xfrm>
              <a:off x="2255850" y="794700"/>
              <a:ext cx="24225" cy="24200"/>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8" name="Google Shape;3338;p29"/>
            <p:cNvSpPr/>
            <p:nvPr/>
          </p:nvSpPr>
          <p:spPr>
            <a:xfrm>
              <a:off x="1094575" y="1262625"/>
              <a:ext cx="100125" cy="85525"/>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9" name="Google Shape;3339;p29"/>
            <p:cNvSpPr/>
            <p:nvPr/>
          </p:nvSpPr>
          <p:spPr>
            <a:xfrm>
              <a:off x="1139625" y="1293375"/>
              <a:ext cx="24225" cy="24225"/>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0" name="Google Shape;3340;p29"/>
            <p:cNvSpPr/>
            <p:nvPr/>
          </p:nvSpPr>
          <p:spPr>
            <a:xfrm>
              <a:off x="2909075" y="1091475"/>
              <a:ext cx="100125" cy="85500"/>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1" name="Google Shape;3341;p29"/>
            <p:cNvSpPr/>
            <p:nvPr/>
          </p:nvSpPr>
          <p:spPr>
            <a:xfrm>
              <a:off x="2954150" y="1122200"/>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2" name="Google Shape;3342;p29"/>
            <p:cNvSpPr/>
            <p:nvPr/>
          </p:nvSpPr>
          <p:spPr>
            <a:xfrm>
              <a:off x="2623000" y="1027650"/>
              <a:ext cx="99825" cy="85825"/>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3" name="Google Shape;3343;p29"/>
            <p:cNvSpPr/>
            <p:nvPr/>
          </p:nvSpPr>
          <p:spPr>
            <a:xfrm>
              <a:off x="2668050" y="1058400"/>
              <a:ext cx="24225" cy="24225"/>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4" name="Google Shape;3344;p29"/>
            <p:cNvSpPr/>
            <p:nvPr/>
          </p:nvSpPr>
          <p:spPr>
            <a:xfrm>
              <a:off x="1270875" y="2091250"/>
              <a:ext cx="99825" cy="85825"/>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5" name="Google Shape;3345;p29"/>
            <p:cNvSpPr/>
            <p:nvPr/>
          </p:nvSpPr>
          <p:spPr>
            <a:xfrm>
              <a:off x="1315925" y="2122000"/>
              <a:ext cx="24225" cy="24225"/>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6" name="Google Shape;3346;p29"/>
            <p:cNvSpPr/>
            <p:nvPr/>
          </p:nvSpPr>
          <p:spPr>
            <a:xfrm>
              <a:off x="2706150" y="1341250"/>
              <a:ext cx="99825" cy="85825"/>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7" name="Google Shape;3347;p29"/>
            <p:cNvSpPr/>
            <p:nvPr/>
          </p:nvSpPr>
          <p:spPr>
            <a:xfrm>
              <a:off x="2751225" y="1372000"/>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8" name="Google Shape;3348;p29"/>
            <p:cNvSpPr/>
            <p:nvPr/>
          </p:nvSpPr>
          <p:spPr>
            <a:xfrm>
              <a:off x="2561900" y="1432150"/>
              <a:ext cx="99825" cy="85650"/>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9" name="Google Shape;3349;p29"/>
            <p:cNvSpPr/>
            <p:nvPr/>
          </p:nvSpPr>
          <p:spPr>
            <a:xfrm>
              <a:off x="2606975" y="1462725"/>
              <a:ext cx="24200" cy="24225"/>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0" name="Google Shape;3350;p29"/>
            <p:cNvSpPr/>
            <p:nvPr/>
          </p:nvSpPr>
          <p:spPr>
            <a:xfrm>
              <a:off x="2718250" y="739925"/>
              <a:ext cx="99825" cy="85625"/>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1" name="Google Shape;3351;p29"/>
            <p:cNvSpPr/>
            <p:nvPr/>
          </p:nvSpPr>
          <p:spPr>
            <a:xfrm>
              <a:off x="2759075" y="770500"/>
              <a:ext cx="28450" cy="24400"/>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2" name="Google Shape;3352;p29"/>
            <p:cNvSpPr/>
            <p:nvPr/>
          </p:nvSpPr>
          <p:spPr>
            <a:xfrm>
              <a:off x="500625" y="1614350"/>
              <a:ext cx="99800" cy="85500"/>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3" name="Google Shape;3353;p29"/>
            <p:cNvSpPr/>
            <p:nvPr/>
          </p:nvSpPr>
          <p:spPr>
            <a:xfrm>
              <a:off x="541750" y="1645100"/>
              <a:ext cx="28150" cy="24300"/>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4" name="Google Shape;3354;p29"/>
            <p:cNvSpPr/>
            <p:nvPr/>
          </p:nvSpPr>
          <p:spPr>
            <a:xfrm>
              <a:off x="858375" y="1654875"/>
              <a:ext cx="100125" cy="85800"/>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5" name="Google Shape;3355;p29"/>
            <p:cNvSpPr/>
            <p:nvPr/>
          </p:nvSpPr>
          <p:spPr>
            <a:xfrm>
              <a:off x="903750" y="1685625"/>
              <a:ext cx="24200" cy="24200"/>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6" name="Google Shape;3356;p29"/>
            <p:cNvSpPr/>
            <p:nvPr/>
          </p:nvSpPr>
          <p:spPr>
            <a:xfrm>
              <a:off x="2071075" y="4863700"/>
              <a:ext cx="123725" cy="105900"/>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7" name="Google Shape;3357;p29"/>
            <p:cNvSpPr/>
            <p:nvPr/>
          </p:nvSpPr>
          <p:spPr>
            <a:xfrm>
              <a:off x="2119775" y="4894575"/>
              <a:ext cx="44175" cy="44475"/>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8" name="Google Shape;3358;p29"/>
            <p:cNvSpPr/>
            <p:nvPr/>
          </p:nvSpPr>
          <p:spPr>
            <a:xfrm>
              <a:off x="2227725" y="3733500"/>
              <a:ext cx="106675" cy="9145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9" name="Google Shape;3359;p29"/>
            <p:cNvSpPr/>
            <p:nvPr/>
          </p:nvSpPr>
          <p:spPr>
            <a:xfrm>
              <a:off x="2268850" y="3764450"/>
              <a:ext cx="34800" cy="29825"/>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0" name="Google Shape;3360;p29"/>
            <p:cNvSpPr/>
            <p:nvPr/>
          </p:nvSpPr>
          <p:spPr>
            <a:xfrm>
              <a:off x="230250" y="1729000"/>
              <a:ext cx="106775" cy="91225"/>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1" name="Google Shape;3361;p29"/>
            <p:cNvSpPr/>
            <p:nvPr/>
          </p:nvSpPr>
          <p:spPr>
            <a:xfrm>
              <a:off x="276525" y="1759700"/>
              <a:ext cx="29650" cy="29675"/>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2" name="Google Shape;3362;p29"/>
            <p:cNvSpPr/>
            <p:nvPr/>
          </p:nvSpPr>
          <p:spPr>
            <a:xfrm>
              <a:off x="1152325" y="2659550"/>
              <a:ext cx="106775" cy="91200"/>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3" name="Google Shape;3363;p29"/>
            <p:cNvSpPr/>
            <p:nvPr/>
          </p:nvSpPr>
          <p:spPr>
            <a:xfrm>
              <a:off x="1198600" y="2690250"/>
              <a:ext cx="29950" cy="29650"/>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4" name="Google Shape;3364;p29"/>
            <p:cNvSpPr/>
            <p:nvPr/>
          </p:nvSpPr>
          <p:spPr>
            <a:xfrm>
              <a:off x="931250" y="2061425"/>
              <a:ext cx="106475" cy="9145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5" name="Google Shape;3365;p29"/>
            <p:cNvSpPr/>
            <p:nvPr/>
          </p:nvSpPr>
          <p:spPr>
            <a:xfrm>
              <a:off x="972375" y="2092375"/>
              <a:ext cx="34825" cy="29800"/>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6" name="Google Shape;3366;p29"/>
            <p:cNvSpPr/>
            <p:nvPr/>
          </p:nvSpPr>
          <p:spPr>
            <a:xfrm>
              <a:off x="2392850" y="4093600"/>
              <a:ext cx="119175" cy="102125"/>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7" name="Google Shape;3367;p29"/>
            <p:cNvSpPr/>
            <p:nvPr/>
          </p:nvSpPr>
          <p:spPr>
            <a:xfrm>
              <a:off x="2433675" y="4124325"/>
              <a:ext cx="47500" cy="40725"/>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8" name="Google Shape;3368;p29"/>
            <p:cNvSpPr/>
            <p:nvPr/>
          </p:nvSpPr>
          <p:spPr>
            <a:xfrm>
              <a:off x="2843450" y="3637275"/>
              <a:ext cx="106475" cy="91200"/>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9" name="Google Shape;3369;p29"/>
            <p:cNvSpPr/>
            <p:nvPr/>
          </p:nvSpPr>
          <p:spPr>
            <a:xfrm>
              <a:off x="2884275" y="3667975"/>
              <a:ext cx="35100" cy="29875"/>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0" name="Google Shape;3370;p29"/>
            <p:cNvSpPr/>
            <p:nvPr/>
          </p:nvSpPr>
          <p:spPr>
            <a:xfrm>
              <a:off x="3285600" y="3235650"/>
              <a:ext cx="106775" cy="91225"/>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1" name="Google Shape;3371;p29"/>
            <p:cNvSpPr/>
            <p:nvPr/>
          </p:nvSpPr>
          <p:spPr>
            <a:xfrm>
              <a:off x="3331875" y="3266350"/>
              <a:ext cx="29650" cy="29975"/>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2" name="Google Shape;3372;p29"/>
            <p:cNvSpPr/>
            <p:nvPr/>
          </p:nvSpPr>
          <p:spPr>
            <a:xfrm>
              <a:off x="3723500" y="2560350"/>
              <a:ext cx="106775" cy="91525"/>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3" name="Google Shape;3373;p29"/>
            <p:cNvSpPr/>
            <p:nvPr/>
          </p:nvSpPr>
          <p:spPr>
            <a:xfrm>
              <a:off x="3769775" y="2591050"/>
              <a:ext cx="29650" cy="29975"/>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4" name="Google Shape;3374;p29"/>
            <p:cNvSpPr/>
            <p:nvPr/>
          </p:nvSpPr>
          <p:spPr>
            <a:xfrm>
              <a:off x="4463225" y="3515700"/>
              <a:ext cx="106475" cy="91200"/>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5" name="Google Shape;3375;p29"/>
            <p:cNvSpPr/>
            <p:nvPr/>
          </p:nvSpPr>
          <p:spPr>
            <a:xfrm>
              <a:off x="4509175" y="3546700"/>
              <a:ext cx="29975" cy="29650"/>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6" name="Google Shape;3376;p29"/>
            <p:cNvSpPr/>
            <p:nvPr/>
          </p:nvSpPr>
          <p:spPr>
            <a:xfrm>
              <a:off x="4392150" y="3664775"/>
              <a:ext cx="106475" cy="91225"/>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7" name="Google Shape;3377;p29"/>
            <p:cNvSpPr/>
            <p:nvPr/>
          </p:nvSpPr>
          <p:spPr>
            <a:xfrm>
              <a:off x="4438125" y="3695500"/>
              <a:ext cx="29950" cy="29650"/>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8" name="Google Shape;3378;p29"/>
            <p:cNvSpPr/>
            <p:nvPr/>
          </p:nvSpPr>
          <p:spPr>
            <a:xfrm>
              <a:off x="4406975" y="3862050"/>
              <a:ext cx="106775" cy="91425"/>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9" name="Google Shape;3379;p29"/>
            <p:cNvSpPr/>
            <p:nvPr/>
          </p:nvSpPr>
          <p:spPr>
            <a:xfrm>
              <a:off x="4453225" y="3892975"/>
              <a:ext cx="29675" cy="29650"/>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0" name="Google Shape;3380;p29"/>
            <p:cNvSpPr/>
            <p:nvPr/>
          </p:nvSpPr>
          <p:spPr>
            <a:xfrm>
              <a:off x="3776725" y="3500875"/>
              <a:ext cx="106475" cy="91200"/>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1" name="Google Shape;3381;p29"/>
            <p:cNvSpPr/>
            <p:nvPr/>
          </p:nvSpPr>
          <p:spPr>
            <a:xfrm>
              <a:off x="3822700" y="3531575"/>
              <a:ext cx="29650" cy="29975"/>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2" name="Google Shape;3382;p29"/>
            <p:cNvSpPr/>
            <p:nvPr/>
          </p:nvSpPr>
          <p:spPr>
            <a:xfrm>
              <a:off x="3932850" y="3193725"/>
              <a:ext cx="134825" cy="115300"/>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3" name="Google Shape;3383;p29"/>
            <p:cNvSpPr/>
            <p:nvPr/>
          </p:nvSpPr>
          <p:spPr>
            <a:xfrm>
              <a:off x="3973900" y="3224625"/>
              <a:ext cx="62925" cy="53900"/>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4" name="Google Shape;3384;p29"/>
            <p:cNvSpPr/>
            <p:nvPr/>
          </p:nvSpPr>
          <p:spPr>
            <a:xfrm>
              <a:off x="3880150" y="4042800"/>
              <a:ext cx="106475" cy="91225"/>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5" name="Google Shape;3385;p29"/>
            <p:cNvSpPr/>
            <p:nvPr/>
          </p:nvSpPr>
          <p:spPr>
            <a:xfrm>
              <a:off x="3920975" y="4073525"/>
              <a:ext cx="35100" cy="29800"/>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6" name="Google Shape;3386;p29"/>
            <p:cNvSpPr/>
            <p:nvPr/>
          </p:nvSpPr>
          <p:spPr>
            <a:xfrm>
              <a:off x="4241250" y="4225850"/>
              <a:ext cx="106775" cy="91425"/>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7" name="Google Shape;3387;p29"/>
            <p:cNvSpPr/>
            <p:nvPr/>
          </p:nvSpPr>
          <p:spPr>
            <a:xfrm>
              <a:off x="4287500" y="4256775"/>
              <a:ext cx="29675" cy="29675"/>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8" name="Google Shape;3388;p29"/>
            <p:cNvSpPr/>
            <p:nvPr/>
          </p:nvSpPr>
          <p:spPr>
            <a:xfrm>
              <a:off x="2013925" y="3819400"/>
              <a:ext cx="106475" cy="91425"/>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9" name="Google Shape;3389;p29"/>
            <p:cNvSpPr/>
            <p:nvPr/>
          </p:nvSpPr>
          <p:spPr>
            <a:xfrm>
              <a:off x="2059875" y="3850025"/>
              <a:ext cx="29675" cy="29975"/>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0" name="Google Shape;3390;p29"/>
            <p:cNvSpPr/>
            <p:nvPr/>
          </p:nvSpPr>
          <p:spPr>
            <a:xfrm>
              <a:off x="1937700" y="3572625"/>
              <a:ext cx="106475" cy="9145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1" name="Google Shape;3391;p29"/>
            <p:cNvSpPr/>
            <p:nvPr/>
          </p:nvSpPr>
          <p:spPr>
            <a:xfrm>
              <a:off x="1978525" y="3603550"/>
              <a:ext cx="34825" cy="29825"/>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2" name="Google Shape;3392;p29"/>
            <p:cNvSpPr/>
            <p:nvPr/>
          </p:nvSpPr>
          <p:spPr>
            <a:xfrm>
              <a:off x="2124300" y="4295300"/>
              <a:ext cx="138525" cy="118450"/>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3" name="Google Shape;3393;p29"/>
            <p:cNvSpPr/>
            <p:nvPr/>
          </p:nvSpPr>
          <p:spPr>
            <a:xfrm>
              <a:off x="2165425" y="4326025"/>
              <a:ext cx="66575" cy="57050"/>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4" name="Google Shape;3394;p29"/>
            <p:cNvSpPr/>
            <p:nvPr/>
          </p:nvSpPr>
          <p:spPr>
            <a:xfrm>
              <a:off x="2600925" y="3530650"/>
              <a:ext cx="138525" cy="118600"/>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5" name="Google Shape;3395;p29"/>
            <p:cNvSpPr/>
            <p:nvPr/>
          </p:nvSpPr>
          <p:spPr>
            <a:xfrm>
              <a:off x="2651725" y="3561525"/>
              <a:ext cx="56875" cy="56875"/>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6" name="Google Shape;3396;p29"/>
            <p:cNvSpPr/>
            <p:nvPr/>
          </p:nvSpPr>
          <p:spPr>
            <a:xfrm>
              <a:off x="4484075" y="1975325"/>
              <a:ext cx="96200" cy="8237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97" name="Google Shape;3397;p29"/>
          <p:cNvGrpSpPr/>
          <p:nvPr/>
        </p:nvGrpSpPr>
        <p:grpSpPr>
          <a:xfrm>
            <a:off x="6064392" y="3070557"/>
            <a:ext cx="587865" cy="517731"/>
            <a:chOff x="6000718" y="3070557"/>
            <a:chExt cx="587865" cy="517731"/>
          </a:xfrm>
        </p:grpSpPr>
        <p:sp>
          <p:nvSpPr>
            <p:cNvPr id="3398" name="Google Shape;3398;p2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9" name="Google Shape;3399;p2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2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2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2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3" name="Google Shape;3403;p2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4" name="Google Shape;3404;p2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2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2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2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08" name="Google Shape;3408;p29"/>
          <p:cNvGrpSpPr/>
          <p:nvPr/>
        </p:nvGrpSpPr>
        <p:grpSpPr>
          <a:xfrm>
            <a:off x="6079197" y="3714217"/>
            <a:ext cx="557665" cy="516387"/>
            <a:chOff x="6015523" y="3714217"/>
            <a:chExt cx="557665" cy="516387"/>
          </a:xfrm>
        </p:grpSpPr>
        <p:grpSp>
          <p:nvGrpSpPr>
            <p:cNvPr id="3409" name="Google Shape;3409;p29"/>
            <p:cNvGrpSpPr/>
            <p:nvPr/>
          </p:nvGrpSpPr>
          <p:grpSpPr>
            <a:xfrm>
              <a:off x="6036094" y="3716980"/>
              <a:ext cx="529822" cy="510481"/>
              <a:chOff x="3148311" y="-545634"/>
              <a:chExt cx="1006118" cy="969573"/>
            </a:xfrm>
          </p:grpSpPr>
          <p:sp>
            <p:nvSpPr>
              <p:cNvPr id="3410" name="Google Shape;3410;p2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1" name="Google Shape;3411;p2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2" name="Google Shape;3412;p2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2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4" name="Google Shape;3414;p2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2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2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7" name="Google Shape;3417;p2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8" name="Google Shape;3418;p2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2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20" name="Google Shape;3420;p2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21" name="Google Shape;3421;p29"/>
          <p:cNvGrpSpPr/>
          <p:nvPr/>
        </p:nvGrpSpPr>
        <p:grpSpPr>
          <a:xfrm>
            <a:off x="6707979" y="3073628"/>
            <a:ext cx="576302" cy="511871"/>
            <a:chOff x="6644304" y="3073628"/>
            <a:chExt cx="576302" cy="511871"/>
          </a:xfrm>
        </p:grpSpPr>
        <p:grpSp>
          <p:nvGrpSpPr>
            <p:cNvPr id="3422" name="Google Shape;3422;p29"/>
            <p:cNvGrpSpPr/>
            <p:nvPr/>
          </p:nvGrpSpPr>
          <p:grpSpPr>
            <a:xfrm>
              <a:off x="6712169" y="3073651"/>
              <a:ext cx="481611" cy="506713"/>
              <a:chOff x="1833536" y="-546641"/>
              <a:chExt cx="914567" cy="962418"/>
            </a:xfrm>
          </p:grpSpPr>
          <p:grpSp>
            <p:nvGrpSpPr>
              <p:cNvPr id="3423" name="Google Shape;3423;p29"/>
              <p:cNvGrpSpPr/>
              <p:nvPr/>
            </p:nvGrpSpPr>
            <p:grpSpPr>
              <a:xfrm>
                <a:off x="1833536" y="-524249"/>
                <a:ext cx="914567" cy="940026"/>
                <a:chOff x="1833536" y="-524249"/>
                <a:chExt cx="914567" cy="940026"/>
              </a:xfrm>
            </p:grpSpPr>
            <p:sp>
              <p:nvSpPr>
                <p:cNvPr id="3424" name="Google Shape;3424;p2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5" name="Google Shape;3425;p2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6" name="Google Shape;3426;p2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2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2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29" name="Google Shape;3429;p2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0" name="Google Shape;3430;p2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1" name="Google Shape;3431;p2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2" name="Google Shape;3432;p2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33" name="Google Shape;3433;p2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34" name="Google Shape;3434;p29"/>
          <p:cNvGrpSpPr/>
          <p:nvPr/>
        </p:nvGrpSpPr>
        <p:grpSpPr>
          <a:xfrm>
            <a:off x="6715725" y="3714143"/>
            <a:ext cx="560636" cy="516497"/>
            <a:chOff x="6652051" y="3714143"/>
            <a:chExt cx="560636" cy="516497"/>
          </a:xfrm>
        </p:grpSpPr>
        <p:grpSp>
          <p:nvGrpSpPr>
            <p:cNvPr id="3435" name="Google Shape;3435;p29"/>
            <p:cNvGrpSpPr/>
            <p:nvPr/>
          </p:nvGrpSpPr>
          <p:grpSpPr>
            <a:xfrm>
              <a:off x="6669657" y="3716715"/>
              <a:ext cx="466768" cy="464314"/>
              <a:chOff x="3139766" y="765669"/>
              <a:chExt cx="886380" cy="881888"/>
            </a:xfrm>
          </p:grpSpPr>
          <p:grpSp>
            <p:nvGrpSpPr>
              <p:cNvPr id="3436" name="Google Shape;3436;p29"/>
              <p:cNvGrpSpPr/>
              <p:nvPr/>
            </p:nvGrpSpPr>
            <p:grpSpPr>
              <a:xfrm>
                <a:off x="3139766" y="765669"/>
                <a:ext cx="886380" cy="881888"/>
                <a:chOff x="3139766" y="765669"/>
                <a:chExt cx="886380" cy="881888"/>
              </a:xfrm>
            </p:grpSpPr>
            <p:sp>
              <p:nvSpPr>
                <p:cNvPr id="3437" name="Google Shape;3437;p2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2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2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2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2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2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2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2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2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46" name="Google Shape;3446;p2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2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2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2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50" name="Google Shape;3450;p2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51" name="Google Shape;3451;p29"/>
          <p:cNvGrpSpPr/>
          <p:nvPr/>
        </p:nvGrpSpPr>
        <p:grpSpPr>
          <a:xfrm>
            <a:off x="726609" y="1192826"/>
            <a:ext cx="2665073" cy="1317140"/>
            <a:chOff x="793334" y="1192826"/>
            <a:chExt cx="2665073" cy="1317140"/>
          </a:xfrm>
        </p:grpSpPr>
        <p:sp>
          <p:nvSpPr>
            <p:cNvPr id="3452" name="Google Shape;3452;p29"/>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2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2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2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2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2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29"/>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2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2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2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2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3" name="Google Shape;3463;p2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4" name="Google Shape;3464;p2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2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2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7" name="Google Shape;3467;p2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8" name="Google Shape;3468;p2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9" name="Google Shape;3469;p2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0" name="Google Shape;3470;p2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1" name="Google Shape;3471;p2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2" name="Google Shape;3472;p2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3" name="Google Shape;3473;p2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4" name="Google Shape;3474;p2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5" name="Google Shape;3475;p2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6" name="Google Shape;3476;p2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7" name="Google Shape;3477;p29"/>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8" name="Google Shape;3478;p2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9" name="Google Shape;3479;p2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0" name="Google Shape;3480;p2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1" name="Google Shape;3481;p2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2" name="Google Shape;3482;p2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3" name="Google Shape;3483;p2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4" name="Google Shape;3484;p2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5" name="Google Shape;3485;p2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6" name="Google Shape;3486;p2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7" name="Google Shape;3487;p2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8" name="Google Shape;3488;p2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9" name="Google Shape;3489;p2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0" name="Google Shape;3490;p2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1" name="Google Shape;3491;p2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2" name="Google Shape;3492;p2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3" name="Google Shape;3493;p2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4" name="Google Shape;3494;p2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5" name="Google Shape;3495;p29"/>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6" name="Google Shape;3496;p2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7" name="Google Shape;3497;p2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8" name="Google Shape;3498;p29"/>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9" name="Google Shape;3499;p29"/>
            <p:cNvSpPr/>
            <p:nvPr/>
          </p:nvSpPr>
          <p:spPr>
            <a:xfrm>
              <a:off x="2257871" y="2210406"/>
              <a:ext cx="0" cy="149"/>
            </a:xfrm>
            <a:custGeom>
              <a:rect b="b" l="l" r="r" t="t"/>
              <a:pathLst>
                <a:path extrusionOk="0" h="11" w="12000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0" name="Google Shape;3500;p2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1" name="Google Shape;3501;p2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2" name="Google Shape;3502;p29"/>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3" name="Google Shape;3503;p29"/>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4" name="Google Shape;3504;p29"/>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5" name="Google Shape;3505;p29"/>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6" name="Google Shape;3506;p29"/>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7" name="Google Shape;3507;p29"/>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8" name="Google Shape;3508;p29"/>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9" name="Google Shape;3509;p29"/>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0" name="Google Shape;3510;p29"/>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1" name="Google Shape;3511;p29"/>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2" name="Google Shape;3512;p29"/>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3" name="Google Shape;3513;p29"/>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4" name="Google Shape;3514;p2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5" name="Google Shape;3515;p2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6" name="Google Shape;3516;p2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7" name="Google Shape;3517;p29"/>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8" name="Google Shape;3518;p2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9" name="Google Shape;3519;p29"/>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0" name="Google Shape;3520;p29"/>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1" name="Google Shape;3521;p29"/>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2" name="Google Shape;3522;p2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3" name="Google Shape;3523;p2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4" name="Google Shape;3524;p2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5" name="Google Shape;3525;p29"/>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6" name="Google Shape;3526;p29"/>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7" name="Google Shape;3527;p29"/>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8" name="Google Shape;3528;p29"/>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9" name="Google Shape;3529;p2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0" name="Google Shape;3530;p29"/>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1" name="Google Shape;3531;p29"/>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2" name="Google Shape;3532;p29"/>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3" name="Google Shape;3533;p29"/>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4" name="Google Shape;3534;p29"/>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5" name="Google Shape;3535;p29"/>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6" name="Google Shape;3536;p29"/>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7" name="Google Shape;3537;p29"/>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8" name="Google Shape;3538;p29"/>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9" name="Google Shape;3539;p29"/>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0" name="Google Shape;3540;p29"/>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1" name="Google Shape;3541;p29"/>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2" name="Google Shape;3542;p29"/>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3" name="Google Shape;3543;p29"/>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4" name="Google Shape;3544;p29"/>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5" name="Google Shape;3545;p29"/>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6" name="Google Shape;3546;p29"/>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7" name="Google Shape;3547;p29"/>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8" name="Google Shape;3548;p29"/>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9" name="Google Shape;3549;p29"/>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0" name="Google Shape;3550;p2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1" name="Google Shape;3551;p29"/>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2" name="Google Shape;3552;p29"/>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3" name="Google Shape;3553;p29"/>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4" name="Google Shape;3554;p2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5" name="Google Shape;3555;p2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6" name="Google Shape;3556;p2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7" name="Google Shape;3557;p29"/>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8" name="Google Shape;3558;p2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9" name="Google Shape;3559;p2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0" name="Google Shape;3560;p2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1" name="Google Shape;3561;p2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2" name="Google Shape;3562;p29"/>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3" name="Google Shape;3563;p29"/>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4" name="Google Shape;3564;p29"/>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5" name="Google Shape;3565;p29"/>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6" name="Google Shape;3566;p29"/>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7" name="Google Shape;3567;p29"/>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8" name="Google Shape;3568;p2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9" name="Google Shape;3569;p29"/>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0" name="Google Shape;3570;p29"/>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1" name="Google Shape;3571;p29"/>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2" name="Google Shape;3572;p29"/>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3" name="Google Shape;3573;p29"/>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4" name="Google Shape;3574;p29"/>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5" name="Google Shape;3575;p2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6" name="Google Shape;3576;p2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7" name="Google Shape;3577;p2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8" name="Google Shape;3578;p29"/>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9" name="Google Shape;3579;p29"/>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0" name="Google Shape;3580;p29"/>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1" name="Google Shape;3581;p29"/>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2" name="Google Shape;3582;p29"/>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3" name="Google Shape;3583;p29"/>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4" name="Google Shape;3584;p29"/>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5" name="Google Shape;3585;p29"/>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6" name="Google Shape;3586;p29"/>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7" name="Google Shape;3587;p29"/>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8" name="Google Shape;3588;p29"/>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9" name="Google Shape;3589;p29"/>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0" name="Google Shape;3590;p29"/>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1" name="Google Shape;3591;p29"/>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2" name="Google Shape;3592;p29"/>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3" name="Google Shape;3593;p29"/>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4" name="Google Shape;3594;p29"/>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5" name="Google Shape;3595;p29"/>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6" name="Google Shape;3596;p29"/>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7" name="Google Shape;3597;p29"/>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8" name="Google Shape;3598;p29"/>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9" name="Google Shape;3599;p29"/>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0" name="Google Shape;3600;p29"/>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1" name="Google Shape;3601;p2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2" name="Google Shape;3602;p2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3" name="Google Shape;3603;p2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4" name="Google Shape;3604;p29"/>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5" name="Google Shape;3605;p2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6" name="Google Shape;3606;p2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7" name="Google Shape;3607;p29"/>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8" name="Google Shape;3608;p29"/>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9" name="Google Shape;3609;p29"/>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0" name="Google Shape;3610;p29"/>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1" name="Google Shape;3611;p2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2" name="Google Shape;3612;p2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3" name="Google Shape;3613;p2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4" name="Google Shape;3614;p2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5" name="Google Shape;3615;p2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6" name="Google Shape;3616;p29"/>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7" name="Google Shape;3617;p2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8" name="Google Shape;3618;p29"/>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9" name="Google Shape;3619;p2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0" name="Google Shape;3620;p2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1" name="Google Shape;3621;p2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2" name="Google Shape;3622;p2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3" name="Google Shape;3623;p2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4" name="Google Shape;3624;p2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5" name="Google Shape;3625;p2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6" name="Google Shape;3626;p2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7" name="Google Shape;3627;p2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8" name="Google Shape;3628;p2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9" name="Google Shape;3629;p2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0" name="Google Shape;3630;p29"/>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1" name="Google Shape;3631;p2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2" name="Google Shape;3632;p2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3" name="Google Shape;3633;p2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4" name="Google Shape;3634;p2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5" name="Google Shape;3635;p2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6" name="Google Shape;3636;p29"/>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7" name="Google Shape;3637;p29"/>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8" name="Google Shape;3638;p29"/>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9" name="Google Shape;3639;p2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0" name="Google Shape;3640;p29"/>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1" name="Google Shape;3641;p2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2" name="Google Shape;3642;p2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3" name="Google Shape;3643;p2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4" name="Google Shape;3644;p2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5" name="Google Shape;3645;p29"/>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6" name="Google Shape;3646;p2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7" name="Google Shape;3647;p2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8" name="Google Shape;3648;p2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9" name="Google Shape;3649;p2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0" name="Google Shape;3650;p2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1" name="Google Shape;3651;p2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2" name="Google Shape;3652;p29"/>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3" name="Google Shape;3653;p29"/>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4" name="Google Shape;3654;p29"/>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5" name="Google Shape;3655;p29"/>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6" name="Google Shape;3656;p2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7" name="Google Shape;3657;p29"/>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8" name="Google Shape;3658;p29"/>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9" name="Google Shape;3659;p2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0" name="Google Shape;3660;p2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1" name="Google Shape;3661;p29"/>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2" name="Google Shape;3662;p29"/>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3" name="Google Shape;3663;p2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4" name="Google Shape;3664;p29"/>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5" name="Google Shape;3665;p29"/>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6" name="Google Shape;3666;p29"/>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7" name="Google Shape;3667;p29"/>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8" name="Google Shape;3668;p2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9" name="Google Shape;3669;p29"/>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0" name="Google Shape;3670;p29"/>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1" name="Google Shape;3671;p29"/>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2" name="Google Shape;3672;p29"/>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3" name="Google Shape;3673;p29"/>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4" name="Google Shape;3674;p29"/>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5" name="Google Shape;3675;p29"/>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6" name="Google Shape;3676;p29"/>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7" name="Google Shape;3677;p2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8" name="Google Shape;3678;p29"/>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9" name="Google Shape;3679;p29"/>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0" name="Google Shape;3680;p29"/>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1" name="Google Shape;3681;p2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2" name="Google Shape;3682;p29"/>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3" name="Google Shape;3683;p29"/>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4" name="Google Shape;3684;p2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5" name="Google Shape;3685;p2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6" name="Google Shape;3686;p2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7" name="Google Shape;3687;p2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8" name="Google Shape;3688;p29"/>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9" name="Google Shape;3689;p29"/>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0" name="Google Shape;3690;p29"/>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1" name="Google Shape;3691;p29"/>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2" name="Google Shape;3692;p29"/>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3" name="Google Shape;3693;p29"/>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4" name="Google Shape;3694;p29"/>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5" name="Google Shape;3695;p29"/>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6" name="Google Shape;3696;p29"/>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7" name="Google Shape;3697;p29"/>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8" name="Google Shape;3698;p29"/>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9" name="Google Shape;3699;p29"/>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0" name="Google Shape;3700;p29"/>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1" name="Google Shape;3701;p29"/>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2" name="Google Shape;3702;p2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3" name="Google Shape;3703;p2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4" name="Google Shape;3704;p2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5" name="Google Shape;3705;p29"/>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6" name="Google Shape;3706;p29"/>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7" name="Google Shape;3707;p2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8" name="Google Shape;3708;p29"/>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9" name="Google Shape;3709;p29"/>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0" name="Google Shape;3710;p29"/>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1" name="Google Shape;3711;p29"/>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2" name="Google Shape;3712;p29"/>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3" name="Google Shape;3713;p29"/>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4" name="Google Shape;3714;p29"/>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5" name="Google Shape;3715;p2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6" name="Google Shape;3716;p2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7" name="Google Shape;3717;p2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8" name="Google Shape;3718;p29"/>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9" name="Google Shape;3719;p29"/>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0" name="Google Shape;3720;p29"/>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1" name="Google Shape;3721;p29"/>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2" name="Google Shape;3722;p29"/>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3" name="Google Shape;3723;p29"/>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4" name="Google Shape;3724;p2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5" name="Google Shape;3725;p2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6" name="Google Shape;3726;p29"/>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7" name="Google Shape;3727;p29"/>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8" name="Google Shape;3728;p2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9" name="Google Shape;3729;p2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0" name="Google Shape;3730;p29"/>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1" name="Google Shape;3731;p2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2" name="Google Shape;3732;p2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3" name="Google Shape;3733;p2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4" name="Google Shape;3734;p29"/>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5" name="Google Shape;3735;p29"/>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6" name="Google Shape;3736;p2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7" name="Google Shape;3737;p29"/>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8" name="Google Shape;3738;p29"/>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9" name="Google Shape;3739;p29"/>
            <p:cNvSpPr/>
            <p:nvPr/>
          </p:nvSpPr>
          <p:spPr>
            <a:xfrm>
              <a:off x="2060373" y="1991414"/>
              <a:ext cx="0" cy="679"/>
            </a:xfrm>
            <a:custGeom>
              <a:rect b="b" l="l" r="r" t="t"/>
              <a:pathLst>
                <a:path extrusionOk="0" h="50" w="12000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0" name="Google Shape;3740;p29"/>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1" name="Google Shape;3741;p29"/>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2" name="Google Shape;3742;p2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3" name="Google Shape;3743;p29"/>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4" name="Google Shape;3744;p29"/>
            <p:cNvSpPr/>
            <p:nvPr/>
          </p:nvSpPr>
          <p:spPr>
            <a:xfrm>
              <a:off x="2060088" y="1984435"/>
              <a:ext cx="0" cy="530"/>
            </a:xfrm>
            <a:custGeom>
              <a:rect b="b" l="l" r="r" t="t"/>
              <a:pathLst>
                <a:path extrusionOk="0" h="39" w="12000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5" name="Google Shape;3745;p2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6" name="Google Shape;3746;p29"/>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7" name="Google Shape;3747;p29"/>
            <p:cNvSpPr/>
            <p:nvPr/>
          </p:nvSpPr>
          <p:spPr>
            <a:xfrm>
              <a:off x="2060183" y="1986621"/>
              <a:ext cx="0" cy="584"/>
            </a:xfrm>
            <a:custGeom>
              <a:rect b="b" l="l" r="r" t="t"/>
              <a:pathLst>
                <a:path extrusionOk="0" h="43" w="12000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8" name="Google Shape;3748;p29"/>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9" name="Google Shape;3749;p29"/>
            <p:cNvSpPr/>
            <p:nvPr/>
          </p:nvSpPr>
          <p:spPr>
            <a:xfrm>
              <a:off x="2060088" y="1985101"/>
              <a:ext cx="0" cy="530"/>
            </a:xfrm>
            <a:custGeom>
              <a:rect b="b" l="l" r="r" t="t"/>
              <a:pathLst>
                <a:path extrusionOk="0" h="39" w="12000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0" name="Google Shape;3750;p29"/>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1" name="Google Shape;3751;p29"/>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2" name="Google Shape;3752;p29"/>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3" name="Google Shape;3753;p29"/>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4" name="Google Shape;3754;p2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5" name="Google Shape;3755;p29"/>
            <p:cNvSpPr/>
            <p:nvPr/>
          </p:nvSpPr>
          <p:spPr>
            <a:xfrm>
              <a:off x="2060278" y="1988427"/>
              <a:ext cx="0" cy="530"/>
            </a:xfrm>
            <a:custGeom>
              <a:rect b="b" l="l" r="r" t="t"/>
              <a:pathLst>
                <a:path extrusionOk="0" h="39" w="12000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6" name="Google Shape;3756;p29"/>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7" name="Google Shape;3757;p29"/>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8" name="Google Shape;3758;p2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9" name="Google Shape;3759;p2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0" name="Google Shape;3760;p2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1" name="Google Shape;3761;p2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2" name="Google Shape;3762;p29"/>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3" name="Google Shape;3763;p2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4" name="Google Shape;3764;p2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5" name="Google Shape;3765;p29"/>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6" name="Google Shape;3766;p29"/>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7" name="Google Shape;3767;p29"/>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8" name="Google Shape;3768;p2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9" name="Google Shape;3769;p29"/>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0" name="Google Shape;3770;p2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1" name="Google Shape;3771;p2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2" name="Google Shape;3772;p2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3" name="Google Shape;3773;p2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4" name="Google Shape;3774;p29"/>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5" name="Google Shape;3775;p2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6" name="Google Shape;3776;p2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7" name="Google Shape;3777;p2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8" name="Google Shape;3778;p2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9" name="Google Shape;3779;p2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0" name="Google Shape;3780;p2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1" name="Google Shape;3781;p29"/>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2" name="Google Shape;3782;p2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3" name="Google Shape;3783;p2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4" name="Google Shape;3784;p29"/>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5" name="Google Shape;3785;p29"/>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6" name="Google Shape;3786;p2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7" name="Google Shape;3787;p29"/>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8" name="Google Shape;3788;p29"/>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9" name="Google Shape;3789;p29"/>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0" name="Google Shape;3790;p29"/>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1" name="Google Shape;3791;p29"/>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2" name="Google Shape;3792;p29"/>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3" name="Google Shape;3793;p29"/>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4" name="Google Shape;3794;p29"/>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5" name="Google Shape;3795;p29"/>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6" name="Google Shape;3796;p29"/>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7" name="Google Shape;3797;p29"/>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8" name="Google Shape;3798;p29"/>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9" name="Google Shape;3799;p29"/>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0" name="Google Shape;3800;p2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1" name="Google Shape;3801;p2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2" name="Google Shape;3802;p29"/>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3" name="Google Shape;3803;p29"/>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4" name="Google Shape;3804;p29"/>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5" name="Google Shape;3805;p29"/>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6" name="Google Shape;3806;p29"/>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7" name="Google Shape;3807;p29"/>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8" name="Google Shape;3808;p29"/>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9" name="Google Shape;3809;p29"/>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0" name="Google Shape;3810;p29"/>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1" name="Google Shape;3811;p29"/>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2" name="Google Shape;3812;p29"/>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3" name="Google Shape;3813;p2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4" name="Google Shape;3814;p29"/>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5" name="Google Shape;3815;p29"/>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6" name="Google Shape;3816;p29"/>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7" name="Google Shape;3817;p29"/>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8" name="Google Shape;3818;p29"/>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9" name="Google Shape;3819;p2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0" name="Google Shape;3820;p29"/>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1" name="Google Shape;3821;p29"/>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2" name="Google Shape;3822;p29"/>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3" name="Google Shape;3823;p29"/>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4" name="Google Shape;3824;p29"/>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5" name="Google Shape;3825;p29"/>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6" name="Google Shape;3826;p29"/>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7" name="Google Shape;3827;p2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8" name="Google Shape;3828;p29"/>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9" name="Google Shape;3829;p29"/>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0" name="Google Shape;3830;p2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1" name="Google Shape;3831;p29"/>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2" name="Google Shape;3832;p2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3" name="Google Shape;3833;p29"/>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4" name="Google Shape;3834;p2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5" name="Google Shape;3835;p2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6" name="Google Shape;3836;p29"/>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7" name="Google Shape;3837;p29"/>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8" name="Google Shape;3838;p2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9" name="Google Shape;3839;p29"/>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0" name="Google Shape;3840;p29"/>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1" name="Google Shape;3841;p29"/>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2" name="Google Shape;3842;p29"/>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3" name="Google Shape;3843;p2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4" name="Google Shape;3844;p29"/>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5" name="Google Shape;3845;p2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6" name="Google Shape;3846;p29"/>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7" name="Google Shape;3847;p29"/>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8" name="Google Shape;3848;p29"/>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9" name="Google Shape;3849;p2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0" name="Google Shape;3850;p29"/>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1" name="Google Shape;3851;p2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2" name="Google Shape;3852;p29"/>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3" name="Google Shape;3853;p29"/>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4" name="Google Shape;3854;p29"/>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5" name="Google Shape;3855;p29"/>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6" name="Google Shape;3856;p29"/>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7" name="Google Shape;3857;p29"/>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8" name="Google Shape;3858;p29"/>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9" name="Google Shape;3859;p29"/>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0" name="Google Shape;3860;p29"/>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1" name="Google Shape;3861;p29"/>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2" name="Google Shape;3862;p29"/>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3" name="Google Shape;3863;p29"/>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4" name="Google Shape;3864;p29"/>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5" name="Google Shape;3865;p2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6" name="Google Shape;3866;p2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7" name="Google Shape;3867;p2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8" name="Google Shape;3868;p2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9" name="Google Shape;3869;p2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0" name="Google Shape;3870;p2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1" name="Google Shape;3871;p2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2" name="Google Shape;3872;p2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3" name="Google Shape;3873;p2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4" name="Google Shape;3874;p29"/>
            <p:cNvSpPr/>
            <p:nvPr/>
          </p:nvSpPr>
          <p:spPr>
            <a:xfrm>
              <a:off x="1946865" y="1950206"/>
              <a:ext cx="0" cy="68"/>
            </a:xfrm>
            <a:custGeom>
              <a:rect b="b" l="l" r="r" t="t"/>
              <a:pathLst>
                <a:path extrusionOk="0" h="5" w="12000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5" name="Google Shape;3875;p29"/>
            <p:cNvSpPr/>
            <p:nvPr/>
          </p:nvSpPr>
          <p:spPr>
            <a:xfrm>
              <a:off x="1946960" y="1949595"/>
              <a:ext cx="0" cy="109"/>
            </a:xfrm>
            <a:custGeom>
              <a:rect b="b" l="l" r="r" t="t"/>
              <a:pathLst>
                <a:path extrusionOk="0" h="8" w="12000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6" name="Google Shape;3876;p29"/>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7" name="Google Shape;3877;p2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8" name="Google Shape;3878;p2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9" name="Google Shape;3879;p2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0" name="Google Shape;3880;p2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1" name="Google Shape;3881;p29"/>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2" name="Google Shape;3882;p29"/>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3" name="Google Shape;3883;p29"/>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4" name="Google Shape;3884;p29"/>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5" name="Google Shape;3885;p29"/>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6" name="Google Shape;3886;p29"/>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7" name="Google Shape;3887;p2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8" name="Google Shape;3888;p2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9" name="Google Shape;3889;p2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0" name="Google Shape;3890;p2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1" name="Google Shape;3891;p29"/>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2" name="Google Shape;3892;p2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3" name="Google Shape;3893;p2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4" name="Google Shape;3894;p29"/>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5" name="Google Shape;3895;p29"/>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6" name="Google Shape;3896;p29"/>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7" name="Google Shape;3897;p29"/>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8" name="Google Shape;3898;p29"/>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9" name="Google Shape;3899;p29"/>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0" name="Google Shape;3900;p29"/>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1" name="Google Shape;3901;p2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2" name="Google Shape;3902;p29"/>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3" name="Google Shape;3903;p29"/>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4" name="Google Shape;3904;p29"/>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5" name="Google Shape;3905;p2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6" name="Google Shape;3906;p29"/>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7" name="Google Shape;3907;p29"/>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8" name="Google Shape;3908;p29"/>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9" name="Google Shape;3909;p29"/>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0" name="Google Shape;3910;p29"/>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1" name="Google Shape;3911;p29"/>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2" name="Google Shape;3912;p29"/>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3" name="Google Shape;3913;p29"/>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4" name="Google Shape;3914;p29"/>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5" name="Google Shape;3915;p29"/>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6" name="Google Shape;3916;p29"/>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7" name="Google Shape;3917;p29"/>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8" name="Google Shape;3918;p29"/>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9" name="Google Shape;3919;p2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0" name="Google Shape;3920;p29"/>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1" name="Google Shape;3921;p29"/>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2" name="Google Shape;3922;p29"/>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3" name="Google Shape;3923;p29"/>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4" name="Google Shape;3924;p29"/>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5" name="Google Shape;3925;p29"/>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6" name="Google Shape;3926;p29"/>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7" name="Google Shape;3927;p29"/>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8" name="Google Shape;3928;p29"/>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9" name="Google Shape;3929;p29"/>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0" name="Google Shape;3930;p29"/>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1" name="Google Shape;3931;p29"/>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2" name="Google Shape;3932;p2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3" name="Google Shape;3933;p29"/>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4" name="Google Shape;3934;p29"/>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5" name="Google Shape;3935;p29"/>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6" name="Google Shape;3936;p2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7" name="Google Shape;3937;p2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8" name="Google Shape;3938;p2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9" name="Google Shape;3939;p2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0" name="Google Shape;3940;p2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1" name="Google Shape;3941;p29"/>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2" name="Google Shape;3942;p2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3" name="Google Shape;3943;p29"/>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4" name="Google Shape;3944;p2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5" name="Google Shape;3945;p29"/>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6" name="Google Shape;3946;p29"/>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7" name="Google Shape;3947;p29"/>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8" name="Google Shape;3948;p2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9" name="Google Shape;3949;p2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0" name="Google Shape;3950;p2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1" name="Google Shape;3951;p29"/>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2" name="Google Shape;3952;p2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3" name="Google Shape;3953;p2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4" name="Google Shape;3954;p2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5" name="Google Shape;3955;p29"/>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6" name="Google Shape;3956;p2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7" name="Google Shape;3957;p29"/>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8" name="Google Shape;3958;p29"/>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9" name="Google Shape;3959;p29"/>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0" name="Google Shape;3960;p29"/>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1" name="Google Shape;3961;p29"/>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2" name="Google Shape;3962;p29"/>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3" name="Google Shape;3963;p29"/>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4" name="Google Shape;3964;p29"/>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5" name="Google Shape;3965;p29"/>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6" name="Google Shape;3966;p29"/>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7" name="Google Shape;3967;p29"/>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8" name="Google Shape;3968;p29"/>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9" name="Google Shape;3969;p29"/>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0" name="Google Shape;3970;p29"/>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1" name="Google Shape;3971;p29"/>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2" name="Google Shape;3972;p2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3" name="Google Shape;3973;p29"/>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4" name="Google Shape;3974;p29"/>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5" name="Google Shape;3975;p29"/>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6" name="Google Shape;3976;p2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7" name="Google Shape;3977;p29"/>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8" name="Google Shape;3978;p29"/>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9" name="Google Shape;3979;p2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0" name="Google Shape;3980;p2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1" name="Google Shape;3981;p2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2" name="Google Shape;3982;p2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3" name="Google Shape;3983;p29"/>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4" name="Google Shape;3984;p2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5" name="Google Shape;3985;p2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6" name="Google Shape;3986;p29"/>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7" name="Google Shape;3987;p29"/>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8" name="Google Shape;3988;p2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9" name="Google Shape;3989;p2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0" name="Google Shape;3990;p2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1" name="Google Shape;3991;p29"/>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2" name="Google Shape;3992;p2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3" name="Google Shape;3993;p2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4" name="Google Shape;3994;p2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5" name="Google Shape;3995;p2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6" name="Google Shape;3996;p2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7" name="Google Shape;3997;p2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8" name="Google Shape;3998;p2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9" name="Google Shape;3999;p29"/>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0" name="Google Shape;4000;p2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1" name="Google Shape;4001;p2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2" name="Google Shape;4002;p29"/>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3" name="Google Shape;4003;p2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4" name="Google Shape;4004;p29"/>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5" name="Google Shape;4005;p2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6" name="Google Shape;4006;p29"/>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7" name="Google Shape;4007;p29"/>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8" name="Google Shape;4008;p2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9" name="Google Shape;4009;p2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0" name="Google Shape;4010;p2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1" name="Google Shape;4011;p29"/>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2" name="Google Shape;4012;p29"/>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3" name="Google Shape;4013;p29"/>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4" name="Google Shape;4014;p29"/>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5" name="Google Shape;4015;p29"/>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6" name="Google Shape;4016;p29"/>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7" name="Google Shape;4017;p2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8" name="Google Shape;4018;p2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9" name="Google Shape;4019;p29"/>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0" name="Google Shape;4020;p2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1" name="Google Shape;4021;p2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2" name="Google Shape;4022;p2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3" name="Google Shape;4023;p2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4" name="Google Shape;4024;p2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5" name="Google Shape;4025;p2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6" name="Google Shape;4026;p2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7" name="Google Shape;4027;p2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8" name="Google Shape;4028;p2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9" name="Google Shape;4029;p2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0" name="Google Shape;4030;p2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1" name="Google Shape;4031;p2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2" name="Google Shape;4032;p2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3" name="Google Shape;4033;p2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4" name="Google Shape;4034;p2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5" name="Google Shape;4035;p2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6" name="Google Shape;4036;p2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7" name="Google Shape;4037;p2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8" name="Google Shape;4038;p2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9" name="Google Shape;4039;p29"/>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0" name="Google Shape;4040;p29"/>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1" name="Google Shape;4041;p29"/>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2" name="Google Shape;4042;p29"/>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3" name="Google Shape;4043;p29"/>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4" name="Google Shape;4044;p2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5" name="Google Shape;4045;p2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6" name="Google Shape;4046;p29"/>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7" name="Google Shape;4047;p2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8" name="Google Shape;4048;p2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9" name="Google Shape;4049;p2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0" name="Google Shape;4050;p2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1" name="Google Shape;4051;p2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2" name="Google Shape;4052;p2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3" name="Google Shape;4053;p29"/>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4" name="Google Shape;4054;p29"/>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5" name="Google Shape;4055;p29"/>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6" name="Google Shape;4056;p2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7" name="Google Shape;4057;p2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8" name="Google Shape;4058;p2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9" name="Google Shape;4059;p29"/>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0" name="Google Shape;4060;p29"/>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1" name="Google Shape;4061;p29"/>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2" name="Google Shape;4062;p2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3" name="Google Shape;4063;p29"/>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4" name="Google Shape;4064;p29"/>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5" name="Google Shape;4065;p29"/>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6" name="Google Shape;4066;p2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7" name="Google Shape;4067;p29"/>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8" name="Google Shape;4068;p29"/>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9" name="Google Shape;4069;p29"/>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0" name="Google Shape;4070;p29"/>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1" name="Google Shape;4071;p29"/>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2" name="Google Shape;4072;p29"/>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3" name="Google Shape;4073;p29"/>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4" name="Google Shape;4074;p2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5" name="Google Shape;4075;p2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6" name="Google Shape;4076;p29"/>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7" name="Google Shape;4077;p2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8" name="Google Shape;4078;p29"/>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9" name="Google Shape;4079;p29"/>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0" name="Google Shape;4080;p29"/>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1" name="Google Shape;4081;p29"/>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2" name="Google Shape;4082;p29"/>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3" name="Google Shape;4083;p29"/>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4" name="Google Shape;4084;p2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5" name="Google Shape;4085;p29"/>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6" name="Google Shape;4086;p29"/>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7" name="Google Shape;4087;p29"/>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8" name="Google Shape;4088;p29"/>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9" name="Google Shape;4089;p2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0" name="Google Shape;4090;p2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1" name="Google Shape;4091;p2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2" name="Google Shape;4092;p2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3" name="Google Shape;4093;p2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4" name="Google Shape;4094;p2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5" name="Google Shape;4095;p2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6" name="Google Shape;4096;p2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7" name="Google Shape;4097;p2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8" name="Google Shape;4098;p2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9" name="Google Shape;4099;p29"/>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0" name="Google Shape;4100;p2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1" name="Google Shape;4101;p2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2" name="Google Shape;4102;p2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3" name="Google Shape;4103;p2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4" name="Google Shape;4104;p2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5" name="Google Shape;4105;p2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6" name="Google Shape;4106;p2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7" name="Google Shape;4107;p29"/>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8" name="Google Shape;4108;p2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9" name="Google Shape;4109;p2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0" name="Google Shape;4110;p29"/>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1" name="Google Shape;4111;p29"/>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2" name="Google Shape;4112;p29"/>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3" name="Google Shape;4113;p29"/>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4" name="Google Shape;4114;p29"/>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5" name="Google Shape;4115;p29"/>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6" name="Google Shape;4116;p29"/>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7" name="Google Shape;4117;p29"/>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8" name="Google Shape;4118;p29"/>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9" name="Google Shape;4119;p29"/>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0" name="Google Shape;4120;p2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1" name="Google Shape;4121;p2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2" name="Google Shape;4122;p29"/>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3" name="Google Shape;4123;p2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4" name="Google Shape;4124;p2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5" name="Google Shape;4125;p29"/>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6" name="Google Shape;4126;p2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7" name="Google Shape;4127;p29"/>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8" name="Google Shape;4128;p29"/>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9" name="Google Shape;4129;p29"/>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0" name="Google Shape;4130;p29"/>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1" name="Google Shape;4131;p29"/>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2" name="Google Shape;4132;p2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3" name="Google Shape;4133;p29"/>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4" name="Google Shape;4134;p29"/>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5" name="Google Shape;4135;p29"/>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6" name="Google Shape;4136;p29"/>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7" name="Google Shape;4137;p29"/>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8" name="Google Shape;4138;p29"/>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9" name="Google Shape;4139;p2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0" name="Google Shape;4140;p29"/>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1" name="Google Shape;4141;p29"/>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2" name="Google Shape;4142;p29"/>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3" name="Google Shape;4143;p29"/>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4" name="Google Shape;4144;p29"/>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5" name="Google Shape;4145;p29"/>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6" name="Google Shape;4146;p29"/>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7" name="Google Shape;4147;p29"/>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8" name="Google Shape;4148;p29"/>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9" name="Google Shape;4149;p29"/>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0" name="Google Shape;4150;p29"/>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1" name="Google Shape;4151;p29"/>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2" name="Google Shape;4152;p2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3" name="Google Shape;4153;p2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4" name="Google Shape;4154;p2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5" name="Google Shape;4155;p2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6" name="Google Shape;4156;p2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7" name="Google Shape;4157;p2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8" name="Google Shape;4158;p2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9" name="Google Shape;4159;p2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0" name="Google Shape;4160;p29"/>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1" name="Google Shape;4161;p2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2" name="Google Shape;4162;p2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3" name="Google Shape;4163;p2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4" name="Google Shape;4164;p2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5" name="Google Shape;4165;p2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6" name="Google Shape;4166;p2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7" name="Google Shape;4167;p2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8" name="Google Shape;4168;p2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9" name="Google Shape;4169;p29"/>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0" name="Google Shape;4170;p29"/>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1" name="Google Shape;4171;p2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2" name="Google Shape;4172;p2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3" name="Google Shape;4173;p29"/>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4" name="Google Shape;4174;p29"/>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5" name="Google Shape;4175;p29"/>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6" name="Google Shape;4176;p2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7" name="Google Shape;4177;p2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8" name="Google Shape;4178;p29"/>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9" name="Google Shape;4179;p2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0" name="Google Shape;4180;p29"/>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1" name="Google Shape;4181;p2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2" name="Google Shape;4182;p2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3" name="Google Shape;4183;p2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4" name="Google Shape;4184;p2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5" name="Google Shape;4185;p2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6" name="Google Shape;4186;p2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7" name="Google Shape;4187;p29"/>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8" name="Google Shape;4188;p2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9" name="Google Shape;4189;p29"/>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0" name="Google Shape;4190;p2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1" name="Google Shape;4191;p2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2" name="Google Shape;4192;p2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3" name="Google Shape;4193;p29"/>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4" name="Google Shape;4194;p29"/>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5" name="Google Shape;4195;p29"/>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6" name="Google Shape;4196;p29"/>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7" name="Google Shape;4197;p29"/>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8" name="Google Shape;4198;p29"/>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9" name="Google Shape;4199;p29"/>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0" name="Google Shape;4200;p29"/>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1" name="Google Shape;4201;p29"/>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2" name="Google Shape;4202;p2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3" name="Google Shape;4203;p29"/>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4" name="Google Shape;4204;p29"/>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5" name="Google Shape;4205;p29"/>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6" name="Google Shape;4206;p2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7" name="Google Shape;4207;p29"/>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8" name="Google Shape;4208;p2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9" name="Google Shape;4209;p2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0" name="Google Shape;4210;p2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1" name="Google Shape;4211;p29"/>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2" name="Google Shape;4212;p29"/>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3" name="Google Shape;4213;p2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4" name="Google Shape;4214;p2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5" name="Google Shape;4215;p2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6" name="Google Shape;4216;p2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7" name="Google Shape;4217;p29"/>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8" name="Google Shape;4218;p29"/>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9" name="Google Shape;4219;p29"/>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0" name="Google Shape;4220;p2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1" name="Google Shape;4221;p2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2" name="Google Shape;4222;p2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3" name="Google Shape;4223;p29"/>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4" name="Google Shape;4224;p2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5" name="Google Shape;4225;p29"/>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6" name="Google Shape;4226;p2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7" name="Google Shape;4227;p2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8" name="Google Shape;4228;p2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9" name="Google Shape;4229;p2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0" name="Google Shape;4230;p2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1" name="Google Shape;4231;p2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2" name="Google Shape;4232;p2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3" name="Google Shape;4233;p2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4" name="Google Shape;4234;p29"/>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5" name="Google Shape;4235;p2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6" name="Google Shape;4236;p2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7" name="Google Shape;4237;p2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8" name="Google Shape;4238;p2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9" name="Google Shape;4239;p2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0" name="Google Shape;4240;p29"/>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1" name="Google Shape;4241;p29"/>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2" name="Google Shape;4242;p2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3" name="Google Shape;4243;p2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4" name="Google Shape;4244;p2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5" name="Google Shape;4245;p2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6" name="Google Shape;4246;p2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7" name="Google Shape;4247;p2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8" name="Google Shape;4248;p29"/>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9" name="Google Shape;4249;p2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0" name="Google Shape;4250;p2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1" name="Google Shape;4251;p2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2" name="Google Shape;4252;p2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3" name="Google Shape;4253;p29"/>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4" name="Google Shape;4254;p2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5" name="Google Shape;4255;p29"/>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6" name="Google Shape;4256;p29"/>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7" name="Google Shape;4257;p2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8" name="Google Shape;4258;p2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9" name="Google Shape;4259;p2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0" name="Google Shape;4260;p2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1" name="Google Shape;4261;p2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2" name="Google Shape;4262;p2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3" name="Google Shape;4263;p2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4" name="Google Shape;4264;p29"/>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5" name="Google Shape;4265;p2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6" name="Google Shape;4266;p29"/>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7" name="Google Shape;4267;p29"/>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8" name="Google Shape;4268;p29"/>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9" name="Google Shape;4269;p29"/>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0" name="Google Shape;4270;p2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1" name="Google Shape;4271;p29"/>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2" name="Google Shape;4272;p2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3" name="Google Shape;4273;p29"/>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4" name="Google Shape;4274;p2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5" name="Google Shape;4275;p2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6" name="Google Shape;4276;p29"/>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7" name="Google Shape;4277;p2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8" name="Google Shape;4278;p2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9" name="Google Shape;4279;p29"/>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0" name="Google Shape;4280;p2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1" name="Google Shape;4281;p2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2" name="Google Shape;4282;p29"/>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3" name="Google Shape;4283;p2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4" name="Google Shape;4284;p2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5" name="Google Shape;4285;p2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6" name="Google Shape;4286;p2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7" name="Google Shape;4287;p29"/>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8" name="Google Shape;4288;p2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9" name="Google Shape;4289;p29"/>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0" name="Google Shape;4290;p2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1" name="Google Shape;4291;p29"/>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2" name="Google Shape;4292;p29"/>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3" name="Google Shape;4293;p29"/>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4" name="Google Shape;4294;p29"/>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5" name="Google Shape;4295;p29"/>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6" name="Google Shape;4296;p29"/>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7" name="Google Shape;4297;p29"/>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8" name="Google Shape;4298;p29"/>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9" name="Google Shape;4299;p29"/>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0" name="Google Shape;4300;p29"/>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1" name="Google Shape;4301;p29"/>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2" name="Google Shape;4302;p29"/>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3" name="Google Shape;4303;p29"/>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4" name="Google Shape;4304;p29"/>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5" name="Google Shape;4305;p29"/>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6" name="Google Shape;4306;p2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7" name="Google Shape;4307;p29"/>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8" name="Google Shape;4308;p29"/>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9" name="Google Shape;4309;p29"/>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0" name="Google Shape;4310;p2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1" name="Google Shape;4311;p29"/>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2" name="Google Shape;4312;p29"/>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3" name="Google Shape;4313;p29"/>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4" name="Google Shape;4314;p2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5" name="Google Shape;4315;p2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6" name="Google Shape;4316;p29"/>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7" name="Google Shape;4317;p29"/>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8" name="Google Shape;4318;p29"/>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9" name="Google Shape;4319;p29"/>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0" name="Google Shape;4320;p2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1" name="Google Shape;4321;p29"/>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2" name="Google Shape;4322;p2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3" name="Google Shape;4323;p2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4" name="Google Shape;4324;p29"/>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5" name="Google Shape;4325;p29"/>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6" name="Google Shape;4326;p29"/>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7" name="Google Shape;4327;p29"/>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8" name="Google Shape;4328;p29"/>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9" name="Google Shape;4329;p29"/>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0" name="Google Shape;4330;p29"/>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1" name="Google Shape;4331;p29"/>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2" name="Google Shape;4332;p2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3" name="Google Shape;4333;p29"/>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4" name="Google Shape;4334;p29"/>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5" name="Google Shape;4335;p29"/>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6" name="Google Shape;4336;p29"/>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7" name="Google Shape;4337;p29"/>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8" name="Google Shape;4338;p29"/>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9" name="Google Shape;4339;p2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0" name="Google Shape;4340;p29"/>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1" name="Google Shape;4341;p29"/>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2" name="Google Shape;4342;p29"/>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3" name="Google Shape;4343;p29"/>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4" name="Google Shape;4344;p29"/>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5" name="Google Shape;4345;p29"/>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6" name="Google Shape;4346;p29"/>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7" name="Google Shape;4347;p29"/>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8" name="Google Shape;4348;p29"/>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9" name="Google Shape;4349;p29"/>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0" name="Google Shape;4350;p29"/>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1" name="Google Shape;4351;p29"/>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2" name="Google Shape;4352;p29"/>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3" name="Google Shape;4353;p2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4" name="Google Shape;4354;p2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5" name="Google Shape;4355;p2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6" name="Google Shape;4356;p29"/>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7" name="Google Shape;4357;p29"/>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8" name="Google Shape;4358;p29"/>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9" name="Google Shape;4359;p29"/>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0" name="Google Shape;4360;p2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1" name="Google Shape;4361;p29"/>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2" name="Google Shape;4362;p29"/>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3" name="Google Shape;4363;p29"/>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4" name="Google Shape;4364;p29"/>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5" name="Google Shape;4365;p29"/>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6" name="Google Shape;4366;p29"/>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7" name="Google Shape;4367;p2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8" name="Google Shape;4368;p2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9" name="Google Shape;4369;p2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0" name="Google Shape;4370;p2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1" name="Google Shape;4371;p29"/>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2" name="Google Shape;4372;p2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3" name="Google Shape;4373;p2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4" name="Google Shape;4374;p2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5" name="Google Shape;4375;p29"/>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6" name="Google Shape;4376;p2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7" name="Google Shape;4377;p29"/>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8" name="Google Shape;4378;p2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9" name="Google Shape;4379;p2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0" name="Google Shape;4380;p2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1" name="Google Shape;4381;p2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2" name="Google Shape;4382;p2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3" name="Google Shape;4383;p29"/>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4" name="Google Shape;4384;p2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5" name="Google Shape;4385;p29"/>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6" name="Google Shape;4386;p2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7" name="Google Shape;4387;p2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8" name="Google Shape;4388;p2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9" name="Google Shape;4389;p2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0" name="Google Shape;4390;p2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1" name="Google Shape;4391;p29"/>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2" name="Google Shape;4392;p29"/>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3" name="Google Shape;4393;p2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4" name="Google Shape;4394;p2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5" name="Google Shape;4395;p2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6" name="Google Shape;4396;p2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7" name="Google Shape;4397;p29"/>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8" name="Google Shape;4398;p29"/>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9" name="Google Shape;4399;p2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0" name="Google Shape;4400;p2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1" name="Google Shape;4401;p2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2" name="Google Shape;4402;p2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3" name="Google Shape;4403;p2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4" name="Google Shape;4404;p2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5" name="Google Shape;4405;p29"/>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6" name="Google Shape;4406;p2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7" name="Google Shape;4407;p2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8" name="Google Shape;4408;p2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9" name="Google Shape;4409;p29"/>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0" name="Google Shape;4410;p29"/>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1" name="Google Shape;4411;p2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2" name="Google Shape;4412;p2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3" name="Google Shape;4413;p29"/>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4" name="Google Shape;4414;p29"/>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5" name="Google Shape;4415;p29"/>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6" name="Google Shape;4416;p2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7" name="Google Shape;4417;p29"/>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8" name="Google Shape;4418;p29"/>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9" name="Google Shape;4419;p29"/>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0" name="Google Shape;4420;p29"/>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1" name="Google Shape;4421;p29"/>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2" name="Google Shape;4422;p29"/>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3" name="Google Shape;4423;p29"/>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4" name="Google Shape;4424;p29"/>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5" name="Google Shape;4425;p29"/>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6" name="Google Shape;4426;p2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7" name="Google Shape;4427;p29"/>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8" name="Google Shape;4428;p29"/>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9" name="Google Shape;4429;p2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0" name="Google Shape;4430;p2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1" name="Google Shape;4431;p2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2" name="Google Shape;4432;p2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3" name="Google Shape;4433;p2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4" name="Google Shape;4434;p2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5" name="Google Shape;4435;p29"/>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6" name="Google Shape;4436;p29"/>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7" name="Google Shape;4437;p29"/>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8" name="Google Shape;4438;p29"/>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9" name="Google Shape;4439;p2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0" name="Google Shape;4440;p2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1" name="Google Shape;4441;p29"/>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2" name="Google Shape;4442;p29"/>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3" name="Google Shape;4443;p2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4" name="Google Shape;4444;p29"/>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5" name="Google Shape;4445;p29"/>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6" name="Google Shape;4446;p2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7" name="Google Shape;4447;p2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8" name="Google Shape;4448;p2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9" name="Google Shape;4449;p29"/>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0" name="Google Shape;4450;p29"/>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1" name="Google Shape;4451;p29"/>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2" name="Google Shape;4452;p29"/>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3" name="Google Shape;4453;p2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4" name="Google Shape;4454;p29"/>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5" name="Google Shape;4455;p29"/>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6" name="Google Shape;4456;p29"/>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7" name="Google Shape;4457;p29"/>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8" name="Google Shape;4458;p2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9" name="Google Shape;4459;p29"/>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0" name="Google Shape;4460;p29"/>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1" name="Google Shape;4461;p29"/>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2" name="Google Shape;4462;p29"/>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3" name="Google Shape;4463;p29"/>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4" name="Google Shape;4464;p29"/>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5" name="Google Shape;4465;p29"/>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6" name="Google Shape;4466;p29"/>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7" name="Google Shape;4467;p29"/>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8" name="Google Shape;4468;p2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9" name="Google Shape;4469;p2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0" name="Google Shape;4470;p29"/>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1" name="Google Shape;4471;p2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2" name="Google Shape;4472;p29"/>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3" name="Google Shape;4473;p2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4" name="Google Shape;4474;p2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5" name="Google Shape;4475;p2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6" name="Google Shape;4476;p2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7" name="Google Shape;4477;p2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8" name="Google Shape;4478;p29"/>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9" name="Google Shape;4479;p29"/>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0" name="Google Shape;4480;p29"/>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1" name="Google Shape;4481;p29"/>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2" name="Google Shape;4482;p29"/>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3" name="Google Shape;4483;p2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4" name="Google Shape;4484;p29"/>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5" name="Google Shape;4485;p29"/>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6" name="Google Shape;4486;p29"/>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7" name="Google Shape;4487;p2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8" name="Google Shape;4488;p2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9" name="Google Shape;4489;p2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0" name="Google Shape;4490;p2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1" name="Google Shape;4491;p2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2" name="Google Shape;4492;p2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3" name="Google Shape;4493;p2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4" name="Google Shape;4494;p29"/>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5" name="Google Shape;4495;p2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6" name="Google Shape;4496;p29"/>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7" name="Google Shape;4497;p29"/>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8" name="Google Shape;4498;p29"/>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9" name="Google Shape;4499;p29"/>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0" name="Google Shape;4500;p29"/>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1" name="Google Shape;4501;p2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2" name="Google Shape;4502;p2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3" name="Google Shape;4503;p29"/>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4" name="Google Shape;4504;p29"/>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5" name="Google Shape;4505;p29"/>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6" name="Google Shape;4506;p29"/>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7" name="Google Shape;4507;p29"/>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8" name="Google Shape;4508;p29"/>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9" name="Google Shape;4509;p29"/>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0" name="Google Shape;4510;p29"/>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1" name="Google Shape;4511;p2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2" name="Google Shape;4512;p29"/>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3" name="Google Shape;4513;p2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4" name="Google Shape;4514;p29"/>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5" name="Google Shape;4515;p29"/>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6" name="Google Shape;4516;p29"/>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7" name="Google Shape;4517;p29"/>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8" name="Google Shape;4518;p29"/>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9" name="Google Shape;4519;p29"/>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0" name="Google Shape;4520;p29"/>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1" name="Google Shape;4521;p29"/>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2" name="Google Shape;4522;p29"/>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3" name="Google Shape;4523;p29"/>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4" name="Google Shape;4524;p29"/>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5" name="Google Shape;4525;p29"/>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6" name="Google Shape;4526;p2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7" name="Google Shape;4527;p2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8" name="Google Shape;4528;p2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9" name="Google Shape;4529;p2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0" name="Google Shape;4530;p29"/>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1" name="Google Shape;4531;p2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2" name="Google Shape;4532;p29"/>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3" name="Google Shape;4533;p2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4" name="Google Shape;4534;p2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5" name="Google Shape;4535;p2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6" name="Google Shape;4536;p2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7" name="Google Shape;4537;p2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8" name="Google Shape;4538;p2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9" name="Google Shape;4539;p2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0" name="Google Shape;4540;p29"/>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1" name="Google Shape;4541;p29"/>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2" name="Google Shape;4542;p29"/>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3" name="Google Shape;4543;p29"/>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4" name="Google Shape;4544;p29"/>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5" name="Google Shape;4545;p2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6" name="Google Shape;4546;p2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7" name="Google Shape;4547;p29"/>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8" name="Google Shape;4548;p2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9" name="Google Shape;4549;p2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0" name="Google Shape;4550;p29"/>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1" name="Google Shape;4551;p2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2" name="Google Shape;4552;p29"/>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3" name="Google Shape;4553;p29"/>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4" name="Google Shape;4554;p29"/>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5" name="Google Shape;4555;p29"/>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6" name="Google Shape;4556;p29"/>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7" name="Google Shape;4557;p29"/>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8" name="Google Shape;4558;p2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9" name="Google Shape;4559;p29"/>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0" name="Google Shape;4560;p29"/>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1" name="Google Shape;4561;p29"/>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2" name="Google Shape;4562;p29"/>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3" name="Google Shape;4563;p29"/>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4" name="Google Shape;4564;p2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5" name="Google Shape;4565;p29"/>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6" name="Google Shape;4566;p29"/>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7" name="Google Shape;4567;p29"/>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8" name="Google Shape;4568;p29"/>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9" name="Google Shape;4569;p2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0" name="Google Shape;4570;p29"/>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1" name="Google Shape;4571;p2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2" name="Google Shape;4572;p29"/>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3" name="Google Shape;4573;p29"/>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4" name="Google Shape;4574;p2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5" name="Google Shape;4575;p29"/>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6" name="Google Shape;4576;p29"/>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7" name="Google Shape;4577;p29"/>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8" name="Google Shape;4578;p29"/>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9" name="Google Shape;4579;p2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0" name="Google Shape;4580;p2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1" name="Google Shape;4581;p2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2" name="Google Shape;4582;p2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3" name="Google Shape;4583;p2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4" name="Google Shape;4584;p29"/>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5" name="Google Shape;4585;p2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6" name="Google Shape;4586;p2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7" name="Google Shape;4587;p29"/>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8" name="Google Shape;4588;p2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9" name="Google Shape;4589;p29"/>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0" name="Google Shape;4590;p29"/>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1" name="Google Shape;4591;p29"/>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2" name="Google Shape;4592;p29"/>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3" name="Google Shape;4593;p2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4" name="Google Shape;4594;p29"/>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5" name="Google Shape;4595;p29"/>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6" name="Google Shape;4596;p29"/>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7" name="Google Shape;4597;p29"/>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8" name="Google Shape;4598;p29"/>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9" name="Google Shape;4599;p29"/>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0" name="Google Shape;4600;p29"/>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1" name="Google Shape;4601;p29"/>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2" name="Google Shape;4602;p29"/>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3" name="Google Shape;4603;p29"/>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4" name="Google Shape;4604;p29"/>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5" name="Google Shape;4605;p29"/>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6" name="Google Shape;4606;p29"/>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7" name="Google Shape;4607;p29"/>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8" name="Google Shape;4608;p29"/>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9" name="Google Shape;4609;p29"/>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0" name="Google Shape;4610;p29"/>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1" name="Google Shape;4611;p29"/>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2" name="Google Shape;4612;p29"/>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3" name="Google Shape;4613;p29"/>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4" name="Google Shape;4614;p29"/>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5" name="Google Shape;4615;p29"/>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6" name="Google Shape;4616;p29"/>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7" name="Google Shape;4617;p29"/>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8" name="Google Shape;4618;p29"/>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9" name="Google Shape;4619;p29"/>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0" name="Google Shape;4620;p29"/>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1" name="Google Shape;4621;p29"/>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2" name="Google Shape;4622;p29"/>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3" name="Google Shape;4623;p29"/>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4" name="Google Shape;4624;p29"/>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5" name="Google Shape;4625;p29"/>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6" name="Google Shape;4626;p2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7" name="Google Shape;4627;p29"/>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8" name="Google Shape;4628;p29"/>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9" name="Google Shape;4629;p29"/>
            <p:cNvSpPr/>
            <p:nvPr/>
          </p:nvSpPr>
          <p:spPr>
            <a:xfrm>
              <a:off x="2821609" y="1933425"/>
              <a:ext cx="0" cy="109"/>
            </a:xfrm>
            <a:custGeom>
              <a:rect b="b" l="l" r="r" t="t"/>
              <a:pathLst>
                <a:path extrusionOk="0" h="8" w="12000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0" name="Google Shape;4630;p29"/>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1" name="Google Shape;4631;p2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2" name="Google Shape;4632;p29"/>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3" name="Google Shape;4633;p29"/>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4" name="Google Shape;4634;p2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5" name="Google Shape;4635;p29"/>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6" name="Google Shape;4636;p29"/>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7" name="Google Shape;4637;p29"/>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8" name="Google Shape;4638;p29"/>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9" name="Google Shape;4639;p29"/>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0" name="Google Shape;4640;p29"/>
            <p:cNvSpPr/>
            <p:nvPr/>
          </p:nvSpPr>
          <p:spPr>
            <a:xfrm>
              <a:off x="2821324" y="1935950"/>
              <a:ext cx="0" cy="14"/>
            </a:xfrm>
            <a:custGeom>
              <a:rect b="b" l="l" r="r" t="t"/>
              <a:pathLst>
                <a:path extrusionOk="0" h="1" w="12000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1" name="Google Shape;4641;p29"/>
            <p:cNvSpPr/>
            <p:nvPr/>
          </p:nvSpPr>
          <p:spPr>
            <a:xfrm>
              <a:off x="2821609" y="1934945"/>
              <a:ext cx="0" cy="68"/>
            </a:xfrm>
            <a:custGeom>
              <a:rect b="b" l="l" r="r" t="t"/>
              <a:pathLst>
                <a:path extrusionOk="0" h="5" w="12000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2" name="Google Shape;4642;p2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3" name="Google Shape;4643;p29"/>
            <p:cNvSpPr/>
            <p:nvPr/>
          </p:nvSpPr>
          <p:spPr>
            <a:xfrm>
              <a:off x="2821039" y="1936330"/>
              <a:ext cx="0" cy="54"/>
            </a:xfrm>
            <a:custGeom>
              <a:rect b="b" l="l" r="r" t="t"/>
              <a:pathLst>
                <a:path extrusionOk="0" h="4" w="12000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4" name="Google Shape;4644;p29"/>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5" name="Google Shape;4645;p2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6" name="Google Shape;4646;p2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7" name="Google Shape;4647;p2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8" name="Google Shape;4648;p29"/>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9" name="Google Shape;4649;p29"/>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0" name="Google Shape;4650;p29"/>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1" name="Google Shape;4651;p29"/>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2" name="Google Shape;4652;p29"/>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3" name="Google Shape;4653;p29"/>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4" name="Google Shape;4654;p29"/>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5" name="Google Shape;4655;p29"/>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6" name="Google Shape;4656;p29"/>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7" name="Google Shape;4657;p2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8" name="Google Shape;4658;p29"/>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9" name="Google Shape;4659;p2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0" name="Google Shape;4660;p29"/>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1" name="Google Shape;4661;p29"/>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2" name="Google Shape;4662;p29"/>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3" name="Google Shape;4663;p2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4" name="Google Shape;4664;p2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5" name="Google Shape;4665;p2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6" name="Google Shape;4666;p29"/>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7" name="Google Shape;4667;p29"/>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8" name="Google Shape;4668;p29"/>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9" name="Google Shape;4669;p2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0" name="Google Shape;4670;p29"/>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1" name="Google Shape;4671;p29"/>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2" name="Google Shape;4672;p29"/>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3" name="Google Shape;4673;p29"/>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4" name="Google Shape;4674;p29"/>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5" name="Google Shape;4675;p29"/>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6" name="Google Shape;4676;p29"/>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7" name="Google Shape;4677;p29"/>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8" name="Google Shape;4678;p29"/>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9" name="Google Shape;4679;p2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0" name="Google Shape;4680;p29"/>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1" name="Google Shape;4681;p29"/>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2" name="Google Shape;4682;p29"/>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3" name="Google Shape;4683;p29"/>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4" name="Google Shape;4684;p29"/>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5" name="Google Shape;4685;p29"/>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6" name="Google Shape;4686;p29"/>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7" name="Google Shape;4687;p2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8" name="Google Shape;4688;p2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9" name="Google Shape;4689;p2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0" name="Google Shape;4690;p2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1" name="Google Shape;4691;p2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2" name="Google Shape;4692;p2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3" name="Google Shape;4693;p2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4" name="Google Shape;4694;p2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5" name="Google Shape;4695;p2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6" name="Google Shape;4696;p29"/>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7" name="Google Shape;4697;p29"/>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8" name="Google Shape;4698;p29"/>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9" name="Google Shape;4699;p2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0" name="Google Shape;4700;p2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1" name="Google Shape;4701;p29"/>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2" name="Google Shape;4702;p2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3" name="Google Shape;4703;p2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4" name="Google Shape;4704;p2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5" name="Google Shape;4705;p29"/>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6" name="Google Shape;4706;p2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7" name="Google Shape;4707;p2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8" name="Google Shape;4708;p29"/>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9" name="Google Shape;4709;p29"/>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0" name="Google Shape;4710;p29"/>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1" name="Google Shape;4711;p2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2" name="Google Shape;4712;p29"/>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3" name="Google Shape;4713;p29"/>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4" name="Google Shape;4714;p2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5" name="Google Shape;4715;p2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6" name="Google Shape;4716;p29"/>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7" name="Google Shape;4717;p29"/>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8" name="Google Shape;4718;p2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9" name="Google Shape;4719;p29"/>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0" name="Google Shape;4720;p29"/>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1" name="Google Shape;4721;p29"/>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2" name="Google Shape;4722;p29"/>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3" name="Google Shape;4723;p29"/>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4" name="Google Shape;4724;p29"/>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5" name="Google Shape;4725;p2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6" name="Google Shape;4726;p29"/>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7" name="Google Shape;4727;p29"/>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8" name="Google Shape;4728;p29"/>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9" name="Google Shape;4729;p2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0" name="Google Shape;4730;p29"/>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1" name="Google Shape;4731;p2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2" name="Google Shape;4732;p29"/>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3" name="Google Shape;4733;p29"/>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4" name="Google Shape;4734;p29"/>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5" name="Google Shape;4735;p29"/>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6" name="Google Shape;4736;p29"/>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7" name="Google Shape;4737;p2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8" name="Google Shape;4738;p29"/>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9" name="Google Shape;4739;p29"/>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0" name="Google Shape;4740;p29"/>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1" name="Google Shape;4741;p2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2" name="Google Shape;4742;p29"/>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3" name="Google Shape;4743;p29"/>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4" name="Google Shape;4744;p29"/>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5" name="Google Shape;4745;p29"/>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6" name="Google Shape;4746;p29"/>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7" name="Google Shape;4747;p29"/>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8" name="Google Shape;4748;p2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9" name="Google Shape;4749;p29"/>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0" name="Google Shape;4750;p2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1" name="Google Shape;4751;p29"/>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2" name="Google Shape;4752;p29"/>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3" name="Google Shape;4753;p29"/>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4" name="Google Shape;4754;p2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5" name="Google Shape;4755;p29"/>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6" name="Google Shape;4756;p29"/>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7" name="Google Shape;4757;p29"/>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8" name="Google Shape;4758;p2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9" name="Google Shape;4759;p2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0" name="Google Shape;4760;p2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1" name="Google Shape;4761;p2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2" name="Google Shape;4762;p29"/>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3" name="Google Shape;4763;p2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4" name="Google Shape;4764;p29"/>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5" name="Google Shape;4765;p29"/>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6" name="Google Shape;4766;p29"/>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7" name="Google Shape;4767;p29"/>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8" name="Google Shape;4768;p29"/>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9" name="Google Shape;4769;p29"/>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0" name="Google Shape;4770;p2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1" name="Google Shape;4771;p29"/>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2" name="Google Shape;4772;p29"/>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3" name="Google Shape;4773;p29"/>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4" name="Google Shape;4774;p29"/>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5" name="Google Shape;4775;p29"/>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6" name="Google Shape;4776;p29"/>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7" name="Google Shape;4777;p29"/>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8" name="Google Shape;4778;p29"/>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9" name="Google Shape;4779;p29"/>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0" name="Google Shape;4780;p2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1" name="Google Shape;4781;p2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2" name="Google Shape;4782;p29"/>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3" name="Google Shape;4783;p29"/>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4" name="Google Shape;4784;p29"/>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5" name="Google Shape;4785;p2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6" name="Google Shape;4786;p2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7" name="Google Shape;4787;p2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8" name="Google Shape;4788;p2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9" name="Google Shape;4789;p29"/>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0" name="Google Shape;4790;p29"/>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1" name="Google Shape;4791;p29"/>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2" name="Google Shape;4792;p2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3" name="Google Shape;4793;p29"/>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4" name="Google Shape;4794;p29"/>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5" name="Google Shape;4795;p2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6" name="Google Shape;4796;p2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7" name="Google Shape;4797;p2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8" name="Google Shape;4798;p2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9" name="Google Shape;4799;p29"/>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0" name="Google Shape;4800;p29"/>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1" name="Google Shape;4801;p2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2" name="Google Shape;4802;p29"/>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3" name="Google Shape;4803;p2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4" name="Google Shape;4804;p29"/>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5" name="Google Shape;4805;p29"/>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6" name="Google Shape;4806;p29"/>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7" name="Google Shape;4807;p2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8" name="Google Shape;4808;p29"/>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9" name="Google Shape;4809;p29"/>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0" name="Google Shape;4810;p29"/>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1" name="Google Shape;4811;p29"/>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2" name="Google Shape;4812;p29"/>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3" name="Google Shape;4813;p29"/>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4" name="Google Shape;4814;p29"/>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5" name="Google Shape;4815;p2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6" name="Google Shape;4816;p2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7" name="Google Shape;4817;p29"/>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8" name="Google Shape;4818;p29"/>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9" name="Google Shape;4819;p29"/>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0" name="Google Shape;4820;p2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1" name="Google Shape;4821;p2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2" name="Google Shape;4822;p2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3" name="Google Shape;4823;p2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4" name="Google Shape;4824;p29"/>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5" name="Google Shape;4825;p2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6" name="Google Shape;4826;p2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7" name="Google Shape;4827;p2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8" name="Google Shape;4828;p29"/>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9" name="Google Shape;4829;p2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0" name="Google Shape;4830;p29"/>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1" name="Google Shape;4831;p2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2" name="Google Shape;4832;p29"/>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3" name="Google Shape;4833;p29"/>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4" name="Google Shape;4834;p29"/>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5" name="Google Shape;4835;p29"/>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6" name="Google Shape;4836;p29"/>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7" name="Google Shape;4837;p29"/>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8" name="Google Shape;4838;p29"/>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9" name="Google Shape;4839;p29"/>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0" name="Google Shape;4840;p29"/>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1" name="Google Shape;4841;p29"/>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2" name="Google Shape;4842;p29"/>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3" name="Google Shape;4843;p29"/>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4" name="Google Shape;4844;p29"/>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5" name="Google Shape;4845;p29"/>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6" name="Google Shape;4846;p29"/>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7" name="Google Shape;4847;p29"/>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8" name="Google Shape;4848;p2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9" name="Google Shape;4849;p29"/>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0" name="Google Shape;4850;p29"/>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1" name="Google Shape;4851;p29"/>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2" name="Google Shape;4852;p2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3" name="Google Shape;4853;p2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4" name="Google Shape;4854;p2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5" name="Google Shape;4855;p29"/>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6" name="Google Shape;4856;p29"/>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7" name="Google Shape;4857;p29"/>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8" name="Google Shape;4858;p29"/>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9" name="Google Shape;4859;p29"/>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0" name="Google Shape;4860;p2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1" name="Google Shape;4861;p29"/>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2" name="Google Shape;4862;p29"/>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3" name="Google Shape;4863;p2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4" name="Google Shape;4864;p29"/>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5" name="Google Shape;4865;p29"/>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6" name="Google Shape;4866;p29"/>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7" name="Google Shape;4867;p2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8" name="Google Shape;4868;p2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9" name="Google Shape;4869;p29"/>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0" name="Google Shape;4870;p2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1" name="Google Shape;4871;p2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2" name="Google Shape;4872;p29"/>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3" name="Google Shape;4873;p2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4" name="Google Shape;4874;p29"/>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5" name="Google Shape;4875;p2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6" name="Google Shape;4876;p2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7" name="Google Shape;4877;p29"/>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8" name="Google Shape;4878;p29"/>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9" name="Google Shape;4879;p29"/>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0" name="Google Shape;4880;p29"/>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1" name="Google Shape;4881;p2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2" name="Google Shape;4882;p2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3" name="Google Shape;4883;p2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4" name="Google Shape;4884;p29"/>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5" name="Google Shape;4885;p29"/>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6" name="Google Shape;4886;p29"/>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7" name="Google Shape;4887;p2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8" name="Google Shape;4888;p29"/>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9" name="Google Shape;4889;p2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0" name="Google Shape;4890;p29"/>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1" name="Google Shape;4891;p2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2" name="Google Shape;4892;p29"/>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3" name="Google Shape;4893;p29"/>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4" name="Google Shape;4894;p29"/>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5" name="Google Shape;4895;p29"/>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6" name="Google Shape;4896;p29"/>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7" name="Google Shape;4897;p29"/>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8" name="Google Shape;4898;p29"/>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9" name="Google Shape;4899;p29"/>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0" name="Google Shape;4900;p29"/>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1" name="Google Shape;4901;p29"/>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2" name="Google Shape;4902;p2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3" name="Google Shape;4903;p2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4" name="Google Shape;4904;p2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5" name="Google Shape;4905;p2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6" name="Google Shape;4906;p2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7" name="Google Shape;4907;p2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8" name="Google Shape;4908;p2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9" name="Google Shape;4909;p2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0" name="Google Shape;4910;p2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1" name="Google Shape;4911;p29"/>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2" name="Google Shape;4912;p29"/>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3" name="Google Shape;4913;p2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4" name="Google Shape;4914;p29"/>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5" name="Google Shape;4915;p29"/>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6" name="Google Shape;4916;p29"/>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7" name="Google Shape;4917;p29"/>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8" name="Google Shape;4918;p2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9" name="Google Shape;4919;p29"/>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0" name="Google Shape;4920;p29"/>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1" name="Google Shape;4921;p29"/>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2" name="Google Shape;4922;p29"/>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3" name="Google Shape;4923;p2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4" name="Google Shape;4924;p29"/>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5" name="Google Shape;4925;p29"/>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6" name="Google Shape;4926;p29"/>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7" name="Google Shape;4927;p29"/>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8" name="Google Shape;4928;p29"/>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9" name="Google Shape;4929;p29"/>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0" name="Google Shape;4930;p29"/>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1" name="Google Shape;4931;p29"/>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2" name="Google Shape;4932;p29"/>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3" name="Google Shape;4933;p29"/>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4" name="Google Shape;4934;p29"/>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5" name="Google Shape;4935;p29"/>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6" name="Google Shape;4936;p29"/>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7" name="Google Shape;4937;p29"/>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8" name="Google Shape;4938;p29"/>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9" name="Google Shape;4939;p29"/>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0" name="Google Shape;4940;p29"/>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1" name="Google Shape;4941;p29"/>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2" name="Google Shape;4942;p29"/>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3" name="Google Shape;4943;p29"/>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4" name="Google Shape;4944;p29"/>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5" name="Google Shape;4945;p29"/>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6" name="Google Shape;4946;p2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7" name="Google Shape;4947;p29"/>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8" name="Google Shape;4948;p29"/>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9" name="Google Shape;4949;p29"/>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0" name="Google Shape;4950;p2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1" name="Google Shape;4951;p2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2" name="Google Shape;4952;p2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3" name="Google Shape;4953;p29"/>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4" name="Google Shape;4954;p29"/>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5" name="Google Shape;4955;p2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6" name="Google Shape;4956;p29"/>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7" name="Google Shape;4957;p29"/>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8" name="Google Shape;4958;p2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9" name="Google Shape;4959;p29"/>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0" name="Google Shape;4960;p29"/>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1" name="Google Shape;4961;p29"/>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2" name="Google Shape;4962;p29"/>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3" name="Google Shape;4963;p29"/>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4" name="Google Shape;4964;p29"/>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5" name="Google Shape;4965;p29"/>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6" name="Google Shape;4966;p29"/>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7" name="Google Shape;4967;p2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8" name="Google Shape;4968;p29"/>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9" name="Google Shape;4969;p29"/>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0" name="Google Shape;4970;p29"/>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1" name="Google Shape;4971;p29"/>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2" name="Google Shape;4972;p29"/>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3" name="Google Shape;4973;p29"/>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4" name="Google Shape;4974;p29"/>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5" name="Google Shape;4975;p29"/>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6" name="Google Shape;4976;p29"/>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7" name="Google Shape;4977;p29"/>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8" name="Google Shape;4978;p2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9" name="Google Shape;4979;p29"/>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0" name="Google Shape;4980;p29"/>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1" name="Google Shape;4981;p29"/>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2" name="Google Shape;4982;p29"/>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3" name="Google Shape;4983;p29"/>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4" name="Google Shape;4984;p2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5" name="Google Shape;4985;p29"/>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6" name="Google Shape;4986;p2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7" name="Google Shape;4987;p29"/>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8" name="Google Shape;4988;p29"/>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9" name="Google Shape;4989;p2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0" name="Google Shape;4990;p29"/>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1" name="Google Shape;4991;p29"/>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2" name="Google Shape;4992;p2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3" name="Google Shape;4993;p2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4" name="Google Shape;4994;p2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5" name="Google Shape;4995;p29"/>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6" name="Google Shape;4996;p2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7" name="Google Shape;4997;p29"/>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8" name="Google Shape;4998;p29"/>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9" name="Google Shape;4999;p2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0" name="Google Shape;5000;p2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1" name="Google Shape;5001;p29"/>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2" name="Google Shape;5002;p2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3" name="Google Shape;5003;p29"/>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4" name="Google Shape;5004;p29"/>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5" name="Google Shape;5005;p29"/>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6" name="Google Shape;5006;p29"/>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7" name="Google Shape;5007;p29"/>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8" name="Google Shape;5008;p29"/>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9" name="Google Shape;5009;p29"/>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0" name="Google Shape;5010;p29"/>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1" name="Google Shape;5011;p29"/>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2" name="Google Shape;5012;p29"/>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3" name="Google Shape;5013;p2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4" name="Google Shape;5014;p29"/>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5" name="Google Shape;5015;p29"/>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6" name="Google Shape;5016;p29"/>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7" name="Google Shape;5017;p29"/>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8" name="Google Shape;5018;p29"/>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9" name="Google Shape;5019;p29"/>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0" name="Google Shape;5020;p29"/>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1" name="Google Shape;5021;p2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2" name="Google Shape;5022;p29"/>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3" name="Google Shape;5023;p2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4" name="Google Shape;5024;p2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5" name="Google Shape;5025;p2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6" name="Google Shape;5026;p2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7" name="Google Shape;5027;p2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8" name="Google Shape;5028;p2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9" name="Google Shape;5029;p2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0" name="Google Shape;5030;p2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1" name="Google Shape;5031;p29"/>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2" name="Google Shape;5032;p29"/>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3" name="Google Shape;5033;p29"/>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4" name="Google Shape;5034;p29"/>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5" name="Google Shape;5035;p29"/>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6" name="Google Shape;5036;p29"/>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7" name="Google Shape;5037;p29"/>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8" name="Google Shape;5038;p29"/>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9" name="Google Shape;5039;p29"/>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0" name="Google Shape;5040;p29"/>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1" name="Google Shape;5041;p29"/>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2" name="Google Shape;5042;p29"/>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3" name="Google Shape;5043;p29"/>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4" name="Google Shape;5044;p29"/>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5" name="Google Shape;5045;p29"/>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6" name="Google Shape;5046;p29"/>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7" name="Google Shape;5047;p29"/>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8" name="Google Shape;5048;p2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9" name="Google Shape;5049;p2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0" name="Google Shape;5050;p29"/>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1" name="Google Shape;5051;p29"/>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2" name="Google Shape;5052;p29"/>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3" name="Google Shape;5053;p29"/>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4" name="Google Shape;5054;p29"/>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5" name="Google Shape;5055;p29"/>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6" name="Google Shape;5056;p29"/>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7" name="Google Shape;5057;p29"/>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8" name="Google Shape;5058;p29"/>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9" name="Google Shape;5059;p29"/>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0" name="Google Shape;5060;p29"/>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1" name="Google Shape;5061;p29"/>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2" name="Google Shape;5062;p2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3" name="Google Shape;5063;p29"/>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4" name="Google Shape;5064;p2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5" name="Google Shape;5065;p29"/>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6" name="Google Shape;5066;p2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7" name="Google Shape;5067;p2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8" name="Google Shape;5068;p2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9" name="Google Shape;5069;p29"/>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0" name="Google Shape;5070;p2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1" name="Google Shape;5071;p29"/>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2" name="Google Shape;5072;p29"/>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3" name="Google Shape;5073;p2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4" name="Google Shape;5074;p2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5" name="Google Shape;5075;p2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6" name="Google Shape;5076;p2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7" name="Google Shape;5077;p2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8" name="Google Shape;5078;p29"/>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9" name="Google Shape;5079;p29"/>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0" name="Google Shape;5080;p2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1" name="Google Shape;5081;p2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2" name="Google Shape;5082;p2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3" name="Google Shape;5083;p29"/>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4" name="Google Shape;5084;p29"/>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5" name="Google Shape;5085;p29"/>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6" name="Google Shape;5086;p2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7" name="Google Shape;5087;p2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8" name="Google Shape;5088;p29"/>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9" name="Google Shape;5089;p2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0" name="Google Shape;5090;p2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1" name="Google Shape;5091;p2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2" name="Google Shape;5092;p29"/>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3" name="Google Shape;5093;p29"/>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4" name="Google Shape;5094;p2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5" name="Google Shape;5095;p2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6" name="Google Shape;5096;p2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7" name="Google Shape;5097;p2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8" name="Google Shape;5098;p2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9" name="Google Shape;5099;p2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0" name="Google Shape;5100;p29"/>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1" name="Google Shape;5101;p29"/>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2" name="Google Shape;5102;p29"/>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3" name="Google Shape;5103;p2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4" name="Google Shape;5104;p2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5" name="Google Shape;5105;p29"/>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6" name="Google Shape;5106;p2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7" name="Google Shape;5107;p29"/>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8" name="Google Shape;5108;p29"/>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9" name="Google Shape;5109;p29"/>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0" name="Google Shape;5110;p29"/>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1" name="Google Shape;5111;p29"/>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2" name="Google Shape;5112;p2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3" name="Google Shape;5113;p29"/>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4" name="Google Shape;5114;p2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5" name="Google Shape;5115;p2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6" name="Google Shape;5116;p2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7" name="Google Shape;5117;p2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8" name="Google Shape;5118;p29"/>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9" name="Google Shape;5119;p29"/>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0" name="Google Shape;5120;p29"/>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1" name="Google Shape;5121;p29"/>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2" name="Google Shape;5122;p29"/>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3" name="Google Shape;5123;p29"/>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4" name="Google Shape;5124;p29"/>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5" name="Google Shape;5125;p2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6" name="Google Shape;5126;p29"/>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7" name="Google Shape;5127;p2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8" name="Google Shape;5128;p29"/>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9" name="Google Shape;5129;p29"/>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0" name="Google Shape;5130;p29"/>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1" name="Google Shape;5131;p29"/>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2" name="Google Shape;5132;p29"/>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3" name="Google Shape;5133;p29"/>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4" name="Google Shape;5134;p29"/>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5" name="Google Shape;5135;p29"/>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6" name="Google Shape;5136;p2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7" name="Google Shape;5137;p29"/>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8" name="Google Shape;5138;p29"/>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9" name="Google Shape;5139;p2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0" name="Google Shape;5140;p2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1" name="Google Shape;5141;p2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2" name="Google Shape;5142;p29"/>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3" name="Google Shape;5143;p2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4" name="Google Shape;5144;p29"/>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5" name="Google Shape;5145;p29"/>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6" name="Google Shape;5146;p29"/>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7" name="Google Shape;5147;p29"/>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8" name="Google Shape;5148;p29"/>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9" name="Google Shape;5149;p29"/>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0" name="Google Shape;5150;p29"/>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1" name="Google Shape;5151;p29"/>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2" name="Google Shape;5152;p29"/>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3" name="Google Shape;5153;p2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4" name="Google Shape;5154;p29"/>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5" name="Google Shape;5155;p29"/>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6" name="Google Shape;5156;p29"/>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7" name="Google Shape;5157;p2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8" name="Google Shape;5158;p29"/>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9" name="Google Shape;5159;p2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0" name="Google Shape;5160;p2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1" name="Google Shape;5161;p29"/>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2" name="Google Shape;5162;p29"/>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3" name="Google Shape;5163;p2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4" name="Google Shape;5164;p2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5" name="Google Shape;5165;p2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6" name="Google Shape;5166;p29"/>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7" name="Google Shape;5167;p2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8" name="Google Shape;5168;p29"/>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9" name="Google Shape;5169;p29"/>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0" name="Google Shape;5170;p29"/>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1" name="Google Shape;5171;p2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2" name="Google Shape;5172;p29"/>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3" name="Google Shape;5173;p29"/>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4" name="Google Shape;5174;p29"/>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5" name="Google Shape;5175;p2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6" name="Google Shape;5176;p2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7" name="Google Shape;5177;p29"/>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8" name="Google Shape;5178;p29"/>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9" name="Google Shape;5179;p29"/>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0" name="Google Shape;5180;p2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1" name="Google Shape;5181;p29"/>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2" name="Google Shape;5182;p2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3" name="Google Shape;5183;p29"/>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4" name="Google Shape;5184;p2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5" name="Google Shape;5185;p2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6" name="Google Shape;5186;p2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7" name="Google Shape;5187;p2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8" name="Google Shape;5188;p29"/>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9" name="Google Shape;5189;p29"/>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0" name="Google Shape;5190;p29"/>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1" name="Google Shape;5191;p29"/>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2" name="Google Shape;5192;p29"/>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3" name="Google Shape;5193;p2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4" name="Google Shape;5194;p29"/>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5" name="Google Shape;5195;p29"/>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6" name="Google Shape;5196;p29"/>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7" name="Google Shape;5197;p29"/>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8" name="Google Shape;5198;p29"/>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9" name="Google Shape;5199;p29"/>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0" name="Google Shape;5200;p29"/>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1" name="Google Shape;5201;p29"/>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2" name="Google Shape;5202;p29"/>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3" name="Google Shape;5203;p29"/>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4" name="Google Shape;5204;p29"/>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5" name="Google Shape;5205;p29"/>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6" name="Google Shape;5206;p29"/>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7" name="Google Shape;5207;p2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8" name="Google Shape;5208;p2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9" name="Google Shape;5209;p2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0" name="Google Shape;5210;p29"/>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1" name="Google Shape;5211;p29"/>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2" name="Google Shape;5212;p29"/>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3" name="Google Shape;5213;p2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4" name="Google Shape;5214;p2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5" name="Google Shape;5215;p2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6" name="Google Shape;5216;p29"/>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7" name="Google Shape;5217;p2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8" name="Google Shape;5218;p2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9" name="Google Shape;5219;p29"/>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0" name="Google Shape;5220;p29"/>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1" name="Google Shape;5221;p2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2" name="Google Shape;5222;p2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3" name="Google Shape;5223;p2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4" name="Google Shape;5224;p29"/>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5" name="Google Shape;5225;p2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6" name="Google Shape;5226;p29"/>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7" name="Google Shape;5227;p29"/>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8" name="Google Shape;5228;p29"/>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9" name="Google Shape;5229;p29"/>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0" name="Google Shape;5230;p29"/>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1" name="Google Shape;5231;p29"/>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2" name="Google Shape;5232;p29"/>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3" name="Google Shape;5233;p29"/>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4" name="Google Shape;5234;p2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5" name="Google Shape;5235;p2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6" name="Google Shape;5236;p2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7" name="Google Shape;5237;p2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8" name="Google Shape;5238;p2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9" name="Google Shape;5239;p29"/>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0" name="Google Shape;5240;p2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1" name="Google Shape;5241;p2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2" name="Google Shape;5242;p2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3" name="Google Shape;5243;p2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4" name="Google Shape;5244;p2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5" name="Google Shape;5245;p2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6" name="Google Shape;5246;p2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7" name="Google Shape;5247;p2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8" name="Google Shape;5248;p2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9" name="Google Shape;5249;p29"/>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0" name="Google Shape;5250;p2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1" name="Google Shape;5251;p29"/>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2" name="Google Shape;5252;p29"/>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3" name="Google Shape;5253;p29"/>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4" name="Google Shape;5254;p29"/>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5" name="Google Shape;5255;p2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6" name="Google Shape;5256;p29"/>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7" name="Google Shape;5257;p29"/>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8" name="Google Shape;5258;p29"/>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9" name="Google Shape;5259;p29"/>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0" name="Google Shape;5260;p29"/>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1" name="Google Shape;5261;p29"/>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2" name="Google Shape;5262;p29"/>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3" name="Google Shape;5263;p2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4" name="Google Shape;5264;p2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5" name="Google Shape;5265;p29"/>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6" name="Google Shape;5266;p29"/>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7" name="Google Shape;5267;p29"/>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8" name="Google Shape;5268;p29"/>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9" name="Google Shape;5269;p29"/>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0" name="Google Shape;5270;p29"/>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1" name="Google Shape;5271;p29"/>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2" name="Google Shape;5272;p29"/>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3" name="Google Shape;5273;p29"/>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4" name="Google Shape;5274;p29"/>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5" name="Google Shape;5275;p29"/>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6" name="Google Shape;5276;p29"/>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7" name="Google Shape;5277;p29"/>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8" name="Google Shape;5278;p29"/>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9" name="Google Shape;5279;p29"/>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0" name="Google Shape;5280;p2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1" name="Google Shape;5281;p2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2" name="Google Shape;5282;p2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3" name="Google Shape;5283;p2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4" name="Google Shape;5284;p29"/>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5" name="Google Shape;5285;p29"/>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6" name="Google Shape;5286;p29"/>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7" name="Google Shape;5287;p2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8" name="Google Shape;5288;p29"/>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9" name="Google Shape;5289;p2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0" name="Google Shape;5290;p29"/>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1" name="Google Shape;5291;p29"/>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2" name="Google Shape;5292;p29"/>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3" name="Google Shape;5293;p29"/>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4" name="Google Shape;5294;p29"/>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5" name="Google Shape;5295;p29"/>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6" name="Google Shape;5296;p29"/>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7" name="Google Shape;5297;p2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8" name="Google Shape;5298;p29"/>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9" name="Google Shape;5299;p29"/>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0" name="Google Shape;5300;p29"/>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1" name="Google Shape;5301;p29"/>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2" name="Google Shape;5302;p2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3" name="Google Shape;5303;p29"/>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4" name="Google Shape;5304;p29"/>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5" name="Google Shape;5305;p29"/>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6" name="Google Shape;5306;p2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7" name="Google Shape;5307;p29"/>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8" name="Google Shape;5308;p2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9" name="Google Shape;5309;p2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0" name="Google Shape;5310;p2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1" name="Google Shape;5311;p2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2" name="Google Shape;5312;p29"/>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3" name="Google Shape;5313;p29"/>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4" name="Google Shape;5314;p29"/>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5" name="Google Shape;5315;p2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6" name="Google Shape;5316;p29"/>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7" name="Google Shape;5317;p29"/>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8" name="Google Shape;5318;p29"/>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9" name="Google Shape;5319;p29"/>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0" name="Google Shape;5320;p29"/>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1" name="Google Shape;5321;p2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2" name="Google Shape;5322;p29"/>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3" name="Google Shape;5323;p29"/>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4" name="Google Shape;5324;p29"/>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5" name="Google Shape;5325;p29"/>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6" name="Google Shape;5326;p29"/>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7" name="Google Shape;5327;p29"/>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8" name="Google Shape;5328;p29"/>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9" name="Google Shape;5329;p2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0" name="Google Shape;5330;p29"/>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1" name="Google Shape;5331;p2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2" name="Google Shape;5332;p2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3" name="Google Shape;5333;p2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4" name="Google Shape;5334;p2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5" name="Google Shape;5335;p2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6" name="Google Shape;5336;p2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7" name="Google Shape;5337;p2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8" name="Google Shape;5338;p2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9" name="Google Shape;5339;p29"/>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0" name="Google Shape;5340;p2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1" name="Google Shape;5341;p2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2" name="Google Shape;5342;p2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3" name="Google Shape;5343;p2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4" name="Google Shape;5344;p2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5" name="Google Shape;5345;p29"/>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6" name="Google Shape;5346;p29"/>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7" name="Google Shape;5347;p29"/>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8" name="Google Shape;5348;p2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9" name="Google Shape;5349;p29"/>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0" name="Google Shape;5350;p29"/>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1" name="Google Shape;5351;p29"/>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2" name="Google Shape;5352;p2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3" name="Google Shape;5353;p2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4" name="Google Shape;5354;p2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5" name="Google Shape;5355;p2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6" name="Google Shape;5356;p29"/>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7" name="Google Shape;5357;p2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8" name="Google Shape;5358;p2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9" name="Google Shape;5359;p2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0" name="Google Shape;5360;p2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1" name="Google Shape;5361;p2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2" name="Google Shape;5362;p29"/>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3" name="Google Shape;5363;p2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4" name="Google Shape;5364;p29"/>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5" name="Google Shape;5365;p29"/>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6" name="Google Shape;5366;p29"/>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7" name="Google Shape;5367;p29"/>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8" name="Google Shape;5368;p29"/>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9" name="Google Shape;5369;p29"/>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0" name="Google Shape;5370;p2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1" name="Google Shape;5371;p2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2" name="Google Shape;5372;p2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3" name="Google Shape;5373;p2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4" name="Google Shape;5374;p2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5" name="Google Shape;5375;p29"/>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6" name="Google Shape;5376;p2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7" name="Google Shape;5377;p29"/>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8" name="Google Shape;5378;p29"/>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9" name="Google Shape;5379;p2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0" name="Google Shape;5380;p29"/>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1" name="Google Shape;5381;p2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2" name="Google Shape;5382;p2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3" name="Google Shape;5383;p2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4" name="Google Shape;5384;p29"/>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5" name="Google Shape;5385;p29"/>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6" name="Google Shape;5386;p29"/>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7" name="Google Shape;5387;p29"/>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8" name="Google Shape;5388;p29"/>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9" name="Google Shape;5389;p2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0" name="Google Shape;5390;p2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1" name="Google Shape;5391;p2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2" name="Google Shape;5392;p29"/>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3" name="Google Shape;5393;p29"/>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4" name="Google Shape;5394;p29"/>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5" name="Google Shape;5395;p29"/>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6" name="Google Shape;5396;p2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7" name="Google Shape;5397;p2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8" name="Google Shape;5398;p29"/>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9" name="Google Shape;5399;p29"/>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0" name="Google Shape;5400;p29"/>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1" name="Google Shape;5401;p29"/>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2" name="Google Shape;5402;p2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3" name="Google Shape;5403;p29"/>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4" name="Google Shape;5404;p2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5" name="Google Shape;5405;p29"/>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6" name="Google Shape;5406;p29"/>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7" name="Google Shape;5407;p29"/>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8" name="Google Shape;5408;p2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9" name="Google Shape;5409;p2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0" name="Google Shape;5410;p2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1" name="Google Shape;5411;p2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2" name="Google Shape;5412;p2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3" name="Google Shape;5413;p29"/>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4" name="Google Shape;5414;p2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5" name="Google Shape;5415;p29"/>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6" name="Google Shape;5416;p2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7" name="Google Shape;5417;p2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8" name="Google Shape;5418;p2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9" name="Google Shape;5419;p2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0" name="Google Shape;5420;p2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1" name="Google Shape;5421;p2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2" name="Google Shape;5422;p29"/>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3" name="Google Shape;5423;p2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4" name="Google Shape;5424;p2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5" name="Google Shape;5425;p29"/>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6" name="Google Shape;5426;p29"/>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7" name="Google Shape;5427;p29"/>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8" name="Google Shape;5428;p29"/>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9" name="Google Shape;5429;p2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0" name="Google Shape;5430;p29"/>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1" name="Google Shape;5431;p29"/>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2" name="Google Shape;5432;p29"/>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3" name="Google Shape;5433;p2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4" name="Google Shape;5434;p29"/>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5" name="Google Shape;5435;p29"/>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6" name="Google Shape;5436;p29"/>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7" name="Google Shape;5437;p29"/>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8" name="Google Shape;5438;p2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9" name="Google Shape;5439;p29"/>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0" name="Google Shape;5440;p29"/>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1" name="Google Shape;5441;p29"/>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2" name="Google Shape;5442;p29"/>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3" name="Google Shape;5443;p29"/>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4" name="Google Shape;5444;p29"/>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5" name="Google Shape;5445;p29"/>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6" name="Google Shape;5446;p2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7" name="Google Shape;5447;p2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8" name="Google Shape;5448;p2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9" name="Google Shape;5449;p29"/>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0" name="Google Shape;5450;p2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1" name="Google Shape;5451;p29"/>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2" name="Google Shape;5452;p29"/>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3" name="Google Shape;5453;p29"/>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4" name="Google Shape;5454;p29"/>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5" name="Google Shape;5455;p2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6" name="Google Shape;5456;p29"/>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7" name="Google Shape;5457;p29"/>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8" name="Google Shape;5458;p29"/>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9" name="Google Shape;5459;p2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0" name="Google Shape;5460;p2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1" name="Google Shape;5461;p29"/>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2" name="Google Shape;5462;p2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3" name="Google Shape;5463;p2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4" name="Google Shape;5464;p2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5" name="Google Shape;5465;p2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6" name="Google Shape;5466;p2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7" name="Google Shape;5467;p2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8" name="Google Shape;5468;p2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9" name="Google Shape;5469;p2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0" name="Google Shape;5470;p2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1" name="Google Shape;5471;p2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2" name="Google Shape;5472;p2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3" name="Google Shape;5473;p2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4" name="Google Shape;5474;p2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5" name="Google Shape;5475;p2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6" name="Google Shape;5476;p2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7" name="Google Shape;5477;p2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8" name="Google Shape;5478;p29"/>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9" name="Google Shape;5479;p29"/>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0" name="Google Shape;5480;p2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1" name="Google Shape;5481;p2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2" name="Google Shape;5482;p2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3" name="Google Shape;5483;p29"/>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4" name="Google Shape;5484;p2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5" name="Google Shape;5485;p2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6" name="Google Shape;5486;p2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7" name="Google Shape;5487;p2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8" name="Google Shape;5488;p2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9" name="Google Shape;5489;p29"/>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0" name="Google Shape;5490;p2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1" name="Google Shape;5491;p2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2" name="Google Shape;5492;p2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3" name="Google Shape;5493;p2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4" name="Google Shape;5494;p2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5" name="Google Shape;5495;p2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6" name="Google Shape;5496;p2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7" name="Google Shape;5497;p29"/>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8" name="Google Shape;5498;p29"/>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9" name="Google Shape;5499;p29"/>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0" name="Google Shape;5500;p29"/>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1" name="Google Shape;5501;p29"/>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2" name="Google Shape;5502;p2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3" name="Google Shape;5503;p29"/>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4" name="Google Shape;5504;p29"/>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5" name="Google Shape;5505;p29"/>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6" name="Google Shape;5506;p2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7" name="Google Shape;5507;p29"/>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8" name="Google Shape;5508;p29"/>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9" name="Google Shape;5509;p2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0" name="Google Shape;5510;p2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1" name="Google Shape;5511;p29"/>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2" name="Google Shape;5512;p29"/>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3" name="Google Shape;5513;p2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4" name="Google Shape;5514;p2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5" name="Google Shape;5515;p2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6" name="Google Shape;5516;p2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7" name="Google Shape;5517;p2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8" name="Google Shape;5518;p2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9" name="Google Shape;5519;p2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0" name="Google Shape;5520;p2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1" name="Google Shape;5521;p29"/>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2" name="Google Shape;5522;p29"/>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3" name="Google Shape;5523;p2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4" name="Google Shape;5524;p2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5" name="Google Shape;5525;p2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6" name="Google Shape;5526;p2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7" name="Google Shape;5527;p2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8" name="Google Shape;5528;p2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9" name="Google Shape;5529;p2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0" name="Google Shape;5530;p2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1" name="Google Shape;5531;p2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2" name="Google Shape;5532;p2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3" name="Google Shape;5533;p2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4" name="Google Shape;5534;p2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5" name="Google Shape;5535;p29"/>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6" name="Google Shape;5536;p2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7" name="Google Shape;5537;p29"/>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8" name="Google Shape;5538;p29"/>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9" name="Google Shape;5539;p2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0" name="Google Shape;5540;p2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1" name="Google Shape;5541;p2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2" name="Google Shape;5542;p29"/>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3" name="Google Shape;5543;p2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4" name="Google Shape;5544;p2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5" name="Google Shape;5545;p2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6" name="Google Shape;5546;p29"/>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7" name="Google Shape;5547;p29"/>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8" name="Google Shape;5548;p29"/>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9" name="Google Shape;5549;p29"/>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0" name="Google Shape;5550;p2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1" name="Google Shape;5551;p29"/>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2" name="Google Shape;5552;p2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3" name="Google Shape;5553;p29"/>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4" name="Google Shape;5554;p29"/>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5" name="Google Shape;5555;p2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6" name="Google Shape;5556;p29"/>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7" name="Google Shape;5557;p29"/>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8" name="Google Shape;5558;p29"/>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9" name="Google Shape;5559;p29"/>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0" name="Google Shape;5560;p29"/>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1" name="Google Shape;5561;p29"/>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2" name="Google Shape;5562;p29"/>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3" name="Google Shape;5563;p2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4" name="Google Shape;5564;p29"/>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5" name="Google Shape;5565;p29"/>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6" name="Google Shape;5566;p29"/>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7" name="Google Shape;5567;p29"/>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8" name="Google Shape;5568;p2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9" name="Google Shape;5569;p2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0" name="Google Shape;5570;p2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1" name="Google Shape;5571;p29"/>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2" name="Google Shape;5572;p29"/>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3" name="Google Shape;5573;p2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4" name="Google Shape;5574;p2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5" name="Google Shape;5575;p29"/>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6" name="Google Shape;5576;p29"/>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7" name="Google Shape;5577;p29"/>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8" name="Google Shape;5578;p29"/>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9" name="Google Shape;5579;p2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0" name="Google Shape;5580;p2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1" name="Google Shape;5581;p29"/>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2" name="Google Shape;5582;p2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3" name="Google Shape;5583;p2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4" name="Google Shape;5584;p2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5" name="Google Shape;5585;p29"/>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6" name="Google Shape;5586;p2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7" name="Google Shape;5587;p29"/>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8" name="Google Shape;5588;p2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9" name="Google Shape;5589;p2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0" name="Google Shape;5590;p29"/>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1" name="Google Shape;5591;p2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2" name="Google Shape;5592;p2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3" name="Google Shape;5593;p2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4" name="Google Shape;5594;p2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5" name="Google Shape;5595;p2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6" name="Google Shape;5596;p2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7" name="Google Shape;5597;p29"/>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8" name="Google Shape;5598;p2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9" name="Google Shape;5599;p2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0" name="Google Shape;5600;p2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1" name="Google Shape;5601;p2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2" name="Google Shape;5602;p29"/>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3" name="Google Shape;5603;p29"/>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4" name="Google Shape;5604;p29"/>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5" name="Google Shape;5605;p29"/>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6" name="Google Shape;5606;p29"/>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7" name="Google Shape;5607;p29"/>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8" name="Google Shape;5608;p2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9" name="Google Shape;5609;p29"/>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0" name="Google Shape;5610;p29"/>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1" name="Google Shape;5611;p29"/>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2" name="Google Shape;5612;p29"/>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3" name="Google Shape;5613;p29"/>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4" name="Google Shape;5614;p29"/>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5" name="Google Shape;5615;p29"/>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6" name="Google Shape;5616;p29"/>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7" name="Google Shape;5617;p2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8" name="Google Shape;5618;p2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9" name="Google Shape;5619;p29"/>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0" name="Google Shape;5620;p29"/>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1" name="Google Shape;5621;p2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2" name="Google Shape;5622;p29"/>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3" name="Google Shape;5623;p29"/>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4" name="Google Shape;5624;p2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5" name="Google Shape;5625;p2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6" name="Google Shape;5626;p2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7" name="Google Shape;5627;p2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8" name="Google Shape;5628;p29"/>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9" name="Google Shape;5629;p29"/>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0" name="Google Shape;5630;p29"/>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1" name="Google Shape;5631;p29"/>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2" name="Google Shape;5632;p29"/>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3" name="Google Shape;5633;p29"/>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4" name="Google Shape;5634;p29"/>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5" name="Google Shape;5635;p29"/>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6" name="Google Shape;5636;p29"/>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7" name="Google Shape;5637;p29"/>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8" name="Google Shape;5638;p29"/>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9" name="Google Shape;5639;p2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0" name="Google Shape;5640;p29"/>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1" name="Google Shape;5641;p29"/>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2" name="Google Shape;5642;p2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3" name="Google Shape;5643;p29"/>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4" name="Google Shape;5644;p29"/>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5" name="Google Shape;5645;p2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6" name="Google Shape;5646;p2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7" name="Google Shape;5647;p2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8" name="Google Shape;5648;p29"/>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9" name="Google Shape;5649;p2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0" name="Google Shape;5650;p29"/>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1" name="Google Shape;5651;p2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2" name="Google Shape;5652;p29"/>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3" name="Google Shape;5653;p2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4" name="Google Shape;5654;p29"/>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5" name="Google Shape;5655;p29"/>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6" name="Google Shape;5656;p29"/>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7" name="Google Shape;5657;p29"/>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8" name="Google Shape;5658;p2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9" name="Google Shape;5659;p2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0" name="Google Shape;5660;p2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1" name="Google Shape;5661;p29"/>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2" name="Google Shape;5662;p29"/>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3" name="Google Shape;5663;p29"/>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4" name="Google Shape;5664;p29"/>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5" name="Google Shape;5665;p29"/>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6" name="Google Shape;5666;p29"/>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7" name="Google Shape;5667;p29"/>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8" name="Google Shape;5668;p29"/>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9" name="Google Shape;5669;p2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0" name="Google Shape;5670;p29"/>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1" name="Google Shape;5671;p29"/>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2" name="Google Shape;5672;p29"/>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3" name="Google Shape;5673;p29"/>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4" name="Google Shape;5674;p2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5" name="Google Shape;5675;p2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6" name="Google Shape;5676;p29"/>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7" name="Google Shape;5677;p29"/>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8" name="Google Shape;5678;p2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9" name="Google Shape;5679;p29"/>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0" name="Google Shape;5680;p29"/>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1" name="Google Shape;5681;p29"/>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2" name="Google Shape;5682;p29"/>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3" name="Google Shape;5683;p29"/>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4" name="Google Shape;5684;p29"/>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5" name="Google Shape;5685;p29"/>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6" name="Google Shape;5686;p29"/>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7" name="Google Shape;5687;p29"/>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8" name="Google Shape;5688;p29"/>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9" name="Google Shape;5689;p29"/>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0" name="Google Shape;5690;p29"/>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1" name="Google Shape;5691;p2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2" name="Google Shape;5692;p29"/>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3" name="Google Shape;5693;p29"/>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4" name="Google Shape;5694;p29"/>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5" name="Google Shape;5695;p29"/>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6" name="Google Shape;5696;p29"/>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7" name="Google Shape;5697;p29"/>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8" name="Google Shape;5698;p29"/>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9" name="Google Shape;5699;p29"/>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0" name="Google Shape;5700;p29"/>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1" name="Google Shape;5701;p2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2" name="Google Shape;5702;p2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3" name="Google Shape;5703;p2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4" name="Google Shape;5704;p2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5" name="Google Shape;5705;p2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6" name="Google Shape;5706;p2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7" name="Google Shape;5707;p2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8" name="Google Shape;5708;p29"/>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9" name="Google Shape;5709;p29"/>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0" name="Google Shape;5710;p2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1" name="Google Shape;5711;p29"/>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2" name="Google Shape;5712;p29"/>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3" name="Google Shape;5713;p29"/>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4" name="Google Shape;5714;p29"/>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5" name="Google Shape;5715;p2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6" name="Google Shape;5716;p29"/>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7" name="Google Shape;5717;p29"/>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8" name="Google Shape;5718;p29"/>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9" name="Google Shape;5719;p29"/>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0" name="Google Shape;5720;p29"/>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1" name="Google Shape;5721;p29"/>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2" name="Google Shape;5722;p29"/>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3" name="Google Shape;5723;p29"/>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4" name="Google Shape;5724;p29"/>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5" name="Google Shape;5725;p2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6" name="Google Shape;5726;p2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7" name="Google Shape;5727;p29"/>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8" name="Google Shape;5728;p29"/>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9" name="Google Shape;5729;p29"/>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0" name="Google Shape;5730;p2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1" name="Google Shape;5731;p29"/>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2" name="Google Shape;5732;p29"/>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3" name="Google Shape;5733;p29"/>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4" name="Google Shape;5734;p2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5" name="Google Shape;5735;p29"/>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6" name="Google Shape;5736;p29"/>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7" name="Google Shape;5737;p2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8" name="Google Shape;5738;p2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9" name="Google Shape;5739;p2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0" name="Google Shape;5740;p29"/>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1" name="Google Shape;5741;p29"/>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2" name="Google Shape;5742;p2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3" name="Google Shape;5743;p29"/>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4" name="Google Shape;5744;p29"/>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5" name="Google Shape;5745;p29"/>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6" name="Google Shape;5746;p29"/>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7" name="Google Shape;5747;p29"/>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8" name="Google Shape;5748;p2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9" name="Google Shape;5749;p2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0" name="Google Shape;5750;p2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1" name="Google Shape;5751;p2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2" name="Google Shape;5752;p2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3" name="Google Shape;5753;p2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4" name="Google Shape;5754;p2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5" name="Google Shape;5755;p2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6" name="Google Shape;5756;p2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7" name="Google Shape;5757;p2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8" name="Google Shape;5758;p2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9" name="Google Shape;5759;p2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0" name="Google Shape;5760;p2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1" name="Google Shape;5761;p2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2" name="Google Shape;5762;p2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3" name="Google Shape;5763;p2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4" name="Google Shape;5764;p2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5" name="Google Shape;5765;p2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6" name="Google Shape;5766;p2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7" name="Google Shape;5767;p2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8" name="Google Shape;5768;p2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9" name="Google Shape;5769;p2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0" name="Google Shape;5770;p2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1" name="Google Shape;5771;p2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2" name="Google Shape;5772;p2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3" name="Google Shape;5773;p2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4" name="Google Shape;5774;p2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5" name="Google Shape;5775;p2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6" name="Google Shape;5776;p2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7" name="Google Shape;5777;p2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8" name="Google Shape;5778;p2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9" name="Google Shape;5779;p2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0" name="Google Shape;5780;p2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1" name="Google Shape;5781;p2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2" name="Google Shape;5782;p2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3" name="Google Shape;5783;p2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4" name="Google Shape;5784;p2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5" name="Google Shape;5785;p2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6" name="Google Shape;5786;p2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7" name="Google Shape;5787;p2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8" name="Google Shape;5788;p2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9" name="Google Shape;5789;p2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0" name="Google Shape;5790;p2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1" name="Google Shape;5791;p2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2" name="Google Shape;5792;p2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3" name="Google Shape;5793;p2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4" name="Google Shape;5794;p2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5" name="Google Shape;5795;p2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6" name="Google Shape;5796;p29"/>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7" name="Google Shape;5797;p29"/>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8" name="Google Shape;5798;p2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9" name="Google Shape;5799;p29"/>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0" name="Google Shape;5800;p29"/>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1" name="Google Shape;5801;p2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2" name="Google Shape;5802;p29"/>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3" name="Google Shape;5803;p29"/>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4" name="Google Shape;5804;p29"/>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5" name="Google Shape;5805;p29"/>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6" name="Google Shape;5806;p29"/>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7" name="Google Shape;5807;p29"/>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8" name="Google Shape;5808;p29"/>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9" name="Google Shape;5809;p29"/>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0" name="Google Shape;5810;p29"/>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1" name="Google Shape;5811;p29"/>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2" name="Google Shape;5812;p29"/>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3" name="Google Shape;5813;p29"/>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4" name="Google Shape;5814;p29"/>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5" name="Google Shape;5815;p29"/>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6" name="Google Shape;5816;p29"/>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7" name="Google Shape;5817;p29"/>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8" name="Google Shape;5818;p29"/>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9" name="Google Shape;5819;p29"/>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0" name="Google Shape;5820;p2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1" name="Google Shape;5821;p29"/>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2" name="Google Shape;5822;p2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3" name="Google Shape;5823;p29"/>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4" name="Google Shape;5824;p2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5" name="Google Shape;5825;p2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6" name="Google Shape;5826;p29"/>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7" name="Google Shape;5827;p29"/>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8" name="Google Shape;5828;p29"/>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9" name="Google Shape;5829;p29"/>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0" name="Google Shape;5830;p29"/>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1" name="Google Shape;5831;p29"/>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2" name="Google Shape;5832;p2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3" name="Google Shape;5833;p2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4" name="Google Shape;5834;p29"/>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5" name="Google Shape;5835;p29"/>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6" name="Google Shape;5836;p29"/>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7" name="Google Shape;5837;p2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8" name="Google Shape;5838;p29"/>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9" name="Google Shape;5839;p29"/>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0" name="Google Shape;5840;p29"/>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1" name="Google Shape;5841;p2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2" name="Google Shape;5842;p2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3" name="Google Shape;5843;p29"/>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4" name="Google Shape;5844;p2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5" name="Google Shape;5845;p29"/>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6" name="Google Shape;5846;p2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7" name="Google Shape;5847;p29"/>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8" name="Google Shape;5848;p2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9" name="Google Shape;5849;p2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0" name="Google Shape;5850;p29"/>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1" name="Google Shape;5851;p2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2" name="Google Shape;5852;p2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3" name="Google Shape;5853;p29"/>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4" name="Google Shape;5854;p2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5" name="Google Shape;5855;p29"/>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6" name="Google Shape;5856;p2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7" name="Google Shape;5857;p2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8" name="Google Shape;5858;p29"/>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9" name="Google Shape;5859;p2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0" name="Google Shape;5860;p2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1" name="Google Shape;5861;p29"/>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2" name="Google Shape;5862;p2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3" name="Google Shape;5863;p2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4" name="Google Shape;5864;p29"/>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5" name="Google Shape;5865;p2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6" name="Google Shape;5866;p2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7" name="Google Shape;5867;p29"/>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8" name="Google Shape;5868;p2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9" name="Google Shape;5869;p29"/>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0" name="Google Shape;5870;p29"/>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1" name="Google Shape;5871;p29"/>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2" name="Google Shape;5872;p2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3" name="Google Shape;5873;p29"/>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4" name="Google Shape;5874;p29"/>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5" name="Google Shape;5875;p29"/>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6" name="Google Shape;5876;p29"/>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7" name="Google Shape;5877;p2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8" name="Google Shape;5878;p29"/>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9" name="Google Shape;5879;p29"/>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0" name="Google Shape;5880;p29"/>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1" name="Google Shape;5881;p29"/>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2" name="Google Shape;5882;p29"/>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3" name="Google Shape;5883;p29"/>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4" name="Google Shape;5884;p2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5" name="Google Shape;5885;p2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6" name="Google Shape;5886;p29"/>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7" name="Google Shape;5887;p29"/>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8" name="Google Shape;5888;p2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9" name="Google Shape;5889;p29"/>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0" name="Google Shape;5890;p2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1" name="Google Shape;5891;p29"/>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2" name="Google Shape;5892;p2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3" name="Google Shape;5893;p29"/>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4" name="Google Shape;5894;p29"/>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5" name="Google Shape;5895;p29"/>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6" name="Google Shape;5896;p2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7" name="Google Shape;5897;p2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8" name="Google Shape;5898;p29"/>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9" name="Google Shape;5899;p29"/>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0" name="Google Shape;5900;p29"/>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1" name="Google Shape;5901;p29"/>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2" name="Google Shape;5902;p29"/>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3" name="Google Shape;5903;p29"/>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4" name="Google Shape;5904;p29"/>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5" name="Google Shape;5905;p29"/>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6" name="Google Shape;5906;p29"/>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7" name="Google Shape;5907;p2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8" name="Google Shape;5908;p29"/>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9" name="Google Shape;5909;p29"/>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0" name="Google Shape;5910;p2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1" name="Google Shape;5911;p2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2" name="Google Shape;5912;p29"/>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3" name="Google Shape;5913;p2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4" name="Google Shape;5914;p29"/>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5" name="Google Shape;5915;p29"/>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6" name="Google Shape;5916;p2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7" name="Google Shape;5917;p2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8" name="Google Shape;5918;p29"/>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9" name="Google Shape;5919;p29"/>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0" name="Google Shape;5920;p2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1" name="Google Shape;5921;p29"/>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2" name="Google Shape;5922;p29"/>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3" name="Google Shape;5923;p29"/>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4" name="Google Shape;5924;p29"/>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5" name="Google Shape;5925;p29"/>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6" name="Google Shape;5926;p29"/>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7" name="Google Shape;5927;p2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8" name="Google Shape;5928;p29"/>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9" name="Google Shape;5929;p29"/>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0" name="Google Shape;5930;p2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1" name="Google Shape;5931;p29"/>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2" name="Google Shape;5932;p29"/>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3" name="Google Shape;5933;p29"/>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4" name="Google Shape;5934;p29"/>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5" name="Google Shape;5935;p29"/>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6" name="Google Shape;5936;p29"/>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7" name="Google Shape;5937;p29"/>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8" name="Google Shape;5938;p29"/>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9" name="Google Shape;5939;p29"/>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0" name="Google Shape;5940;p29"/>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1" name="Google Shape;5941;p2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2" name="Google Shape;5942;p2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3" name="Google Shape;5943;p29"/>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4" name="Google Shape;5944;p2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5" name="Google Shape;5945;p2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6" name="Google Shape;5946;p2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7" name="Google Shape;5947;p2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8" name="Google Shape;5948;p2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9" name="Google Shape;5949;p29"/>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0" name="Google Shape;5950;p2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1" name="Google Shape;5951;p2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2" name="Google Shape;5952;p2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3" name="Google Shape;5953;p2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4" name="Google Shape;5954;p2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5" name="Google Shape;5955;p29"/>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6" name="Google Shape;5956;p2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7" name="Google Shape;5957;p2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8" name="Google Shape;5958;p2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9" name="Google Shape;5959;p2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0" name="Google Shape;5960;p29"/>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1" name="Google Shape;5961;p2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2" name="Google Shape;5962;p29"/>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3" name="Google Shape;5963;p2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4" name="Google Shape;5964;p29"/>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5" name="Google Shape;5965;p2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6" name="Google Shape;5966;p2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7" name="Google Shape;5967;p2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8" name="Google Shape;5968;p29"/>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9" name="Google Shape;5969;p2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0" name="Google Shape;5970;p29"/>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1" name="Google Shape;5971;p29"/>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2" name="Google Shape;5972;p29"/>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3" name="Google Shape;5973;p29"/>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4" name="Google Shape;5974;p29"/>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5" name="Google Shape;5975;p29"/>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6" name="Google Shape;5976;p29"/>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7" name="Google Shape;5977;p29"/>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8" name="Google Shape;5978;p29"/>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9" name="Google Shape;5979;p29"/>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0" name="Google Shape;5980;p29"/>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1" name="Google Shape;5981;p29"/>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2" name="Google Shape;5982;p2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3" name="Google Shape;5983;p29"/>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4" name="Google Shape;5984;p29"/>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5" name="Google Shape;5985;p29"/>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6" name="Google Shape;5986;p29"/>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7" name="Google Shape;5987;p29"/>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8" name="Google Shape;5988;p29"/>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9" name="Google Shape;5989;p29"/>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0" name="Google Shape;5990;p29"/>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1" name="Google Shape;5991;p2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2" name="Google Shape;5992;p29"/>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3" name="Google Shape;5993;p29"/>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4" name="Google Shape;5994;p29"/>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5" name="Google Shape;5995;p2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6" name="Google Shape;5996;p2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7" name="Google Shape;5997;p2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8" name="Google Shape;5998;p2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9" name="Google Shape;5999;p2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0" name="Google Shape;6000;p2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1" name="Google Shape;6001;p2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2" name="Google Shape;6002;p2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3" name="Google Shape;6003;p2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4" name="Google Shape;6004;p2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5" name="Google Shape;6005;p2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6" name="Google Shape;6006;p2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7" name="Google Shape;6007;p2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8" name="Google Shape;6008;p2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9" name="Google Shape;6009;p2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0" name="Google Shape;6010;p2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1" name="Google Shape;6011;p2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2" name="Google Shape;6012;p2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3" name="Google Shape;6013;p2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4" name="Google Shape;6014;p2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5" name="Google Shape;6015;p2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6" name="Google Shape;6016;p29"/>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7" name="Google Shape;6017;p2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8" name="Google Shape;6018;p2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9" name="Google Shape;6019;p2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0" name="Google Shape;6020;p29"/>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1" name="Google Shape;6021;p29"/>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2" name="Google Shape;6022;p29"/>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3" name="Google Shape;6023;p29"/>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4" name="Google Shape;6024;p29"/>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5" name="Google Shape;6025;p29"/>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6" name="Google Shape;6026;p29"/>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7" name="Google Shape;6027;p29"/>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8" name="Google Shape;6028;p29"/>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9" name="Google Shape;6029;p29"/>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0" name="Google Shape;6030;p29"/>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1" name="Google Shape;6031;p29"/>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2" name="Google Shape;6032;p29"/>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3" name="Google Shape;6033;p29"/>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4" name="Google Shape;6034;p29"/>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5" name="Google Shape;6035;p29"/>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6" name="Google Shape;6036;p29"/>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7" name="Google Shape;6037;p29"/>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8" name="Google Shape;6038;p2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9" name="Google Shape;6039;p2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0" name="Google Shape;6040;p29"/>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1" name="Google Shape;6041;p2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2" name="Google Shape;6042;p29"/>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3" name="Google Shape;6043;p29"/>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4" name="Google Shape;6044;p2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5" name="Google Shape;6045;p2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6" name="Google Shape;6046;p29"/>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7" name="Google Shape;6047;p29"/>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8" name="Google Shape;6048;p29"/>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9" name="Google Shape;6049;p29"/>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0" name="Google Shape;6050;p2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1" name="Google Shape;6051;p29"/>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2" name="Google Shape;6052;p29"/>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3" name="Google Shape;6053;p2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4" name="Google Shape;6054;p29"/>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5" name="Google Shape;6055;p2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6" name="Google Shape;6056;p2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7" name="Google Shape;6057;p29"/>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8" name="Google Shape;6058;p2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9" name="Google Shape;6059;p2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0" name="Google Shape;6060;p2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1" name="Google Shape;6061;p2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2" name="Google Shape;6062;p2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3" name="Google Shape;6063;p29"/>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4" name="Google Shape;6064;p29"/>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5" name="Google Shape;6065;p29"/>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6" name="Google Shape;6066;p29"/>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7" name="Google Shape;6067;p29"/>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8" name="Google Shape;6068;p29"/>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9" name="Google Shape;6069;p29"/>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0" name="Google Shape;6070;p29"/>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1" name="Google Shape;6071;p29"/>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2" name="Google Shape;6072;p29"/>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3" name="Google Shape;6073;p29"/>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4" name="Google Shape;6074;p29"/>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5" name="Google Shape;6075;p29"/>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6" name="Google Shape;6076;p29"/>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7" name="Google Shape;6077;p29"/>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8" name="Google Shape;6078;p29"/>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9" name="Google Shape;6079;p29"/>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0" name="Google Shape;6080;p29"/>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1" name="Google Shape;6081;p29"/>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2" name="Google Shape;6082;p29"/>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3" name="Google Shape;6083;p29"/>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4" name="Google Shape;6084;p29"/>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5" name="Google Shape;6085;p29"/>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6" name="Google Shape;6086;p29"/>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7" name="Google Shape;6087;p29"/>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8" name="Google Shape;6088;p29"/>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9" name="Google Shape;6089;p29"/>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0" name="Google Shape;6090;p29"/>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1" name="Google Shape;6091;p29"/>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2" name="Google Shape;6092;p29"/>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3" name="Google Shape;6093;p2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4" name="Google Shape;6094;p2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5" name="Google Shape;6095;p2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6" name="Google Shape;6096;p2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7" name="Google Shape;6097;p29"/>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8" name="Google Shape;6098;p29"/>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9" name="Google Shape;6099;p2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0" name="Google Shape;6100;p2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1" name="Google Shape;6101;p29"/>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2" name="Google Shape;6102;p29"/>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3" name="Google Shape;6103;p29"/>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4" name="Google Shape;6104;p2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5" name="Google Shape;6105;p29"/>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6" name="Google Shape;6106;p29"/>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7" name="Google Shape;6107;p29"/>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8" name="Google Shape;6108;p29"/>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9" name="Google Shape;6109;p29"/>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0" name="Google Shape;6110;p29"/>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1" name="Google Shape;6111;p29"/>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2" name="Google Shape;6112;p29"/>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3" name="Google Shape;6113;p29"/>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4" name="Google Shape;6114;p2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5" name="Google Shape;6115;p2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6" name="Google Shape;6116;p29"/>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7" name="Google Shape;6117;p29"/>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8" name="Google Shape;6118;p2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9" name="Google Shape;6119;p2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0" name="Google Shape;6120;p29"/>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1" name="Google Shape;6121;p29"/>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2" name="Google Shape;6122;p2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3" name="Google Shape;6123;p29"/>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4" name="Google Shape;6124;p29"/>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5" name="Google Shape;6125;p29"/>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6" name="Google Shape;6126;p29"/>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7" name="Google Shape;6127;p29"/>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8" name="Google Shape;6128;p29"/>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9" name="Google Shape;6129;p29"/>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0" name="Google Shape;6130;p29"/>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1" name="Google Shape;6131;p29"/>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2" name="Google Shape;6132;p29"/>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3" name="Google Shape;6133;p29"/>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4" name="Google Shape;6134;p29"/>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5" name="Google Shape;6135;p29"/>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6" name="Google Shape;6136;p29"/>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7" name="Google Shape;6137;p29"/>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8" name="Google Shape;6138;p29"/>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9" name="Google Shape;6139;p2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0" name="Google Shape;6140;p29"/>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1" name="Google Shape;6141;p29"/>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2" name="Google Shape;6142;p29"/>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3" name="Google Shape;6143;p29"/>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4" name="Google Shape;6144;p29"/>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5" name="Google Shape;6145;p29"/>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6" name="Google Shape;6146;p29"/>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7" name="Google Shape;6147;p29"/>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8" name="Google Shape;6148;p29"/>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9" name="Google Shape;6149;p29"/>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0" name="Google Shape;6150;p29"/>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1" name="Google Shape;6151;p29"/>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2" name="Google Shape;6152;p29"/>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3" name="Google Shape;6153;p29"/>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4" name="Google Shape;6154;p29"/>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5" name="Google Shape;6155;p29"/>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6" name="Google Shape;6156;p2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7" name="Google Shape;6157;p29"/>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8" name="Google Shape;6158;p29"/>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9" name="Google Shape;6159;p29"/>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0" name="Google Shape;6160;p29"/>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1" name="Google Shape;6161;p2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2" name="Google Shape;6162;p2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3" name="Google Shape;6163;p2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4" name="Google Shape;6164;p29"/>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5" name="Google Shape;6165;p2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6" name="Google Shape;6166;p2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7" name="Google Shape;6167;p2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8" name="Google Shape;6168;p29"/>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9" name="Google Shape;6169;p29"/>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0" name="Google Shape;6170;p2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1" name="Google Shape;6171;p2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2" name="Google Shape;6172;p2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3" name="Google Shape;6173;p2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4" name="Google Shape;6174;p2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5" name="Google Shape;6175;p2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6" name="Google Shape;6176;p2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7" name="Google Shape;6177;p29"/>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8" name="Google Shape;6178;p29"/>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9" name="Google Shape;6179;p2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0" name="Google Shape;6180;p29"/>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1" name="Google Shape;6181;p29"/>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2" name="Google Shape;6182;p29"/>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3" name="Google Shape;6183;p29"/>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4" name="Google Shape;6184;p29"/>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5" name="Google Shape;6185;p29"/>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6" name="Google Shape;6186;p29"/>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7" name="Google Shape;6187;p2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8" name="Google Shape;6188;p29"/>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9" name="Google Shape;6189;p29"/>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0" name="Google Shape;6190;p29"/>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1" name="Google Shape;6191;p29"/>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2" name="Google Shape;6192;p29"/>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3" name="Google Shape;6193;p29"/>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4" name="Google Shape;6194;p29"/>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5" name="Google Shape;6195;p2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6" name="Google Shape;6196;p29"/>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7" name="Google Shape;6197;p29"/>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8" name="Google Shape;6198;p2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9" name="Google Shape;6199;p29"/>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0" name="Google Shape;6200;p2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1" name="Google Shape;6201;p29"/>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2" name="Google Shape;6202;p29"/>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3" name="Google Shape;6203;p29"/>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4" name="Google Shape;6204;p29"/>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5" name="Google Shape;6205;p2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6" name="Google Shape;6206;p2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7" name="Google Shape;6207;p2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8" name="Google Shape;6208;p2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9" name="Google Shape;6209;p2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0" name="Google Shape;6210;p2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1" name="Google Shape;6211;p2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2" name="Google Shape;6212;p2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3" name="Google Shape;6213;p2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4" name="Google Shape;6214;p2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5" name="Google Shape;6215;p2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6" name="Google Shape;6216;p2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7" name="Google Shape;6217;p2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8" name="Google Shape;6218;p29"/>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9" name="Google Shape;6219;p29"/>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0" name="Google Shape;6220;p29"/>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1" name="Google Shape;6221;p29"/>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2" name="Google Shape;6222;p2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3" name="Google Shape;6223;p2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4" name="Google Shape;6224;p2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5" name="Google Shape;6225;p29"/>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6" name="Google Shape;6226;p2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7" name="Google Shape;6227;p2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8" name="Google Shape;6228;p29"/>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9" name="Google Shape;6229;p2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0" name="Google Shape;6230;p2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1" name="Google Shape;6231;p2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2" name="Google Shape;6232;p2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3" name="Google Shape;6233;p2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4" name="Google Shape;6234;p2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5" name="Google Shape;6235;p29"/>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6" name="Google Shape;6236;p2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7" name="Google Shape;6237;p2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8" name="Google Shape;6238;p29"/>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9" name="Google Shape;6239;p2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0" name="Google Shape;6240;p29"/>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1" name="Google Shape;6241;p29"/>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2" name="Google Shape;6242;p29"/>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3" name="Google Shape;6243;p2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4" name="Google Shape;6244;p29"/>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5" name="Google Shape;6245;p29"/>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6" name="Google Shape;6246;p29"/>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7" name="Google Shape;6247;p2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8" name="Google Shape;6248;p29"/>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9" name="Google Shape;6249;p29"/>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0" name="Google Shape;6250;p2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1" name="Google Shape;6251;p2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2" name="Google Shape;6252;p29"/>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3" name="Google Shape;6253;p2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4" name="Google Shape;6254;p2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5" name="Google Shape;6255;p29"/>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6" name="Google Shape;6256;p2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7" name="Google Shape;6257;p2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8" name="Google Shape;6258;p2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9" name="Google Shape;6259;p29"/>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0" name="Google Shape;6260;p29"/>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1" name="Google Shape;6261;p2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2" name="Google Shape;6262;p2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3" name="Google Shape;6263;p2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4" name="Google Shape;6264;p2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5" name="Google Shape;6265;p2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6" name="Google Shape;6266;p2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7" name="Google Shape;6267;p29"/>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8" name="Google Shape;6268;p29"/>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9" name="Google Shape;6269;p2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0" name="Google Shape;6270;p29"/>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1" name="Google Shape;6271;p29"/>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2" name="Google Shape;6272;p2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3" name="Google Shape;6273;p29"/>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4" name="Google Shape;6274;p29"/>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5" name="Google Shape;6275;p29"/>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6" name="Google Shape;6276;p29"/>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7" name="Google Shape;6277;p29"/>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8" name="Google Shape;6278;p29"/>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9" name="Google Shape;6279;p29"/>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0" name="Google Shape;6280;p29"/>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1" name="Google Shape;6281;p29"/>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2" name="Google Shape;6282;p29"/>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3" name="Google Shape;6283;p29"/>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4" name="Google Shape;6284;p29"/>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5" name="Google Shape;6285;p29"/>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6" name="Google Shape;6286;p2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7" name="Google Shape;6287;p29"/>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8" name="Google Shape;6288;p2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9" name="Google Shape;6289;p2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0" name="Google Shape;6290;p29"/>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1" name="Google Shape;6291;p29"/>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2" name="Google Shape;6292;p29"/>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3" name="Google Shape;6293;p29"/>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4" name="Google Shape;6294;p29"/>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5" name="Google Shape;6295;p29"/>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6" name="Google Shape;6296;p29"/>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7" name="Google Shape;6297;p29"/>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8" name="Google Shape;6298;p2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9" name="Google Shape;6299;p2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0" name="Google Shape;6300;p2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1" name="Google Shape;6301;p2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2" name="Google Shape;6302;p29"/>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3" name="Google Shape;6303;p29"/>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4" name="Google Shape;6304;p29"/>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5" name="Google Shape;6305;p29"/>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6" name="Google Shape;6306;p2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7" name="Google Shape;6307;p2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8" name="Google Shape;6308;p2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9" name="Google Shape;6309;p2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0" name="Google Shape;6310;p29"/>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1" name="Google Shape;6311;p29"/>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2" name="Google Shape;6312;p29"/>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3" name="Google Shape;6313;p29"/>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4" name="Google Shape;6314;p29"/>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5" name="Google Shape;6315;p29"/>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6" name="Google Shape;6316;p29"/>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7" name="Google Shape;6317;p29"/>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8" name="Google Shape;6318;p29"/>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9" name="Google Shape;6319;p29"/>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0" name="Google Shape;6320;p29"/>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1" name="Google Shape;6321;p29"/>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2" name="Google Shape;6322;p29"/>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3" name="Google Shape;6323;p29"/>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4" name="Google Shape;6324;p29"/>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5" name="Google Shape;6325;p29"/>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6" name="Google Shape;6326;p29"/>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7" name="Google Shape;6327;p2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8" name="Google Shape;6328;p2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9" name="Google Shape;6329;p2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0" name="Google Shape;6330;p2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1" name="Google Shape;6331;p29"/>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2" name="Google Shape;6332;p2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3" name="Google Shape;6333;p2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4" name="Google Shape;6334;p2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5" name="Google Shape;6335;p2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6" name="Google Shape;6336;p29"/>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7" name="Google Shape;6337;p29"/>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8" name="Google Shape;6338;p29"/>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9" name="Google Shape;6339;p2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0" name="Google Shape;6340;p29"/>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1" name="Google Shape;6341;p29"/>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2" name="Google Shape;6342;p2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3" name="Google Shape;6343;p29"/>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4" name="Google Shape;6344;p2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5" name="Google Shape;6345;p2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6" name="Google Shape;6346;p2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7" name="Google Shape;6347;p2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8" name="Google Shape;6348;p2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9" name="Google Shape;6349;p2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0" name="Google Shape;6350;p2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1" name="Google Shape;6351;p2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2" name="Google Shape;6352;p2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3" name="Google Shape;6353;p2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4" name="Google Shape;6354;p2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5" name="Google Shape;6355;p2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6" name="Google Shape;6356;p2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7" name="Google Shape;6357;p29"/>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8" name="Google Shape;6358;p29"/>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9" name="Google Shape;6359;p29"/>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0" name="Google Shape;6360;p29"/>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1" name="Google Shape;6361;p29"/>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2" name="Google Shape;6362;p29"/>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3" name="Google Shape;6363;p29"/>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4" name="Google Shape;6364;p29"/>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5" name="Google Shape;6365;p2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6" name="Google Shape;6366;p29"/>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7" name="Google Shape;6367;p29"/>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8" name="Google Shape;6368;p29"/>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9" name="Google Shape;6369;p2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0" name="Google Shape;6370;p29"/>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1" name="Google Shape;6371;p29"/>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2" name="Google Shape;6372;p2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3" name="Google Shape;6373;p2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4" name="Google Shape;6374;p29"/>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5" name="Google Shape;6375;p29"/>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6" name="Google Shape;6376;p29"/>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7" name="Google Shape;6377;p29"/>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8" name="Google Shape;6378;p2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9" name="Google Shape;6379;p2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0" name="Google Shape;6380;p2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1" name="Google Shape;6381;p2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2" name="Google Shape;6382;p2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3" name="Google Shape;6383;p2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4" name="Google Shape;6384;p2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5" name="Google Shape;6385;p2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6" name="Google Shape;6386;p2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7" name="Google Shape;6387;p2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8" name="Google Shape;6388;p29"/>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9" name="Google Shape;6389;p29"/>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0" name="Google Shape;6390;p29"/>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1" name="Google Shape;6391;p29"/>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2" name="Google Shape;6392;p29"/>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3" name="Google Shape;6393;p29"/>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4" name="Google Shape;6394;p2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5" name="Google Shape;6395;p29"/>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6" name="Google Shape;6396;p2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7" name="Google Shape;6397;p2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8" name="Google Shape;6398;p2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9" name="Google Shape;6399;p2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0" name="Google Shape;6400;p2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1" name="Google Shape;6401;p2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2" name="Google Shape;6402;p29"/>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3" name="Google Shape;6403;p2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4" name="Google Shape;6404;p2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5" name="Google Shape;6405;p2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6" name="Google Shape;6406;p2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7" name="Google Shape;6407;p2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8" name="Google Shape;6408;p2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9" name="Google Shape;6409;p2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0" name="Google Shape;6410;p29"/>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1" name="Google Shape;6411;p2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2" name="Google Shape;6412;p29"/>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3" name="Google Shape;6413;p29"/>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4" name="Google Shape;6414;p29"/>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5" name="Google Shape;6415;p2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6" name="Google Shape;6416;p29"/>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7" name="Google Shape;6417;p2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8" name="Google Shape;6418;p29"/>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9" name="Google Shape;6419;p29"/>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0" name="Google Shape;6420;p29"/>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1" name="Google Shape;6421;p29"/>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2" name="Google Shape;6422;p29"/>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3" name="Google Shape;6423;p2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4" name="Google Shape;6424;p29"/>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5" name="Google Shape;6425;p29"/>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6" name="Google Shape;6426;p29"/>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7" name="Google Shape;6427;p29"/>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8" name="Google Shape;6428;p29"/>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9" name="Google Shape;6429;p29"/>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0" name="Google Shape;6430;p29"/>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1" name="Google Shape;6431;p29"/>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2" name="Google Shape;6432;p29"/>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3" name="Google Shape;6433;p29"/>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4" name="Google Shape;6434;p2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5" name="Google Shape;6435;p29"/>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6" name="Google Shape;6436;p29"/>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7" name="Google Shape;6437;p29"/>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8" name="Google Shape;6438;p29"/>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9" name="Google Shape;6439;p29"/>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0" name="Google Shape;6440;p29"/>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1" name="Google Shape;6441;p2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2" name="Google Shape;6442;p29"/>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3" name="Google Shape;6443;p29"/>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4" name="Google Shape;6444;p29"/>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5" name="Google Shape;6445;p29"/>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6" name="Google Shape;6446;p29"/>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7" name="Google Shape;6447;p29"/>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8" name="Google Shape;6448;p29"/>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9" name="Google Shape;6449;p29"/>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0" name="Google Shape;6450;p29"/>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1" name="Google Shape;6451;p29"/>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2" name="Google Shape;6452;p29"/>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3" name="Google Shape;6453;p29"/>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4" name="Google Shape;6454;p29"/>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5" name="Google Shape;6455;p2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6" name="Google Shape;6456;p29"/>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7" name="Google Shape;6457;p29"/>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8" name="Google Shape;6458;p29"/>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9" name="Google Shape;6459;p29"/>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0" name="Google Shape;6460;p29"/>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1" name="Google Shape;6461;p29"/>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2" name="Google Shape;6462;p29"/>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3" name="Google Shape;6463;p29"/>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4" name="Google Shape;6464;p29"/>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5" name="Google Shape;6465;p29"/>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6" name="Google Shape;6466;p29"/>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7" name="Google Shape;6467;p29"/>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8" name="Google Shape;6468;p29"/>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9" name="Google Shape;6469;p29"/>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0" name="Google Shape;6470;p2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1" name="Google Shape;6471;p2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2" name="Google Shape;6472;p29"/>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3" name="Google Shape;6473;p29"/>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4" name="Google Shape;6474;p29"/>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5" name="Google Shape;6475;p29"/>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6" name="Google Shape;6476;p29"/>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7" name="Google Shape;6477;p29"/>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8" name="Google Shape;6478;p29"/>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9" name="Google Shape;6479;p2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0" name="Google Shape;6480;p2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1" name="Google Shape;6481;p29"/>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2" name="Google Shape;6482;p29"/>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3" name="Google Shape;6483;p29"/>
            <p:cNvSpPr/>
            <p:nvPr/>
          </p:nvSpPr>
          <p:spPr>
            <a:xfrm>
              <a:off x="2514119" y="1694678"/>
              <a:ext cx="149" cy="0"/>
            </a:xfrm>
            <a:custGeom>
              <a:rect b="b" l="l" r="r" t="t"/>
              <a:pathLst>
                <a:path extrusionOk="0" h="12000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4" name="Google Shape;6484;p29"/>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5" name="Google Shape;6485;p29"/>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6" name="Google Shape;6486;p29"/>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7" name="Google Shape;6487;p2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8" name="Google Shape;6488;p29"/>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9" name="Google Shape;6489;p2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0" name="Google Shape;6490;p29"/>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1" name="Google Shape;6491;p29"/>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2" name="Google Shape;6492;p29"/>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3" name="Google Shape;6493;p29"/>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4" name="Google Shape;6494;p29"/>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5" name="Google Shape;6495;p29"/>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6" name="Google Shape;6496;p2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7" name="Google Shape;6497;p29"/>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8" name="Google Shape;6498;p29"/>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9" name="Google Shape;6499;p29"/>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0" name="Google Shape;6500;p29"/>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1" name="Google Shape;6501;p29"/>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2" name="Google Shape;6502;p29"/>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3" name="Google Shape;6503;p29"/>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4" name="Google Shape;6504;p2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5" name="Google Shape;6505;p2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6" name="Google Shape;6506;p2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7" name="Google Shape;6507;p2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8" name="Google Shape;6508;p29"/>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9" name="Google Shape;6509;p29"/>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0" name="Google Shape;6510;p2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1" name="Google Shape;6511;p29"/>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2" name="Google Shape;6512;p2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3" name="Google Shape;6513;p2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4" name="Google Shape;6514;p2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5" name="Google Shape;6515;p2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6" name="Google Shape;6516;p2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7" name="Google Shape;6517;p2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8" name="Google Shape;6518;p2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9" name="Google Shape;6519;p2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0" name="Google Shape;6520;p2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1" name="Google Shape;6521;p2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2" name="Google Shape;6522;p2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3" name="Google Shape;6523;p2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4" name="Google Shape;6524;p2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5" name="Google Shape;6525;p2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6" name="Google Shape;6526;p2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7" name="Google Shape;6527;p2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8" name="Google Shape;6528;p2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9" name="Google Shape;6529;p2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0" name="Google Shape;6530;p2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1" name="Google Shape;6531;p2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2" name="Google Shape;6532;p2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3" name="Google Shape;6533;p2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4" name="Google Shape;6534;p2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5" name="Google Shape;6535;p2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6" name="Google Shape;6536;p2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7" name="Google Shape;6537;p2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8" name="Google Shape;6538;p29"/>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9" name="Google Shape;6539;p2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0" name="Google Shape;6540;p2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1" name="Google Shape;6541;p2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2" name="Google Shape;6542;p2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3" name="Google Shape;6543;p29"/>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4" name="Google Shape;6544;p2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5" name="Google Shape;6545;p29"/>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6" name="Google Shape;6546;p2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7" name="Google Shape;6547;p2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8" name="Google Shape;6548;p2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9" name="Google Shape;6549;p29"/>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0" name="Google Shape;6550;p29"/>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1" name="Google Shape;6551;p29"/>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2" name="Google Shape;6552;p29"/>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3" name="Google Shape;6553;p29"/>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4" name="Google Shape;6554;p29"/>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5" name="Google Shape;6555;p29"/>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6" name="Google Shape;6556;p29"/>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7" name="Google Shape;6557;p29"/>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8" name="Google Shape;6558;p2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9" name="Google Shape;6559;p2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0" name="Google Shape;6560;p2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1" name="Google Shape;6561;p2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2" name="Google Shape;6562;p2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3" name="Google Shape;6563;p2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4" name="Google Shape;6564;p2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5" name="Google Shape;6565;p2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6" name="Google Shape;6566;p2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7" name="Google Shape;6567;p2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8" name="Google Shape;6568;p2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9" name="Google Shape;6569;p2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0" name="Google Shape;6570;p29"/>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1" name="Google Shape;6571;p29"/>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2" name="Google Shape;6572;p29"/>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3" name="Google Shape;6573;p29"/>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4" name="Google Shape;6574;p29"/>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5" name="Google Shape;6575;p2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6" name="Google Shape;6576;p29"/>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7" name="Google Shape;6577;p29"/>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8" name="Google Shape;6578;p29"/>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9" name="Google Shape;6579;p2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0" name="Google Shape;6580;p2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1" name="Google Shape;6581;p2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2" name="Google Shape;6582;p29"/>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3" name="Google Shape;6583;p2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4" name="Google Shape;6584;p29"/>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5" name="Google Shape;6585;p29"/>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6" name="Google Shape;6586;p29"/>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7" name="Google Shape;6587;p29"/>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8" name="Google Shape;6588;p29"/>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9" name="Google Shape;6589;p29"/>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0" name="Google Shape;6590;p29"/>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1" name="Google Shape;6591;p29"/>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2" name="Google Shape;6592;p29"/>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3" name="Google Shape;6593;p29"/>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4" name="Google Shape;6594;p2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5" name="Google Shape;6595;p29"/>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6" name="Google Shape;6596;p29"/>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7" name="Google Shape;6597;p29"/>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8" name="Google Shape;6598;p29"/>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9" name="Google Shape;6599;p29"/>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0" name="Google Shape;6600;p29"/>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1" name="Google Shape;6601;p29"/>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2" name="Google Shape;6602;p29"/>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3" name="Google Shape;6603;p29"/>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4" name="Google Shape;6604;p29"/>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5" name="Google Shape;6605;p29"/>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6" name="Google Shape;6606;p29"/>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7" name="Google Shape;6607;p29"/>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8" name="Google Shape;6608;p29"/>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9" name="Google Shape;6609;p29"/>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0" name="Google Shape;6610;p29"/>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1" name="Google Shape;6611;p29"/>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2" name="Google Shape;6612;p29"/>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3" name="Google Shape;6613;p29"/>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4" name="Google Shape;6614;p29"/>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5" name="Google Shape;6615;p2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6" name="Google Shape;6616;p2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7" name="Google Shape;6617;p2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8" name="Google Shape;6618;p2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9" name="Google Shape;6619;p2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0" name="Google Shape;6620;p2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1" name="Google Shape;6621;p2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2" name="Google Shape;6622;p29"/>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3" name="Google Shape;6623;p29"/>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4" name="Google Shape;6624;p29"/>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5" name="Google Shape;6625;p29"/>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6" name="Google Shape;6626;p2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7" name="Google Shape;6627;p29"/>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8" name="Google Shape;6628;p2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9" name="Google Shape;6629;p2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0" name="Google Shape;6630;p2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1" name="Google Shape;6631;p2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2" name="Google Shape;6632;p29"/>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3" name="Google Shape;6633;p2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4" name="Google Shape;6634;p2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5" name="Google Shape;6635;p2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6" name="Google Shape;6636;p2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7" name="Google Shape;6637;p2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8" name="Google Shape;6638;p2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9" name="Google Shape;6639;p2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0" name="Google Shape;6640;p2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1" name="Google Shape;6641;p2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2" name="Google Shape;6642;p2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3" name="Google Shape;6643;p2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4" name="Google Shape;6644;p29"/>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5" name="Google Shape;6645;p29"/>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6" name="Google Shape;6646;p29"/>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7" name="Google Shape;6647;p29"/>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8" name="Google Shape;6648;p29"/>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9" name="Google Shape;6649;p29"/>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0" name="Google Shape;6650;p29"/>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1" name="Google Shape;6651;p2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2" name="Google Shape;6652;p2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3" name="Google Shape;6653;p2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4" name="Google Shape;6654;p2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5" name="Google Shape;6655;p29"/>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6" name="Google Shape;6656;p29"/>
            <p:cNvSpPr/>
            <p:nvPr/>
          </p:nvSpPr>
          <p:spPr>
            <a:xfrm>
              <a:off x="2205720" y="1581265"/>
              <a:ext cx="14" cy="0"/>
            </a:xfrm>
            <a:custGeom>
              <a:rect b="b" l="l" r="r" t="t"/>
              <a:pathLst>
                <a:path extrusionOk="0" h="12000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7" name="Google Shape;6657;p29"/>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8" name="Google Shape;6658;p29"/>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9" name="Google Shape;6659;p29"/>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0" name="Google Shape;6660;p29"/>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1" name="Google Shape;6661;p2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2" name="Google Shape;6662;p2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3" name="Google Shape;6663;p2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4" name="Google Shape;6664;p2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5" name="Google Shape;6665;p2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6" name="Google Shape;6666;p29"/>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7" name="Google Shape;6667;p2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8" name="Google Shape;6668;p2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9" name="Google Shape;6669;p2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0" name="Google Shape;6670;p29"/>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1" name="Google Shape;6671;p2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2" name="Google Shape;6672;p2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3" name="Google Shape;6673;p2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4" name="Google Shape;6674;p2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5" name="Google Shape;6675;p2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6" name="Google Shape;6676;p29"/>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7" name="Google Shape;6677;p29"/>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8" name="Google Shape;6678;p29"/>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9" name="Google Shape;6679;p29"/>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0" name="Google Shape;6680;p2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1" name="Google Shape;6681;p2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2" name="Google Shape;6682;p29"/>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3" name="Google Shape;6683;p29"/>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4" name="Google Shape;6684;p29"/>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5" name="Google Shape;6685;p2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6" name="Google Shape;6686;p29"/>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7" name="Google Shape;6687;p29"/>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8" name="Google Shape;6688;p29"/>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9" name="Google Shape;6689;p2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0" name="Google Shape;6690;p29"/>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1" name="Google Shape;6691;p29"/>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2" name="Google Shape;6692;p2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3" name="Google Shape;6693;p2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4" name="Google Shape;6694;p2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5" name="Google Shape;6695;p2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6" name="Google Shape;6696;p2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7" name="Google Shape;6697;p2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8" name="Google Shape;6698;p2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9" name="Google Shape;6699;p2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0" name="Google Shape;6700;p2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1" name="Google Shape;6701;p2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2" name="Google Shape;6702;p2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3" name="Google Shape;6703;p2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4" name="Google Shape;6704;p2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5" name="Google Shape;6705;p2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6" name="Google Shape;6706;p2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7" name="Google Shape;6707;p2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8" name="Google Shape;6708;p2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9" name="Google Shape;6709;p2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0" name="Google Shape;6710;p2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1" name="Google Shape;6711;p2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2" name="Google Shape;6712;p2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3" name="Google Shape;6713;p2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4" name="Google Shape;6714;p2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5" name="Google Shape;6715;p2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6" name="Google Shape;6716;p2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7" name="Google Shape;6717;p2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8" name="Google Shape;6718;p2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9" name="Google Shape;6719;p2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0" name="Google Shape;6720;p2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1" name="Google Shape;6721;p2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2" name="Google Shape;6722;p29"/>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3" name="Google Shape;6723;p2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4" name="Google Shape;6724;p2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5" name="Google Shape;6725;p29"/>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6" name="Google Shape;6726;p2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7" name="Google Shape;6727;p2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8" name="Google Shape;6728;p2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9" name="Google Shape;6729;p2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0" name="Google Shape;6730;p2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1" name="Google Shape;6731;p2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2" name="Google Shape;6732;p2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3" name="Google Shape;6733;p2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4" name="Google Shape;6734;p2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5" name="Google Shape;6735;p2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6" name="Google Shape;6736;p2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7" name="Google Shape;6737;p2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8" name="Google Shape;6738;p2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9" name="Google Shape;6739;p2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0" name="Google Shape;6740;p2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1" name="Google Shape;6741;p2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2" name="Google Shape;6742;p2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3" name="Google Shape;6743;p2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4" name="Google Shape;6744;p2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5" name="Google Shape;6745;p2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6" name="Google Shape;6746;p29"/>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7" name="Google Shape;6747;p2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8" name="Google Shape;6748;p2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9" name="Google Shape;6749;p2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0" name="Google Shape;6750;p2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1" name="Google Shape;6751;p2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2" name="Google Shape;6752;p2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3" name="Google Shape;6753;p2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4" name="Google Shape;6754;p2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5" name="Google Shape;6755;p2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6" name="Google Shape;6756;p2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7" name="Google Shape;6757;p2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8" name="Google Shape;6758;p2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9" name="Google Shape;6759;p29"/>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0" name="Google Shape;6760;p2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1" name="Google Shape;6761;p2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2" name="Google Shape;6762;p29"/>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3" name="Google Shape;6763;p29"/>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4" name="Google Shape;6764;p2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5" name="Google Shape;6765;p2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6" name="Google Shape;6766;p29"/>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7" name="Google Shape;6767;p29"/>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8" name="Google Shape;6768;p29"/>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9" name="Google Shape;6769;p29"/>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0" name="Google Shape;6770;p29"/>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1" name="Google Shape;6771;p29"/>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2" name="Google Shape;6772;p29"/>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3" name="Google Shape;6773;p29"/>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4" name="Google Shape;6774;p2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5" name="Google Shape;6775;p2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6" name="Google Shape;6776;p2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7" name="Google Shape;6777;p2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8" name="Google Shape;6778;p2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9" name="Google Shape;6779;p2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0" name="Google Shape;6780;p2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1" name="Google Shape;6781;p2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2" name="Google Shape;6782;p2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3" name="Google Shape;6783;p2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4" name="Google Shape;6784;p2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5" name="Google Shape;6785;p2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6" name="Google Shape;6786;p2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7" name="Google Shape;6787;p2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8" name="Google Shape;6788;p2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9" name="Google Shape;6789;p2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0" name="Google Shape;6790;p2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1" name="Google Shape;6791;p2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2" name="Google Shape;6792;p2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3" name="Google Shape;6793;p29"/>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4" name="Google Shape;6794;p2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5" name="Google Shape;6795;p2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6" name="Google Shape;6796;p2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7" name="Google Shape;6797;p2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8" name="Google Shape;6798;p2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9" name="Google Shape;6799;p2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0" name="Google Shape;6800;p29"/>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1" name="Google Shape;6801;p29"/>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2" name="Google Shape;6802;p29"/>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3" name="Google Shape;6803;p29"/>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4" name="Google Shape;6804;p29"/>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5" name="Google Shape;6805;p29"/>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6" name="Google Shape;6806;p29"/>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7" name="Google Shape;6807;p2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8" name="Google Shape;6808;p2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9" name="Google Shape;6809;p2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0" name="Google Shape;6810;p29"/>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1" name="Google Shape;6811;p2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2" name="Google Shape;6812;p29"/>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3" name="Google Shape;6813;p2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4" name="Google Shape;6814;p2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5" name="Google Shape;6815;p2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6" name="Google Shape;6816;p29"/>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7" name="Google Shape;6817;p29"/>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8" name="Google Shape;6818;p29"/>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9" name="Google Shape;6819;p2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0" name="Google Shape;6820;p29"/>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1" name="Google Shape;6821;p2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2" name="Google Shape;6822;p29"/>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3" name="Google Shape;6823;p29"/>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4" name="Google Shape;6824;p29"/>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5" name="Google Shape;6825;p29"/>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6" name="Google Shape;6826;p29"/>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7" name="Google Shape;6827;p29"/>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8" name="Google Shape;6828;p2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9" name="Google Shape;6829;p29"/>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0" name="Google Shape;6830;p29"/>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1" name="Google Shape;6831;p2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2" name="Google Shape;6832;p29"/>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3" name="Google Shape;6833;p29"/>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4" name="Google Shape;6834;p29"/>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5" name="Google Shape;6835;p2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6" name="Google Shape;6836;p29"/>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7" name="Google Shape;6837;p29"/>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8" name="Google Shape;6838;p29"/>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9" name="Google Shape;6839;p29"/>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0" name="Google Shape;6840;p29"/>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1" name="Google Shape;6841;p29"/>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2" name="Google Shape;6842;p29"/>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3" name="Google Shape;6843;p29"/>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4" name="Google Shape;6844;p29"/>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5" name="Google Shape;6845;p29"/>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6" name="Google Shape;6846;p2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7" name="Google Shape;6847;p29"/>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8" name="Google Shape;6848;p2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9" name="Google Shape;6849;p29"/>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0" name="Google Shape;6850;p29"/>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1" name="Google Shape;6851;p29"/>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2" name="Google Shape;6852;p29"/>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3" name="Google Shape;6853;p29"/>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4" name="Google Shape;6854;p29"/>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5" name="Google Shape;6855;p29"/>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6" name="Google Shape;6856;p2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7" name="Google Shape;6857;p29"/>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8" name="Google Shape;6858;p29"/>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9" name="Google Shape;6859;p29"/>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0" name="Google Shape;6860;p29"/>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1" name="Google Shape;6861;p2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2" name="Google Shape;6862;p29"/>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3" name="Google Shape;6863;p29"/>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4" name="Google Shape;6864;p29"/>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5" name="Google Shape;6865;p29"/>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6" name="Google Shape;6866;p2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7" name="Google Shape;6867;p2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8" name="Google Shape;6868;p2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9" name="Google Shape;6869;p29"/>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0" name="Google Shape;6870;p2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1" name="Google Shape;6871;p29"/>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2" name="Google Shape;6872;p29"/>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3" name="Google Shape;6873;p29"/>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4" name="Google Shape;6874;p29"/>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5" name="Google Shape;6875;p29"/>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6" name="Google Shape;6876;p2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7" name="Google Shape;6877;p2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8" name="Google Shape;6878;p2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9" name="Google Shape;6879;p2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0" name="Google Shape;6880;p2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1" name="Google Shape;6881;p29"/>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2" name="Google Shape;6882;p2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3" name="Google Shape;6883;p29"/>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4" name="Google Shape;6884;p2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5" name="Google Shape;6885;p2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6" name="Google Shape;6886;p2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7" name="Google Shape;6887;p29"/>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8" name="Google Shape;6888;p2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9" name="Google Shape;6889;p29"/>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0" name="Google Shape;6890;p2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1" name="Google Shape;6891;p29"/>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2" name="Google Shape;6892;p29"/>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3" name="Google Shape;6893;p29"/>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4" name="Google Shape;6894;p2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5" name="Google Shape;6895;p2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6" name="Google Shape;6896;p29"/>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7" name="Google Shape;6897;p2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8" name="Google Shape;6898;p29"/>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9" name="Google Shape;6899;p2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0" name="Google Shape;6900;p29"/>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1" name="Google Shape;6901;p29"/>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2" name="Google Shape;6902;p29"/>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3" name="Google Shape;6903;p29"/>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4" name="Google Shape;6904;p29"/>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5" name="Google Shape;6905;p29"/>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6" name="Google Shape;6906;p29"/>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7" name="Google Shape;6907;p2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8" name="Google Shape;6908;p2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9" name="Google Shape;6909;p2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0" name="Google Shape;6910;p2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1" name="Google Shape;6911;p2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2" name="Google Shape;6912;p2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3" name="Google Shape;6913;p2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4" name="Google Shape;6914;p2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5" name="Google Shape;6915;p29"/>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6" name="Google Shape;6916;p29"/>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7" name="Google Shape;6917;p29"/>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8" name="Google Shape;6918;p29"/>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9" name="Google Shape;6919;p29"/>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0" name="Google Shape;6920;p29"/>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1" name="Google Shape;6921;p29"/>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2" name="Google Shape;6922;p29"/>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3" name="Google Shape;6923;p29"/>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4" name="Google Shape;6924;p29"/>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5" name="Google Shape;6925;p29"/>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6" name="Google Shape;6926;p29"/>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7" name="Google Shape;6927;p29"/>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8" name="Google Shape;6928;p29"/>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9" name="Google Shape;6929;p29"/>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0" name="Google Shape;6930;p29"/>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1" name="Google Shape;6931;p29"/>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2" name="Google Shape;6932;p29"/>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3" name="Google Shape;6933;p29"/>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4" name="Google Shape;6934;p29"/>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5" name="Google Shape;6935;p29"/>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6" name="Google Shape;6936;p29"/>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7" name="Google Shape;6937;p29"/>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8" name="Google Shape;6938;p2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9" name="Google Shape;6939;p29"/>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0" name="Google Shape;6940;p2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1" name="Google Shape;6941;p29"/>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2" name="Google Shape;6942;p29"/>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3" name="Google Shape;6943;p29"/>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4" name="Google Shape;6944;p29"/>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5" name="Google Shape;6945;p29"/>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6" name="Google Shape;6946;p29"/>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7" name="Google Shape;6947;p29"/>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8" name="Google Shape;6948;p29"/>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9" name="Google Shape;6949;p29"/>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0" name="Google Shape;6950;p29"/>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1" name="Google Shape;6951;p2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2" name="Google Shape;6952;p29"/>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3" name="Google Shape;6953;p2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4" name="Google Shape;6954;p29"/>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5" name="Google Shape;6955;p29"/>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6" name="Google Shape;6956;p29"/>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7" name="Google Shape;6957;p29"/>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8" name="Google Shape;6958;p29"/>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9" name="Google Shape;6959;p29"/>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0" name="Google Shape;6960;p29"/>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1" name="Google Shape;6961;p29"/>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2" name="Google Shape;6962;p29"/>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3" name="Google Shape;6963;p29"/>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4" name="Google Shape;6964;p29"/>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5" name="Google Shape;6965;p29"/>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6" name="Google Shape;6966;p29"/>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7" name="Google Shape;6967;p29"/>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8" name="Google Shape;6968;p29"/>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9" name="Google Shape;6969;p29"/>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0" name="Google Shape;6970;p29"/>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1" name="Google Shape;6971;p29"/>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2" name="Google Shape;6972;p2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3" name="Google Shape;6973;p2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4" name="Google Shape;6974;p2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5" name="Google Shape;6975;p29"/>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6" name="Google Shape;6976;p29"/>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7" name="Google Shape;6977;p29"/>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8" name="Google Shape;6978;p2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9" name="Google Shape;6979;p29"/>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0" name="Google Shape;6980;p29"/>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1" name="Google Shape;6981;p2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2" name="Google Shape;6982;p2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3" name="Google Shape;6983;p29"/>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4" name="Google Shape;6984;p2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5" name="Google Shape;6985;p2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6" name="Google Shape;6986;p29"/>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7" name="Google Shape;6987;p29"/>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8" name="Google Shape;6988;p29"/>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9" name="Google Shape;6989;p29"/>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0" name="Google Shape;6990;p29"/>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1" name="Google Shape;6991;p29"/>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2" name="Google Shape;6992;p29"/>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3" name="Google Shape;6993;p29"/>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4" name="Google Shape;6994;p29"/>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5" name="Google Shape;6995;p2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6" name="Google Shape;6996;p29"/>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7" name="Google Shape;6997;p2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8" name="Google Shape;6998;p29"/>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9" name="Google Shape;6999;p2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0" name="Google Shape;7000;p29"/>
            <p:cNvSpPr/>
            <p:nvPr/>
          </p:nvSpPr>
          <p:spPr>
            <a:xfrm>
              <a:off x="2291951" y="2116436"/>
              <a:ext cx="14" cy="0"/>
            </a:xfrm>
            <a:custGeom>
              <a:rect b="b" l="l" r="r" t="t"/>
              <a:pathLst>
                <a:path extrusionOk="0" h="12000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1" name="Google Shape;7001;p29"/>
            <p:cNvSpPr/>
            <p:nvPr/>
          </p:nvSpPr>
          <p:spPr>
            <a:xfrm>
              <a:off x="2292562" y="2116436"/>
              <a:ext cx="14" cy="0"/>
            </a:xfrm>
            <a:custGeom>
              <a:rect b="b" l="l" r="r" t="t"/>
              <a:pathLst>
                <a:path extrusionOk="0" h="12000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2" name="Google Shape;7002;p29"/>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3" name="Google Shape;7003;p29"/>
            <p:cNvSpPr/>
            <p:nvPr/>
          </p:nvSpPr>
          <p:spPr>
            <a:xfrm>
              <a:off x="2293132" y="2116436"/>
              <a:ext cx="14" cy="0"/>
            </a:xfrm>
            <a:custGeom>
              <a:rect b="b" l="l" r="r" t="t"/>
              <a:pathLst>
                <a:path extrusionOk="0" h="12000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4" name="Google Shape;7004;p29"/>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5" name="Google Shape;7005;p2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6" name="Google Shape;7006;p29"/>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7" name="Google Shape;7007;p29"/>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8" name="Google Shape;7008;p29"/>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9" name="Google Shape;7009;p29"/>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0" name="Google Shape;7010;p29"/>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1" name="Google Shape;7011;p29"/>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2" name="Google Shape;7012;p2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3" name="Google Shape;7013;p29"/>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4" name="Google Shape;7014;p29"/>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5" name="Google Shape;7015;p29"/>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6" name="Google Shape;7016;p29"/>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7" name="Google Shape;7017;p29"/>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8" name="Google Shape;7018;p29"/>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9" name="Google Shape;7019;p29"/>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0" name="Google Shape;7020;p29"/>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1" name="Google Shape;7021;p29"/>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2" name="Google Shape;7022;p29"/>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3" name="Google Shape;7023;p2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4" name="Google Shape;7024;p2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5" name="Google Shape;7025;p29"/>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6" name="Google Shape;7026;p2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7" name="Google Shape;7027;p29"/>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8" name="Google Shape;7028;p2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9" name="Google Shape;7029;p2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0" name="Google Shape;7030;p2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1" name="Google Shape;7031;p2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2" name="Google Shape;7032;p29"/>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3" name="Google Shape;7033;p29"/>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4" name="Google Shape;7034;p29"/>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5" name="Google Shape;7035;p29"/>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6" name="Google Shape;7036;p29"/>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7" name="Google Shape;7037;p29"/>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8" name="Google Shape;7038;p29"/>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9" name="Google Shape;7039;p29"/>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0" name="Google Shape;7040;p29"/>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1" name="Google Shape;7041;p29"/>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2" name="Google Shape;7042;p29"/>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3" name="Google Shape;7043;p29"/>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4" name="Google Shape;7044;p29"/>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5" name="Google Shape;7045;p29"/>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6" name="Google Shape;7046;p29"/>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7" name="Google Shape;7047;p29"/>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8" name="Google Shape;7048;p2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9" name="Google Shape;7049;p29"/>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0" name="Google Shape;7050;p2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1" name="Google Shape;7051;p2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2" name="Google Shape;7052;p2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3" name="Google Shape;7053;p2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4" name="Google Shape;7054;p2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5" name="Google Shape;7055;p2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6" name="Google Shape;7056;p29"/>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7" name="Google Shape;7057;p29"/>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8" name="Google Shape;7058;p29"/>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9" name="Google Shape;7059;p29"/>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0" name="Google Shape;7060;p29"/>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1" name="Google Shape;7061;p29"/>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2" name="Google Shape;7062;p29"/>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3" name="Google Shape;7063;p29"/>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4" name="Google Shape;7064;p29"/>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5" name="Google Shape;7065;p2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6" name="Google Shape;7066;p29"/>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7" name="Google Shape;7067;p2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8" name="Google Shape;7068;p29"/>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9" name="Google Shape;7069;p29"/>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0" name="Google Shape;7070;p29"/>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1" name="Google Shape;7071;p2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2" name="Google Shape;7072;p2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3" name="Google Shape;7073;p2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4" name="Google Shape;7074;p2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5" name="Google Shape;7075;p29"/>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6" name="Google Shape;7076;p29"/>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7" name="Google Shape;7077;p2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8" name="Google Shape;7078;p2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9" name="Google Shape;7079;p29"/>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0" name="Google Shape;7080;p2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1" name="Google Shape;7081;p2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2" name="Google Shape;7082;p29"/>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3" name="Google Shape;7083;p29"/>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4" name="Google Shape;7084;p29"/>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5" name="Google Shape;7085;p29"/>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6" name="Google Shape;7086;p29"/>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7" name="Google Shape;7087;p29"/>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8" name="Google Shape;7088;p2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9" name="Google Shape;7089;p29"/>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0" name="Google Shape;7090;p2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1" name="Google Shape;7091;p2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2" name="Google Shape;7092;p2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3" name="Google Shape;7093;p2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4" name="Google Shape;7094;p29"/>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5" name="Google Shape;7095;p2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6" name="Google Shape;7096;p29"/>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7" name="Google Shape;7097;p2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8" name="Google Shape;7098;p2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9" name="Google Shape;7099;p2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0" name="Google Shape;7100;p2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1" name="Google Shape;7101;p29"/>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2" name="Google Shape;7102;p2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3" name="Google Shape;7103;p29"/>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4" name="Google Shape;7104;p2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5" name="Google Shape;7105;p2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6" name="Google Shape;7106;p29"/>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7" name="Google Shape;7107;p2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8" name="Google Shape;7108;p29"/>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9" name="Google Shape;7109;p29"/>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0" name="Google Shape;7110;p29"/>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1" name="Google Shape;7111;p29"/>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2" name="Google Shape;7112;p29"/>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3" name="Google Shape;7113;p29"/>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4" name="Google Shape;7114;p29"/>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5" name="Google Shape;7115;p2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6" name="Google Shape;7116;p29"/>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7" name="Google Shape;7117;p29"/>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8" name="Google Shape;7118;p29"/>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9" name="Google Shape;7119;p2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0" name="Google Shape;7120;p2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1" name="Google Shape;7121;p29"/>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2" name="Google Shape;7122;p2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3" name="Google Shape;7123;p29"/>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4" name="Google Shape;7124;p29"/>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5" name="Google Shape;7125;p2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6" name="Google Shape;7126;p2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7" name="Google Shape;7127;p29"/>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8" name="Google Shape;7128;p2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9" name="Google Shape;7129;p29"/>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0" name="Google Shape;7130;p29"/>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1" name="Google Shape;7131;p2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2" name="Google Shape;7132;p29"/>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3" name="Google Shape;7133;p29"/>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4" name="Google Shape;7134;p29"/>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5" name="Google Shape;7135;p2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6" name="Google Shape;7136;p29"/>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7" name="Google Shape;7137;p29"/>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8" name="Google Shape;7138;p29"/>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9" name="Google Shape;7139;p29"/>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0" name="Google Shape;7140;p2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1" name="Google Shape;7141;p2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2" name="Google Shape;7142;p2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3" name="Google Shape;7143;p2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4" name="Google Shape;7144;p29"/>
            <p:cNvSpPr/>
            <p:nvPr/>
          </p:nvSpPr>
          <p:spPr>
            <a:xfrm>
              <a:off x="2595449" y="1751378"/>
              <a:ext cx="0" cy="14"/>
            </a:xfrm>
            <a:custGeom>
              <a:rect b="b" l="l" r="r" t="t"/>
              <a:pathLst>
                <a:path extrusionOk="0" h="1" w="12000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5" name="Google Shape;7145;p2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6" name="Google Shape;7146;p2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7" name="Google Shape;7147;p2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8" name="Google Shape;7148;p29"/>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9" name="Google Shape;7149;p29"/>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0" name="Google Shape;7150;p2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1" name="Google Shape;7151;p29"/>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2" name="Google Shape;7152;p29"/>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3" name="Google Shape;7153;p29"/>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4" name="Google Shape;7154;p2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5" name="Google Shape;7155;p2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6" name="Google Shape;7156;p2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7" name="Google Shape;7157;p2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8" name="Google Shape;7158;p2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9" name="Google Shape;7159;p2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0" name="Google Shape;7160;p2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1" name="Google Shape;7161;p2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2" name="Google Shape;7162;p2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3" name="Google Shape;7163;p2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4" name="Google Shape;7164;p2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5" name="Google Shape;7165;p2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6" name="Google Shape;7166;p2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7" name="Google Shape;7167;p2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8" name="Google Shape;7168;p2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9" name="Google Shape;7169;p2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0" name="Google Shape;7170;p2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1" name="Google Shape;7171;p2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2" name="Google Shape;7172;p2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3" name="Google Shape;7173;p29"/>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4" name="Google Shape;7174;p29"/>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5" name="Google Shape;7175;p2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6" name="Google Shape;7176;p29"/>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7" name="Google Shape;7177;p29"/>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8" name="Google Shape;7178;p2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9" name="Google Shape;7179;p29"/>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0" name="Google Shape;7180;p29"/>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1" name="Google Shape;7181;p2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2" name="Google Shape;7182;p29"/>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3" name="Google Shape;7183;p29"/>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4" name="Google Shape;7184;p29"/>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5" name="Google Shape;7185;p29"/>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6" name="Google Shape;7186;p29"/>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7" name="Google Shape;7187;p29"/>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8" name="Google Shape;7188;p2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9" name="Google Shape;7189;p2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0" name="Google Shape;7190;p29"/>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1" name="Google Shape;7191;p2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2" name="Google Shape;7192;p29"/>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3" name="Google Shape;7193;p2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4" name="Google Shape;7194;p2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5" name="Google Shape;7195;p2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6" name="Google Shape;7196;p2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7" name="Google Shape;7197;p2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8" name="Google Shape;7198;p29"/>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9" name="Google Shape;7199;p29"/>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0" name="Google Shape;7200;p2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1" name="Google Shape;7201;p2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2" name="Google Shape;7202;p29"/>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3" name="Google Shape;7203;p29"/>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4" name="Google Shape;7204;p2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5" name="Google Shape;7205;p29"/>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6" name="Google Shape;7206;p29"/>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7" name="Google Shape;7207;p2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8" name="Google Shape;7208;p2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9" name="Google Shape;7209;p29"/>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0" name="Google Shape;7210;p29"/>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1" name="Google Shape;7211;p29"/>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2" name="Google Shape;7212;p29"/>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3" name="Google Shape;7213;p29"/>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4" name="Google Shape;7214;p2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5" name="Google Shape;7215;p2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6" name="Google Shape;7216;p29"/>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7" name="Google Shape;7217;p2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8" name="Google Shape;7218;p2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9" name="Google Shape;7219;p2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0" name="Google Shape;7220;p2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1" name="Google Shape;7221;p29"/>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2" name="Google Shape;7222;p29"/>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3" name="Google Shape;7223;p29"/>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4" name="Google Shape;7224;p29"/>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5" name="Google Shape;7225;p29"/>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6" name="Google Shape;7226;p2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7" name="Google Shape;7227;p29"/>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8" name="Google Shape;7228;p29"/>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9" name="Google Shape;7229;p2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0" name="Google Shape;7230;p2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1" name="Google Shape;7231;p2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2" name="Google Shape;7232;p2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3" name="Google Shape;7233;p29"/>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4" name="Google Shape;7234;p29"/>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5" name="Google Shape;7235;p29"/>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6" name="Google Shape;7236;p29"/>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7" name="Google Shape;7237;p29"/>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8" name="Google Shape;7238;p29"/>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9" name="Google Shape;7239;p29"/>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0" name="Google Shape;7240;p29"/>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1" name="Google Shape;7241;p29"/>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2" name="Google Shape;7242;p29"/>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3" name="Google Shape;7243;p29"/>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4" name="Google Shape;7244;p29"/>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5" name="Google Shape;7245;p29"/>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6" name="Google Shape;7246;p29"/>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7" name="Google Shape;7247;p29"/>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8" name="Google Shape;7248;p29"/>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9" name="Google Shape;7249;p29"/>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0" name="Google Shape;7250;p29"/>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1" name="Google Shape;7251;p29"/>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2" name="Google Shape;7252;p29"/>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3" name="Google Shape;7253;p29"/>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4" name="Google Shape;7254;p29"/>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5" name="Google Shape;7255;p29"/>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6" name="Google Shape;7256;p29"/>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7" name="Google Shape;7257;p29"/>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8" name="Google Shape;7258;p29"/>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9" name="Google Shape;7259;p29"/>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0" name="Google Shape;7260;p29"/>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1" name="Google Shape;7261;p29"/>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2" name="Google Shape;7262;p29"/>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3" name="Google Shape;7263;p2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4" name="Google Shape;7264;p2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5" name="Google Shape;7265;p2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6" name="Google Shape;7266;p2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7" name="Google Shape;7267;p2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8" name="Google Shape;7268;p2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9" name="Google Shape;7269;p2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0" name="Google Shape;7270;p2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1" name="Google Shape;7271;p2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2" name="Google Shape;7272;p2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3" name="Google Shape;7273;p2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4" name="Google Shape;7274;p2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5" name="Google Shape;7275;p2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6" name="Google Shape;7276;p2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7" name="Google Shape;7277;p2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8" name="Google Shape;7278;p2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9" name="Google Shape;7279;p29"/>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0" name="Google Shape;7280;p29"/>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1" name="Google Shape;7281;p29"/>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2" name="Google Shape;7282;p29"/>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3" name="Google Shape;7283;p29"/>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4" name="Google Shape;7284;p29"/>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5" name="Google Shape;7285;p29"/>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6" name="Google Shape;7286;p29"/>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7" name="Google Shape;7287;p29"/>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8" name="Google Shape;7288;p29"/>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9" name="Google Shape;7289;p29"/>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0" name="Google Shape;7290;p29"/>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1" name="Google Shape;7291;p29"/>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2" name="Google Shape;7292;p29"/>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3" name="Google Shape;7293;p29"/>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4" name="Google Shape;7294;p29"/>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5" name="Google Shape;7295;p29"/>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6" name="Google Shape;7296;p29"/>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7" name="Google Shape;7297;p29"/>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8" name="Google Shape;7298;p29"/>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9" name="Google Shape;7299;p29"/>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0" name="Google Shape;7300;p29"/>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1" name="Google Shape;7301;p29"/>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2" name="Google Shape;7302;p29"/>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3" name="Google Shape;7303;p2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4" name="Google Shape;7304;p2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5" name="Google Shape;7305;p2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6" name="Google Shape;7306;p29"/>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7" name="Google Shape;7307;p29"/>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8" name="Google Shape;7308;p2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9" name="Google Shape;7309;p29"/>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0" name="Google Shape;7310;p29"/>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1" name="Google Shape;7311;p29"/>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2" name="Google Shape;7312;p2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3" name="Google Shape;7313;p2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4" name="Google Shape;7314;p29"/>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5" name="Google Shape;7315;p2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6" name="Google Shape;7316;p29"/>
            <p:cNvSpPr/>
            <p:nvPr/>
          </p:nvSpPr>
          <p:spPr>
            <a:xfrm>
              <a:off x="2962544" y="2114806"/>
              <a:ext cx="0" cy="14"/>
            </a:xfrm>
            <a:custGeom>
              <a:rect b="b" l="l" r="r" t="t"/>
              <a:pathLst>
                <a:path extrusionOk="0" h="1" w="12000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7" name="Google Shape;7317;p29"/>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8" name="Google Shape;7318;p2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9" name="Google Shape;7319;p2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0" name="Google Shape;7320;p2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1" name="Google Shape;7321;p2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2" name="Google Shape;7322;p2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3" name="Google Shape;7323;p2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4" name="Google Shape;7324;p29"/>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5" name="Google Shape;7325;p29"/>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6" name="Google Shape;7326;p29"/>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7" name="Google Shape;7327;p29"/>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8" name="Google Shape;7328;p29"/>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9" name="Google Shape;7329;p29"/>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0" name="Google Shape;7330;p2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1" name="Google Shape;7331;p29"/>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2" name="Google Shape;7332;p29"/>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3" name="Google Shape;7333;p29"/>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4" name="Google Shape;7334;p29"/>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5" name="Google Shape;7335;p29"/>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6" name="Google Shape;7336;p2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7" name="Google Shape;7337;p29"/>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8" name="Google Shape;7338;p2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9" name="Google Shape;7339;p2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0" name="Google Shape;7340;p29"/>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1" name="Google Shape;7341;p2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2" name="Google Shape;7342;p2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3" name="Google Shape;7343;p29"/>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4" name="Google Shape;7344;p2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5" name="Google Shape;7345;p29"/>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6" name="Google Shape;7346;p29"/>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7" name="Google Shape;7347;p2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8" name="Google Shape;7348;p29"/>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9" name="Google Shape;7349;p2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0" name="Google Shape;7350;p29"/>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1" name="Google Shape;7351;p29"/>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2" name="Google Shape;7352;p29"/>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3" name="Google Shape;7353;p2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4" name="Google Shape;7354;p2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5" name="Google Shape;7355;p29"/>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6" name="Google Shape;7356;p29"/>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7" name="Google Shape;7357;p29"/>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8" name="Google Shape;7358;p29"/>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9" name="Google Shape;7359;p29"/>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0" name="Google Shape;7360;p2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1" name="Google Shape;7361;p2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2" name="Google Shape;7362;p2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3" name="Google Shape;7363;p2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4" name="Google Shape;7364;p2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5" name="Google Shape;7365;p2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6" name="Google Shape;7366;p29"/>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7" name="Google Shape;7367;p2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8" name="Google Shape;7368;p2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9" name="Google Shape;7369;p29"/>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0" name="Google Shape;7370;p2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1" name="Google Shape;7371;p2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2" name="Google Shape;7372;p2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3" name="Google Shape;7373;p2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4" name="Google Shape;7374;p2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5" name="Google Shape;7375;p2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6" name="Google Shape;7376;p2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7" name="Google Shape;7377;p29"/>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8" name="Google Shape;7378;p2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9" name="Google Shape;7379;p2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0" name="Google Shape;7380;p29"/>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1" name="Google Shape;7381;p29"/>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2" name="Google Shape;7382;p29"/>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3" name="Google Shape;7383;p29"/>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4" name="Google Shape;7384;p29"/>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5" name="Google Shape;7385;p29"/>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6" name="Google Shape;7386;p29"/>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7" name="Google Shape;7387;p2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8" name="Google Shape;7388;p29"/>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9" name="Google Shape;7389;p29"/>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0" name="Google Shape;7390;p29"/>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1" name="Google Shape;7391;p29"/>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2" name="Google Shape;7392;p2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3" name="Google Shape;7393;p29"/>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4" name="Google Shape;7394;p29"/>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5" name="Google Shape;7395;p29"/>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6" name="Google Shape;7396;p2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7" name="Google Shape;7397;p2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8" name="Google Shape;7398;p2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9" name="Google Shape;7399;p2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0" name="Google Shape;7400;p2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1" name="Google Shape;7401;p29"/>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2" name="Google Shape;7402;p29"/>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3" name="Google Shape;7403;p29"/>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4" name="Google Shape;7404;p29"/>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5" name="Google Shape;7405;p29"/>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6" name="Google Shape;7406;p29"/>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7" name="Google Shape;7407;p29"/>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8" name="Google Shape;7408;p29"/>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9" name="Google Shape;7409;p29"/>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0" name="Google Shape;7410;p29"/>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1" name="Google Shape;7411;p29"/>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2" name="Google Shape;7412;p29"/>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3" name="Google Shape;7413;p29"/>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4" name="Google Shape;7414;p29"/>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5" name="Google Shape;7415;p29"/>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6" name="Google Shape;7416;p29"/>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7" name="Google Shape;7417;p29"/>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8" name="Google Shape;7418;p29"/>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45" name="Shape 145"/>
        <p:cNvGrpSpPr/>
        <p:nvPr/>
      </p:nvGrpSpPr>
      <p:grpSpPr>
        <a:xfrm>
          <a:off x="0" y="0"/>
          <a:ext cx="0" cy="0"/>
          <a:chOff x="0" y="0"/>
          <a:chExt cx="0" cy="0"/>
        </a:xfrm>
      </p:grpSpPr>
      <p:sp>
        <p:nvSpPr>
          <p:cNvPr id="146" name="Google Shape;146;p3"/>
          <p:cNvSpPr txBox="1"/>
          <p:nvPr>
            <p:ph type="ctrTitle"/>
          </p:nvPr>
        </p:nvSpPr>
        <p:spPr>
          <a:xfrm flipH="1">
            <a:off x="6420225" y="359203"/>
            <a:ext cx="2003700" cy="946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a:t>MEETING OBJECTIVES</a:t>
            </a:r>
            <a:endParaRPr/>
          </a:p>
        </p:txBody>
      </p:sp>
      <p:sp>
        <p:nvSpPr>
          <p:cNvPr id="147" name="Google Shape;147;p3"/>
          <p:cNvSpPr txBox="1"/>
          <p:nvPr>
            <p:ph idx="1" type="subTitle"/>
          </p:nvPr>
        </p:nvSpPr>
        <p:spPr>
          <a:xfrm flipH="1">
            <a:off x="1221906" y="3209723"/>
            <a:ext cx="2576700" cy="1490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r>
              <a:rPr lang="en"/>
              <a:t>Despite being red, Mars is actually a cold place. It’s full of iron oxide dust, giving the planet its reddish cast</a:t>
            </a:r>
            <a:endParaRPr/>
          </a:p>
        </p:txBody>
      </p:sp>
      <p:sp>
        <p:nvSpPr>
          <p:cNvPr id="148" name="Google Shape;148;p3"/>
          <p:cNvSpPr txBox="1"/>
          <p:nvPr>
            <p:ph idx="2" type="subTitle"/>
          </p:nvPr>
        </p:nvSpPr>
        <p:spPr>
          <a:xfrm flipH="1">
            <a:off x="1950606" y="2956386"/>
            <a:ext cx="1848000" cy="3615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000"/>
              <a:buNone/>
            </a:pPr>
            <a:r>
              <a:rPr lang="en"/>
              <a:t>02</a:t>
            </a:r>
            <a:endParaRPr/>
          </a:p>
        </p:txBody>
      </p:sp>
      <p:pic>
        <p:nvPicPr>
          <p:cNvPr id="149" name="Google Shape;149;p3"/>
          <p:cNvPicPr preferRelativeResize="0"/>
          <p:nvPr/>
        </p:nvPicPr>
        <p:blipFill rotWithShape="1">
          <a:blip r:embed="rId3">
            <a:alphaModFix/>
          </a:blip>
          <a:srcRect b="0" l="12188" r="12189" t="0"/>
          <a:stretch/>
        </p:blipFill>
        <p:spPr>
          <a:xfrm>
            <a:off x="3941362" y="540000"/>
            <a:ext cx="2342700" cy="4639200"/>
          </a:xfrm>
          <a:prstGeom prst="rect">
            <a:avLst/>
          </a:prstGeom>
          <a:noFill/>
          <a:ln>
            <a:noFill/>
          </a:ln>
        </p:spPr>
      </p:pic>
      <p:sp>
        <p:nvSpPr>
          <p:cNvPr id="150" name="Google Shape;150;p3"/>
          <p:cNvSpPr txBox="1"/>
          <p:nvPr>
            <p:ph idx="3" type="subTitle"/>
          </p:nvPr>
        </p:nvSpPr>
        <p:spPr>
          <a:xfrm flipH="1">
            <a:off x="1228500" y="886975"/>
            <a:ext cx="2576700" cy="1490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r>
              <a:rPr lang="en" sz="1400"/>
              <a:t>Mercury is the closest planet to the Sun and the smallest one in the Solar System—it’s only a bit larger than our Moon</a:t>
            </a:r>
            <a:endParaRPr sz="1400"/>
          </a:p>
        </p:txBody>
      </p:sp>
      <p:sp>
        <p:nvSpPr>
          <p:cNvPr id="151" name="Google Shape;151;p3"/>
          <p:cNvSpPr txBox="1"/>
          <p:nvPr>
            <p:ph idx="4" type="subTitle"/>
          </p:nvPr>
        </p:nvSpPr>
        <p:spPr>
          <a:xfrm flipH="1">
            <a:off x="1957200" y="633638"/>
            <a:ext cx="1848000" cy="3615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000"/>
              <a:buNone/>
            </a:pPr>
            <a:r>
              <a:rPr lang="en" sz="2700">
                <a:solidFill>
                  <a:srgbClr val="2F2F2F"/>
                </a:solidFill>
              </a:rPr>
              <a:t>01</a:t>
            </a:r>
            <a:endParaRPr sz="2700">
              <a:solidFill>
                <a:srgbClr val="2F2F2F"/>
              </a:solidFill>
            </a:endParaRPr>
          </a:p>
        </p:txBody>
      </p:sp>
      <p:cxnSp>
        <p:nvCxnSpPr>
          <p:cNvPr id="152" name="Google Shape;152;p3"/>
          <p:cNvCxnSpPr/>
          <p:nvPr/>
        </p:nvCxnSpPr>
        <p:spPr>
          <a:xfrm rot="10800000">
            <a:off x="3330904" y="405210"/>
            <a:ext cx="380700" cy="0"/>
          </a:xfrm>
          <a:prstGeom prst="straightConnector1">
            <a:avLst/>
          </a:prstGeom>
          <a:noFill/>
          <a:ln cap="flat" cmpd="sng" w="19050">
            <a:solidFill>
              <a:srgbClr val="2F2F2F"/>
            </a:solidFill>
            <a:prstDash val="solid"/>
            <a:round/>
            <a:headEnd len="sm" w="sm" type="none"/>
            <a:tailEnd len="sm" w="sm" type="none"/>
          </a:ln>
        </p:spPr>
      </p:cxnSp>
      <p:cxnSp>
        <p:nvCxnSpPr>
          <p:cNvPr id="153" name="Google Shape;153;p3"/>
          <p:cNvCxnSpPr/>
          <p:nvPr/>
        </p:nvCxnSpPr>
        <p:spPr>
          <a:xfrm rot="10800000">
            <a:off x="3330904" y="2724810"/>
            <a:ext cx="3807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2" name="Shape 7422"/>
        <p:cNvGrpSpPr/>
        <p:nvPr/>
      </p:nvGrpSpPr>
      <p:grpSpPr>
        <a:xfrm>
          <a:off x="0" y="0"/>
          <a:ext cx="0" cy="0"/>
          <a:chOff x="0" y="0"/>
          <a:chExt cx="0" cy="0"/>
        </a:xfrm>
      </p:grpSpPr>
      <p:grpSp>
        <p:nvGrpSpPr>
          <p:cNvPr id="7423" name="Google Shape;7423;p30"/>
          <p:cNvGrpSpPr/>
          <p:nvPr/>
        </p:nvGrpSpPr>
        <p:grpSpPr>
          <a:xfrm>
            <a:off x="2126623" y="3607908"/>
            <a:ext cx="1102891" cy="760337"/>
            <a:chOff x="4967783" y="2151471"/>
            <a:chExt cx="3920691" cy="2702940"/>
          </a:xfrm>
        </p:grpSpPr>
        <p:grpSp>
          <p:nvGrpSpPr>
            <p:cNvPr id="7424" name="Google Shape;7424;p30"/>
            <p:cNvGrpSpPr/>
            <p:nvPr/>
          </p:nvGrpSpPr>
          <p:grpSpPr>
            <a:xfrm>
              <a:off x="5045709" y="2252109"/>
              <a:ext cx="3761071" cy="2501708"/>
              <a:chOff x="2691784" y="1805334"/>
              <a:chExt cx="3761071" cy="2501708"/>
            </a:xfrm>
          </p:grpSpPr>
          <p:sp>
            <p:nvSpPr>
              <p:cNvPr id="7425" name="Google Shape;7425;p3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6" name="Google Shape;7426;p3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7" name="Google Shape;7427;p3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8" name="Google Shape;7428;p3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9" name="Google Shape;7429;p3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0" name="Google Shape;7430;p3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1" name="Google Shape;7431;p3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32" name="Google Shape;7432;p30"/>
            <p:cNvGrpSpPr/>
            <p:nvPr/>
          </p:nvGrpSpPr>
          <p:grpSpPr>
            <a:xfrm>
              <a:off x="4967783" y="2151471"/>
              <a:ext cx="3920691" cy="2702940"/>
              <a:chOff x="2613858" y="1704696"/>
              <a:chExt cx="3920691" cy="2702940"/>
            </a:xfrm>
          </p:grpSpPr>
          <p:sp>
            <p:nvSpPr>
              <p:cNvPr id="7433" name="Google Shape;7433;p3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4" name="Google Shape;7434;p3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5" name="Google Shape;7435;p3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6" name="Google Shape;7436;p3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7" name="Google Shape;7437;p3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438" name="Google Shape;7438;p30"/>
          <p:cNvGrpSpPr/>
          <p:nvPr/>
        </p:nvGrpSpPr>
        <p:grpSpPr>
          <a:xfrm>
            <a:off x="3530532" y="1496185"/>
            <a:ext cx="1561911" cy="708581"/>
            <a:chOff x="3530532" y="1496185"/>
            <a:chExt cx="1561911" cy="708581"/>
          </a:xfrm>
        </p:grpSpPr>
        <p:grpSp>
          <p:nvGrpSpPr>
            <p:cNvPr id="7439" name="Google Shape;7439;p30"/>
            <p:cNvGrpSpPr/>
            <p:nvPr/>
          </p:nvGrpSpPr>
          <p:grpSpPr>
            <a:xfrm>
              <a:off x="3720318" y="1857562"/>
              <a:ext cx="1372125" cy="54"/>
              <a:chOff x="3720318" y="1857562"/>
              <a:chExt cx="1372125" cy="54"/>
            </a:xfrm>
          </p:grpSpPr>
          <p:cxnSp>
            <p:nvCxnSpPr>
              <p:cNvPr id="7440" name="Google Shape;7440;p30"/>
              <p:cNvCxnSpPr>
                <a:endCxn id="7441" idx="2"/>
              </p:cNvCxnSpPr>
              <p:nvPr/>
            </p:nvCxnSpPr>
            <p:spPr>
              <a:xfrm>
                <a:off x="4440243" y="1857616"/>
                <a:ext cx="173400" cy="0"/>
              </a:xfrm>
              <a:prstGeom prst="straightConnector1">
                <a:avLst/>
              </a:prstGeom>
              <a:noFill/>
              <a:ln cap="flat" cmpd="sng" w="9525">
                <a:solidFill>
                  <a:srgbClr val="A5B7C6"/>
                </a:solidFill>
                <a:prstDash val="solid"/>
                <a:round/>
                <a:headEnd len="sm" w="sm" type="none"/>
                <a:tailEnd len="sm" w="sm" type="none"/>
              </a:ln>
            </p:spPr>
          </p:cxnSp>
          <p:cxnSp>
            <p:nvCxnSpPr>
              <p:cNvPr id="7442" name="Google Shape;7442;p30"/>
              <p:cNvCxnSpPr/>
              <p:nvPr/>
            </p:nvCxnSpPr>
            <p:spPr>
              <a:xfrm>
                <a:off x="4074943" y="1857562"/>
                <a:ext cx="173400" cy="0"/>
              </a:xfrm>
              <a:prstGeom prst="straightConnector1">
                <a:avLst/>
              </a:prstGeom>
              <a:noFill/>
              <a:ln cap="flat" cmpd="sng" w="9525">
                <a:solidFill>
                  <a:srgbClr val="A5B7C6"/>
                </a:solidFill>
                <a:prstDash val="solid"/>
                <a:round/>
                <a:headEnd len="sm" w="sm" type="none"/>
                <a:tailEnd len="sm" w="sm" type="none"/>
              </a:ln>
            </p:spPr>
          </p:cxnSp>
          <p:cxnSp>
            <p:nvCxnSpPr>
              <p:cNvPr id="7443" name="Google Shape;7443;p30"/>
              <p:cNvCxnSpPr/>
              <p:nvPr/>
            </p:nvCxnSpPr>
            <p:spPr>
              <a:xfrm>
                <a:off x="3720318" y="1857562"/>
                <a:ext cx="173400" cy="0"/>
              </a:xfrm>
              <a:prstGeom prst="straightConnector1">
                <a:avLst/>
              </a:prstGeom>
              <a:noFill/>
              <a:ln cap="flat" cmpd="sng" w="9525">
                <a:solidFill>
                  <a:srgbClr val="A5B7C6"/>
                </a:solidFill>
                <a:prstDash val="solid"/>
                <a:round/>
                <a:headEnd len="sm" w="sm" type="none"/>
                <a:tailEnd len="sm" w="sm" type="none"/>
              </a:ln>
            </p:spPr>
          </p:cxnSp>
          <p:cxnSp>
            <p:nvCxnSpPr>
              <p:cNvPr id="7444" name="Google Shape;7444;p30"/>
              <p:cNvCxnSpPr>
                <a:stCxn id="7441" idx="6"/>
              </p:cNvCxnSpPr>
              <p:nvPr/>
            </p:nvCxnSpPr>
            <p:spPr>
              <a:xfrm>
                <a:off x="4801443" y="1857616"/>
                <a:ext cx="291000" cy="0"/>
              </a:xfrm>
              <a:prstGeom prst="straightConnector1">
                <a:avLst/>
              </a:prstGeom>
              <a:noFill/>
              <a:ln cap="flat" cmpd="sng" w="9525">
                <a:solidFill>
                  <a:srgbClr val="A5B7C6"/>
                </a:solidFill>
                <a:prstDash val="solid"/>
                <a:round/>
                <a:headEnd len="sm" w="sm" type="none"/>
                <a:tailEnd len="med" w="med" type="triangle"/>
              </a:ln>
            </p:spPr>
          </p:cxnSp>
        </p:grpSp>
        <p:grpSp>
          <p:nvGrpSpPr>
            <p:cNvPr id="7445" name="Google Shape;7445;p30"/>
            <p:cNvGrpSpPr/>
            <p:nvPr/>
          </p:nvGrpSpPr>
          <p:grpSpPr>
            <a:xfrm>
              <a:off x="3567462" y="1496185"/>
              <a:ext cx="286500" cy="272915"/>
              <a:chOff x="3567462" y="1496185"/>
              <a:chExt cx="286500" cy="272915"/>
            </a:xfrm>
          </p:grpSpPr>
          <p:cxnSp>
            <p:nvCxnSpPr>
              <p:cNvPr id="7446" name="Google Shape;7446;p30"/>
              <p:cNvCxnSpPr/>
              <p:nvPr/>
            </p:nvCxnSpPr>
            <p:spPr>
              <a:xfrm rot="10800000">
                <a:off x="3626625" y="1596000"/>
                <a:ext cx="0" cy="173100"/>
              </a:xfrm>
              <a:prstGeom prst="straightConnector1">
                <a:avLst/>
              </a:prstGeom>
              <a:noFill/>
              <a:ln cap="flat" cmpd="sng" w="9525">
                <a:solidFill>
                  <a:srgbClr val="A5B7C6"/>
                </a:solidFill>
                <a:prstDash val="solid"/>
                <a:round/>
                <a:headEnd len="sm" w="sm" type="none"/>
                <a:tailEnd len="sm" w="sm" type="none"/>
              </a:ln>
            </p:spPr>
          </p:cxnSp>
          <p:sp>
            <p:nvSpPr>
              <p:cNvPr id="7447" name="Google Shape;7447;p30"/>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48" name="Google Shape;7448;p3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9" name="Google Shape;7449;p3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50" name="Google Shape;7450;p30"/>
            <p:cNvGrpSpPr/>
            <p:nvPr/>
          </p:nvGrpSpPr>
          <p:grpSpPr>
            <a:xfrm>
              <a:off x="3929014" y="1960574"/>
              <a:ext cx="286500" cy="242342"/>
              <a:chOff x="3929014" y="1960574"/>
              <a:chExt cx="286500" cy="242342"/>
            </a:xfrm>
          </p:grpSpPr>
          <p:cxnSp>
            <p:nvCxnSpPr>
              <p:cNvPr id="7451" name="Google Shape;7451;p30"/>
              <p:cNvCxnSpPr/>
              <p:nvPr/>
            </p:nvCxnSpPr>
            <p:spPr>
              <a:xfrm rot="10800000">
                <a:off x="3988400" y="1960574"/>
                <a:ext cx="0" cy="144300"/>
              </a:xfrm>
              <a:prstGeom prst="straightConnector1">
                <a:avLst/>
              </a:prstGeom>
              <a:noFill/>
              <a:ln cap="flat" cmpd="sng" w="9525">
                <a:solidFill>
                  <a:srgbClr val="A5B7C6"/>
                </a:solidFill>
                <a:prstDash val="solid"/>
                <a:round/>
                <a:headEnd len="sm" w="sm" type="none"/>
                <a:tailEnd len="sm" w="sm" type="none"/>
              </a:ln>
            </p:spPr>
          </p:cxnSp>
          <p:sp>
            <p:nvSpPr>
              <p:cNvPr id="7452" name="Google Shape;7452;p30"/>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53" name="Google Shape;7453;p30"/>
            <p:cNvGrpSpPr/>
            <p:nvPr/>
          </p:nvGrpSpPr>
          <p:grpSpPr>
            <a:xfrm>
              <a:off x="4290828" y="1496185"/>
              <a:ext cx="286500" cy="272915"/>
              <a:chOff x="4290828" y="1496185"/>
              <a:chExt cx="286500" cy="272915"/>
            </a:xfrm>
          </p:grpSpPr>
          <p:cxnSp>
            <p:nvCxnSpPr>
              <p:cNvPr id="7454" name="Google Shape;7454;p30"/>
              <p:cNvCxnSpPr/>
              <p:nvPr/>
            </p:nvCxnSpPr>
            <p:spPr>
              <a:xfrm rot="10800000">
                <a:off x="4350000" y="1596000"/>
                <a:ext cx="0" cy="173100"/>
              </a:xfrm>
              <a:prstGeom prst="straightConnector1">
                <a:avLst/>
              </a:prstGeom>
              <a:noFill/>
              <a:ln cap="flat" cmpd="sng" w="9525">
                <a:solidFill>
                  <a:srgbClr val="A5B7C6"/>
                </a:solidFill>
                <a:prstDash val="solid"/>
                <a:round/>
                <a:headEnd len="sm" w="sm" type="none"/>
                <a:tailEnd len="sm" w="sm" type="none"/>
              </a:ln>
            </p:spPr>
          </p:cxnSp>
          <p:sp>
            <p:nvSpPr>
              <p:cNvPr id="7455" name="Google Shape;7455;p30"/>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56" name="Google Shape;7456;p3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1" name="Google Shape;7441;p3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57" name="Google Shape;7457;p30"/>
            <p:cNvGrpSpPr/>
            <p:nvPr/>
          </p:nvGrpSpPr>
          <p:grpSpPr>
            <a:xfrm>
              <a:off x="4657726" y="1959674"/>
              <a:ext cx="286500" cy="245092"/>
              <a:chOff x="4657726" y="1959674"/>
              <a:chExt cx="286500" cy="245092"/>
            </a:xfrm>
          </p:grpSpPr>
          <p:cxnSp>
            <p:nvCxnSpPr>
              <p:cNvPr id="7458" name="Google Shape;7458;p30"/>
              <p:cNvCxnSpPr/>
              <p:nvPr/>
            </p:nvCxnSpPr>
            <p:spPr>
              <a:xfrm rot="10800000">
                <a:off x="4707475" y="1959674"/>
                <a:ext cx="0" cy="145200"/>
              </a:xfrm>
              <a:prstGeom prst="straightConnector1">
                <a:avLst/>
              </a:prstGeom>
              <a:noFill/>
              <a:ln cap="flat" cmpd="sng" w="9525">
                <a:solidFill>
                  <a:srgbClr val="A5B7C6"/>
                </a:solidFill>
                <a:prstDash val="solid"/>
                <a:round/>
                <a:headEnd len="sm" w="sm" type="none"/>
                <a:tailEnd len="sm" w="sm" type="none"/>
              </a:ln>
            </p:spPr>
          </p:cxnSp>
          <p:sp>
            <p:nvSpPr>
              <p:cNvPr id="7459" name="Google Shape;7459;p3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460" name="Google Shape;7460;p30"/>
          <p:cNvGrpSpPr/>
          <p:nvPr/>
        </p:nvGrpSpPr>
        <p:grpSpPr>
          <a:xfrm>
            <a:off x="3512551" y="2358282"/>
            <a:ext cx="1597033" cy="378649"/>
            <a:chOff x="3512551" y="2358282"/>
            <a:chExt cx="1597033" cy="378649"/>
          </a:xfrm>
        </p:grpSpPr>
        <p:grpSp>
          <p:nvGrpSpPr>
            <p:cNvPr id="7461" name="Google Shape;7461;p30"/>
            <p:cNvGrpSpPr/>
            <p:nvPr/>
          </p:nvGrpSpPr>
          <p:grpSpPr>
            <a:xfrm>
              <a:off x="3738198" y="2553002"/>
              <a:ext cx="1145834" cy="117"/>
              <a:chOff x="3738198" y="2553002"/>
              <a:chExt cx="1145834" cy="117"/>
            </a:xfrm>
          </p:grpSpPr>
          <p:cxnSp>
            <p:nvCxnSpPr>
              <p:cNvPr id="7462" name="Google Shape;7462;p30"/>
              <p:cNvCxnSpPr/>
              <p:nvPr/>
            </p:nvCxnSpPr>
            <p:spPr>
              <a:xfrm>
                <a:off x="4195395" y="2553002"/>
                <a:ext cx="231600" cy="0"/>
              </a:xfrm>
              <a:prstGeom prst="straightConnector1">
                <a:avLst/>
              </a:prstGeom>
              <a:noFill/>
              <a:ln cap="flat" cmpd="sng" w="9525">
                <a:solidFill>
                  <a:srgbClr val="435D74"/>
                </a:solidFill>
                <a:prstDash val="solid"/>
                <a:round/>
                <a:headEnd len="sm" w="sm" type="none"/>
                <a:tailEnd len="sm" w="sm" type="none"/>
              </a:ln>
            </p:spPr>
          </p:cxnSp>
          <p:cxnSp>
            <p:nvCxnSpPr>
              <p:cNvPr id="7463" name="Google Shape;7463;p30"/>
              <p:cNvCxnSpPr/>
              <p:nvPr/>
            </p:nvCxnSpPr>
            <p:spPr>
              <a:xfrm>
                <a:off x="4652432" y="2553002"/>
                <a:ext cx="231600" cy="0"/>
              </a:xfrm>
              <a:prstGeom prst="straightConnector1">
                <a:avLst/>
              </a:prstGeom>
              <a:noFill/>
              <a:ln cap="flat" cmpd="sng" w="9525">
                <a:solidFill>
                  <a:srgbClr val="435D74"/>
                </a:solidFill>
                <a:prstDash val="solid"/>
                <a:round/>
                <a:headEnd len="sm" w="sm" type="none"/>
                <a:tailEnd len="sm" w="sm" type="none"/>
              </a:ln>
            </p:spPr>
          </p:cxnSp>
          <p:cxnSp>
            <p:nvCxnSpPr>
              <p:cNvPr id="7464" name="Google Shape;7464;p30"/>
              <p:cNvCxnSpPr>
                <a:stCxn id="7465" idx="6"/>
                <a:endCxn id="7466" idx="2"/>
              </p:cNvCxnSpPr>
              <p:nvPr/>
            </p:nvCxnSpPr>
            <p:spPr>
              <a:xfrm>
                <a:off x="3738198" y="2553119"/>
                <a:ext cx="231300" cy="0"/>
              </a:xfrm>
              <a:prstGeom prst="straightConnector1">
                <a:avLst/>
              </a:prstGeom>
              <a:noFill/>
              <a:ln cap="flat" cmpd="sng" w="9525">
                <a:solidFill>
                  <a:srgbClr val="435D74"/>
                </a:solidFill>
                <a:prstDash val="solid"/>
                <a:round/>
                <a:headEnd len="sm" w="sm" type="none"/>
                <a:tailEnd len="sm" w="sm" type="none"/>
              </a:ln>
            </p:spPr>
          </p:cxnSp>
        </p:grpSp>
        <p:grpSp>
          <p:nvGrpSpPr>
            <p:cNvPr id="7467" name="Google Shape;7467;p30"/>
            <p:cNvGrpSpPr/>
            <p:nvPr/>
          </p:nvGrpSpPr>
          <p:grpSpPr>
            <a:xfrm>
              <a:off x="3969644" y="2440153"/>
              <a:ext cx="225900" cy="296778"/>
              <a:chOff x="3969644" y="2440153"/>
              <a:chExt cx="225900" cy="296778"/>
            </a:xfrm>
          </p:grpSpPr>
          <p:cxnSp>
            <p:nvCxnSpPr>
              <p:cNvPr id="7468" name="Google Shape;7468;p30"/>
              <p:cNvCxnSpPr/>
              <p:nvPr/>
            </p:nvCxnSpPr>
            <p:spPr>
              <a:xfrm>
                <a:off x="4082390" y="2637031"/>
                <a:ext cx="0" cy="99900"/>
              </a:xfrm>
              <a:prstGeom prst="straightConnector1">
                <a:avLst/>
              </a:prstGeom>
              <a:noFill/>
              <a:ln cap="flat" cmpd="sng" w="9525">
                <a:solidFill>
                  <a:srgbClr val="435D74"/>
                </a:solidFill>
                <a:prstDash val="solid"/>
                <a:round/>
                <a:headEnd len="sm" w="sm" type="none"/>
                <a:tailEnd len="sm" w="sm" type="none"/>
              </a:ln>
            </p:spPr>
          </p:cxnSp>
          <p:sp>
            <p:nvSpPr>
              <p:cNvPr id="7466" name="Google Shape;7466;p30"/>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9" name="Google Shape;7469;p30"/>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70" name="Google Shape;7470;p30"/>
            <p:cNvGrpSpPr/>
            <p:nvPr/>
          </p:nvGrpSpPr>
          <p:grpSpPr>
            <a:xfrm>
              <a:off x="4426818" y="2358282"/>
              <a:ext cx="225600" cy="307471"/>
              <a:chOff x="4426818" y="2358282"/>
              <a:chExt cx="225600" cy="307471"/>
            </a:xfrm>
          </p:grpSpPr>
          <p:cxnSp>
            <p:nvCxnSpPr>
              <p:cNvPr id="7471" name="Google Shape;7471;p30"/>
              <p:cNvCxnSpPr>
                <a:stCxn id="7472" idx="0"/>
              </p:cNvCxnSpPr>
              <p:nvPr/>
            </p:nvCxnSpPr>
            <p:spPr>
              <a:xfrm rot="10800000">
                <a:off x="4539644" y="2358282"/>
                <a:ext cx="0" cy="110700"/>
              </a:xfrm>
              <a:prstGeom prst="straightConnector1">
                <a:avLst/>
              </a:prstGeom>
              <a:noFill/>
              <a:ln cap="flat" cmpd="sng" w="9525">
                <a:solidFill>
                  <a:srgbClr val="435D74"/>
                </a:solidFill>
                <a:prstDash val="solid"/>
                <a:round/>
                <a:headEnd len="sm" w="sm" type="none"/>
                <a:tailEnd len="sm" w="sm" type="none"/>
              </a:ln>
            </p:spPr>
          </p:cxnSp>
          <p:sp>
            <p:nvSpPr>
              <p:cNvPr id="7473" name="Google Shape;7473;p30"/>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2" name="Google Shape;7472;p30"/>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74" name="Google Shape;7474;p30"/>
            <p:cNvGrpSpPr/>
            <p:nvPr/>
          </p:nvGrpSpPr>
          <p:grpSpPr>
            <a:xfrm>
              <a:off x="4883984" y="2440153"/>
              <a:ext cx="225600" cy="296478"/>
              <a:chOff x="4883984" y="2440153"/>
              <a:chExt cx="225600" cy="296478"/>
            </a:xfrm>
          </p:grpSpPr>
          <p:cxnSp>
            <p:nvCxnSpPr>
              <p:cNvPr id="7475" name="Google Shape;7475;p30"/>
              <p:cNvCxnSpPr/>
              <p:nvPr/>
            </p:nvCxnSpPr>
            <p:spPr>
              <a:xfrm>
                <a:off x="4996858" y="2637031"/>
                <a:ext cx="0" cy="99600"/>
              </a:xfrm>
              <a:prstGeom prst="straightConnector1">
                <a:avLst/>
              </a:prstGeom>
              <a:noFill/>
              <a:ln cap="flat" cmpd="sng" w="9525">
                <a:solidFill>
                  <a:srgbClr val="435D74"/>
                </a:solidFill>
                <a:prstDash val="solid"/>
                <a:round/>
                <a:headEnd len="sm" w="sm" type="none"/>
                <a:tailEnd len="sm" w="sm" type="none"/>
              </a:ln>
            </p:spPr>
          </p:cxnSp>
          <p:sp>
            <p:nvSpPr>
              <p:cNvPr id="7476" name="Google Shape;7476;p30"/>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7" name="Google Shape;7477;p30"/>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78" name="Google Shape;7478;p30"/>
            <p:cNvGrpSpPr/>
            <p:nvPr/>
          </p:nvGrpSpPr>
          <p:grpSpPr>
            <a:xfrm>
              <a:off x="3512551" y="2358356"/>
              <a:ext cx="225647" cy="307629"/>
              <a:chOff x="2182679" y="2005014"/>
              <a:chExt cx="792300" cy="1080158"/>
            </a:xfrm>
          </p:grpSpPr>
          <p:cxnSp>
            <p:nvCxnSpPr>
              <p:cNvPr id="7479" name="Google Shape;7479;p30"/>
              <p:cNvCxnSpPr>
                <a:stCxn id="7480" idx="0"/>
              </p:cNvCxnSpPr>
              <p:nvPr/>
            </p:nvCxnSpPr>
            <p:spPr>
              <a:xfrm rot="10800000">
                <a:off x="2578961" y="2005014"/>
                <a:ext cx="0" cy="388800"/>
              </a:xfrm>
              <a:prstGeom prst="straightConnector1">
                <a:avLst/>
              </a:prstGeom>
              <a:noFill/>
              <a:ln cap="flat" cmpd="sng" w="9525">
                <a:solidFill>
                  <a:srgbClr val="435D74"/>
                </a:solidFill>
                <a:prstDash val="solid"/>
                <a:round/>
                <a:headEnd len="sm" w="sm" type="none"/>
                <a:tailEnd len="sm" w="sm" type="none"/>
              </a:ln>
            </p:spPr>
          </p:cxnSp>
          <p:sp>
            <p:nvSpPr>
              <p:cNvPr id="7465" name="Google Shape;7465;p3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0" name="Google Shape;7480;p3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481" name="Google Shape;7481;p30"/>
          <p:cNvGrpSpPr/>
          <p:nvPr/>
        </p:nvGrpSpPr>
        <p:grpSpPr>
          <a:xfrm>
            <a:off x="6872633" y="1182079"/>
            <a:ext cx="1559809" cy="722610"/>
            <a:chOff x="634175" y="2986275"/>
            <a:chExt cx="3147949" cy="1458344"/>
          </a:xfrm>
        </p:grpSpPr>
        <p:cxnSp>
          <p:nvCxnSpPr>
            <p:cNvPr id="7482" name="Google Shape;7482;p30"/>
            <p:cNvCxnSpPr>
              <a:stCxn id="7483" idx="4"/>
              <a:endCxn id="7484" idx="0"/>
            </p:cNvCxnSpPr>
            <p:nvPr/>
          </p:nvCxnSpPr>
          <p:spPr>
            <a:xfrm>
              <a:off x="929975" y="3577875"/>
              <a:ext cx="591600" cy="274800"/>
            </a:xfrm>
            <a:prstGeom prst="straightConnector1">
              <a:avLst/>
            </a:prstGeom>
            <a:noFill/>
            <a:ln cap="flat" cmpd="sng" w="9525">
              <a:solidFill>
                <a:srgbClr val="435D74"/>
              </a:solidFill>
              <a:prstDash val="solid"/>
              <a:round/>
              <a:headEnd len="sm" w="sm" type="none"/>
              <a:tailEnd len="sm" w="sm" type="none"/>
            </a:ln>
          </p:spPr>
        </p:cxnSp>
        <p:cxnSp>
          <p:nvCxnSpPr>
            <p:cNvPr id="7485" name="Google Shape;7485;p30"/>
            <p:cNvCxnSpPr>
              <a:stCxn id="7484" idx="0"/>
              <a:endCxn id="7486" idx="4"/>
            </p:cNvCxnSpPr>
            <p:nvPr/>
          </p:nvCxnSpPr>
          <p:spPr>
            <a:xfrm flipH="1" rot="10800000">
              <a:off x="1521366" y="3578219"/>
              <a:ext cx="686700" cy="274800"/>
            </a:xfrm>
            <a:prstGeom prst="straightConnector1">
              <a:avLst/>
            </a:prstGeom>
            <a:noFill/>
            <a:ln cap="flat" cmpd="sng" w="9525">
              <a:solidFill>
                <a:srgbClr val="435D74"/>
              </a:solidFill>
              <a:prstDash val="solid"/>
              <a:round/>
              <a:headEnd len="sm" w="sm" type="none"/>
              <a:tailEnd len="sm" w="sm" type="none"/>
            </a:ln>
          </p:spPr>
        </p:cxnSp>
        <p:cxnSp>
          <p:nvCxnSpPr>
            <p:cNvPr id="7487" name="Google Shape;7487;p30"/>
            <p:cNvCxnSpPr>
              <a:stCxn id="7486" idx="4"/>
              <a:endCxn id="7488" idx="0"/>
            </p:cNvCxnSpPr>
            <p:nvPr/>
          </p:nvCxnSpPr>
          <p:spPr>
            <a:xfrm>
              <a:off x="2208152" y="3577875"/>
              <a:ext cx="686700" cy="274800"/>
            </a:xfrm>
            <a:prstGeom prst="straightConnector1">
              <a:avLst/>
            </a:prstGeom>
            <a:noFill/>
            <a:ln cap="flat" cmpd="sng" w="9525">
              <a:solidFill>
                <a:srgbClr val="435D74"/>
              </a:solidFill>
              <a:prstDash val="solid"/>
              <a:round/>
              <a:headEnd len="sm" w="sm" type="none"/>
              <a:tailEnd len="sm" w="sm" type="none"/>
            </a:ln>
          </p:spPr>
        </p:cxnSp>
        <p:cxnSp>
          <p:nvCxnSpPr>
            <p:cNvPr id="7489" name="Google Shape;7489;p30"/>
            <p:cNvCxnSpPr>
              <a:stCxn id="7488" idx="0"/>
              <a:endCxn id="7490" idx="4"/>
            </p:cNvCxnSpPr>
            <p:nvPr/>
          </p:nvCxnSpPr>
          <p:spPr>
            <a:xfrm flipH="1" rot="10800000">
              <a:off x="2894933" y="3578218"/>
              <a:ext cx="591600" cy="274800"/>
            </a:xfrm>
            <a:prstGeom prst="straightConnector1">
              <a:avLst/>
            </a:prstGeom>
            <a:noFill/>
            <a:ln cap="flat" cmpd="sng" w="9525">
              <a:solidFill>
                <a:srgbClr val="435D74"/>
              </a:solidFill>
              <a:prstDash val="solid"/>
              <a:round/>
              <a:headEnd len="sm" w="sm" type="none"/>
              <a:tailEnd len="sm" w="sm" type="none"/>
            </a:ln>
          </p:spPr>
        </p:cxnSp>
        <p:sp>
          <p:nvSpPr>
            <p:cNvPr id="7490" name="Google Shape;7490;p3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7486" name="Google Shape;7486;p3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7483" name="Google Shape;7483;p3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7488" name="Google Shape;7488;p3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7484" name="Google Shape;7484;p3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grpSp>
      <p:grpSp>
        <p:nvGrpSpPr>
          <p:cNvPr id="7491" name="Google Shape;7491;p30"/>
          <p:cNvGrpSpPr/>
          <p:nvPr/>
        </p:nvGrpSpPr>
        <p:grpSpPr>
          <a:xfrm>
            <a:off x="3526424" y="2891987"/>
            <a:ext cx="1570719" cy="294123"/>
            <a:chOff x="998425" y="1182125"/>
            <a:chExt cx="1065400" cy="199500"/>
          </a:xfrm>
        </p:grpSpPr>
        <p:sp>
          <p:nvSpPr>
            <p:cNvPr id="7492" name="Google Shape;7492;p3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3" name="Google Shape;7493;p3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4" name="Google Shape;7494;p3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5" name="Google Shape;7495;p3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6" name="Google Shape;7496;p3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97" name="Google Shape;7497;p30"/>
          <p:cNvGrpSpPr/>
          <p:nvPr/>
        </p:nvGrpSpPr>
        <p:grpSpPr>
          <a:xfrm>
            <a:off x="6869680" y="2009474"/>
            <a:ext cx="1565716" cy="366729"/>
            <a:chOff x="1247650" y="2075423"/>
            <a:chExt cx="6648477" cy="1557238"/>
          </a:xfrm>
        </p:grpSpPr>
        <p:sp>
          <p:nvSpPr>
            <p:cNvPr id="7498" name="Google Shape;7498;p3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9" name="Google Shape;7499;p3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0" name="Google Shape;7500;p3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1" name="Google Shape;7501;p3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2" name="Google Shape;7502;p3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3" name="Google Shape;7503;p3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04" name="Google Shape;7504;p30"/>
          <p:cNvGrpSpPr/>
          <p:nvPr/>
        </p:nvGrpSpPr>
        <p:grpSpPr>
          <a:xfrm>
            <a:off x="6853992" y="3158289"/>
            <a:ext cx="1597061" cy="663440"/>
            <a:chOff x="6796238" y="3158297"/>
            <a:chExt cx="1630319" cy="677257"/>
          </a:xfrm>
        </p:grpSpPr>
        <p:cxnSp>
          <p:nvCxnSpPr>
            <p:cNvPr id="7505" name="Google Shape;7505;p30"/>
            <p:cNvCxnSpPr/>
            <p:nvPr/>
          </p:nvCxnSpPr>
          <p:spPr>
            <a:xfrm>
              <a:off x="7012244" y="3664854"/>
              <a:ext cx="0" cy="170700"/>
            </a:xfrm>
            <a:prstGeom prst="straightConnector1">
              <a:avLst/>
            </a:prstGeom>
            <a:noFill/>
            <a:ln cap="flat" cmpd="sng" w="9525">
              <a:solidFill>
                <a:srgbClr val="A5B7C6"/>
              </a:solidFill>
              <a:prstDash val="solid"/>
              <a:round/>
              <a:headEnd len="sm" w="sm" type="none"/>
              <a:tailEnd len="med" w="med" type="diamond"/>
            </a:ln>
          </p:spPr>
        </p:cxnSp>
        <p:cxnSp>
          <p:nvCxnSpPr>
            <p:cNvPr id="7506" name="Google Shape;7506;p30"/>
            <p:cNvCxnSpPr/>
            <p:nvPr/>
          </p:nvCxnSpPr>
          <p:spPr>
            <a:xfrm>
              <a:off x="7810957" y="3664854"/>
              <a:ext cx="0" cy="170700"/>
            </a:xfrm>
            <a:prstGeom prst="straightConnector1">
              <a:avLst/>
            </a:prstGeom>
            <a:noFill/>
            <a:ln cap="flat" cmpd="sng" w="9525">
              <a:solidFill>
                <a:srgbClr val="A5B7C6"/>
              </a:solidFill>
              <a:prstDash val="solid"/>
              <a:round/>
              <a:headEnd len="sm" w="sm" type="none"/>
              <a:tailEnd len="med" w="med" type="diamond"/>
            </a:ln>
          </p:spPr>
        </p:cxnSp>
        <p:cxnSp>
          <p:nvCxnSpPr>
            <p:cNvPr id="7507" name="Google Shape;7507;p30"/>
            <p:cNvCxnSpPr/>
            <p:nvPr/>
          </p:nvCxnSpPr>
          <p:spPr>
            <a:xfrm rot="10800000">
              <a:off x="8196652" y="3170826"/>
              <a:ext cx="0" cy="169800"/>
            </a:xfrm>
            <a:prstGeom prst="straightConnector1">
              <a:avLst/>
            </a:prstGeom>
            <a:noFill/>
            <a:ln cap="flat" cmpd="sng" w="9525">
              <a:solidFill>
                <a:srgbClr val="A5B7C6"/>
              </a:solidFill>
              <a:prstDash val="solid"/>
              <a:round/>
              <a:headEnd len="sm" w="sm" type="none"/>
              <a:tailEnd len="med" w="med" type="diamond"/>
            </a:ln>
          </p:spPr>
        </p:cxnSp>
        <p:cxnSp>
          <p:nvCxnSpPr>
            <p:cNvPr id="7508" name="Google Shape;7508;p30"/>
            <p:cNvCxnSpPr/>
            <p:nvPr/>
          </p:nvCxnSpPr>
          <p:spPr>
            <a:xfrm rot="10800000">
              <a:off x="7411601" y="3158297"/>
              <a:ext cx="0" cy="170700"/>
            </a:xfrm>
            <a:prstGeom prst="straightConnector1">
              <a:avLst/>
            </a:prstGeom>
            <a:noFill/>
            <a:ln cap="flat" cmpd="sng" w="9525">
              <a:solidFill>
                <a:srgbClr val="A5B7C6"/>
              </a:solidFill>
              <a:prstDash val="solid"/>
              <a:round/>
              <a:headEnd len="sm" w="sm" type="none"/>
              <a:tailEnd len="med" w="med" type="diamond"/>
            </a:ln>
          </p:spPr>
        </p:cxnSp>
        <p:grpSp>
          <p:nvGrpSpPr>
            <p:cNvPr id="7509" name="Google Shape;7509;p30"/>
            <p:cNvGrpSpPr/>
            <p:nvPr/>
          </p:nvGrpSpPr>
          <p:grpSpPr>
            <a:xfrm>
              <a:off x="6796238" y="3311904"/>
              <a:ext cx="1630319" cy="377697"/>
              <a:chOff x="6796238" y="3311904"/>
              <a:chExt cx="1630319" cy="377697"/>
            </a:xfrm>
          </p:grpSpPr>
          <p:sp>
            <p:nvSpPr>
              <p:cNvPr id="7510" name="Google Shape;7510;p30"/>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1" name="Google Shape;7511;p30"/>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2" name="Google Shape;7512;p30"/>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513" name="Google Shape;7513;p30"/>
          <p:cNvGrpSpPr/>
          <p:nvPr/>
        </p:nvGrpSpPr>
        <p:grpSpPr>
          <a:xfrm>
            <a:off x="5375130" y="1179681"/>
            <a:ext cx="1368606" cy="1593806"/>
            <a:chOff x="1839112" y="2209163"/>
            <a:chExt cx="1918159" cy="2233785"/>
          </a:xfrm>
        </p:grpSpPr>
        <p:sp>
          <p:nvSpPr>
            <p:cNvPr id="7514" name="Google Shape;7514;p3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5" name="Google Shape;7515;p3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6" name="Google Shape;7516;p3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517" name="Google Shape;7517;p30"/>
            <p:cNvCxnSpPr>
              <a:stCxn id="7514" idx="6"/>
              <a:endCxn id="7515" idx="2"/>
            </p:cNvCxnSpPr>
            <p:nvPr/>
          </p:nvCxnSpPr>
          <p:spPr>
            <a:xfrm>
              <a:off x="2414212" y="2496713"/>
              <a:ext cx="767700" cy="900"/>
            </a:xfrm>
            <a:prstGeom prst="bentConnector3">
              <a:avLst>
                <a:gd fmla="val -545368" name="adj1"/>
              </a:avLst>
            </a:prstGeom>
            <a:noFill/>
            <a:ln cap="flat" cmpd="sng" w="9525">
              <a:solidFill>
                <a:srgbClr val="325D79"/>
              </a:solidFill>
              <a:prstDash val="solid"/>
              <a:round/>
              <a:headEnd len="sm" w="sm" type="none"/>
              <a:tailEnd len="sm" w="sm" type="none"/>
            </a:ln>
          </p:spPr>
        </p:cxnSp>
        <p:cxnSp>
          <p:nvCxnSpPr>
            <p:cNvPr id="7518" name="Google Shape;7518;p30"/>
            <p:cNvCxnSpPr>
              <a:stCxn id="7515" idx="4"/>
              <a:endCxn id="7519" idx="0"/>
            </p:cNvCxnSpPr>
            <p:nvPr/>
          </p:nvCxnSpPr>
          <p:spPr>
            <a:xfrm rot="5400000">
              <a:off x="2669921" y="2240963"/>
              <a:ext cx="256500" cy="1343100"/>
            </a:xfrm>
            <a:prstGeom prst="bentConnector3">
              <a:avLst>
                <a:gd fmla="val 722626" name="adj1"/>
              </a:avLst>
            </a:prstGeom>
            <a:noFill/>
            <a:ln cap="flat" cmpd="sng" w="9525">
              <a:solidFill>
                <a:srgbClr val="325D79"/>
              </a:solidFill>
              <a:prstDash val="solid"/>
              <a:round/>
              <a:headEnd len="sm" w="sm" type="none"/>
              <a:tailEnd len="sm" w="sm" type="none"/>
            </a:ln>
          </p:spPr>
        </p:cxnSp>
        <p:cxnSp>
          <p:nvCxnSpPr>
            <p:cNvPr id="7520" name="Google Shape;7520;p30"/>
            <p:cNvCxnSpPr>
              <a:stCxn id="7519" idx="6"/>
              <a:endCxn id="7516" idx="2"/>
            </p:cNvCxnSpPr>
            <p:nvPr/>
          </p:nvCxnSpPr>
          <p:spPr>
            <a:xfrm>
              <a:off x="2414212" y="3328316"/>
              <a:ext cx="767700" cy="900"/>
            </a:xfrm>
            <a:prstGeom prst="bentConnector3">
              <a:avLst>
                <a:gd fmla="val -545368" name="adj1"/>
              </a:avLst>
            </a:prstGeom>
            <a:noFill/>
            <a:ln cap="flat" cmpd="sng" w="9525">
              <a:solidFill>
                <a:srgbClr val="325D79"/>
              </a:solidFill>
              <a:prstDash val="solid"/>
              <a:round/>
              <a:headEnd len="sm" w="sm" type="none"/>
              <a:tailEnd len="sm" w="sm" type="none"/>
            </a:ln>
          </p:spPr>
        </p:cxnSp>
        <p:cxnSp>
          <p:nvCxnSpPr>
            <p:cNvPr id="7521" name="Google Shape;7521;p30"/>
            <p:cNvCxnSpPr>
              <a:stCxn id="7516" idx="4"/>
              <a:endCxn id="7522" idx="0"/>
            </p:cNvCxnSpPr>
            <p:nvPr/>
          </p:nvCxnSpPr>
          <p:spPr>
            <a:xfrm rot="5400000">
              <a:off x="2672171" y="3070316"/>
              <a:ext cx="252000" cy="1343100"/>
            </a:xfrm>
            <a:prstGeom prst="bentConnector3">
              <a:avLst>
                <a:gd fmla="val 866782" name="adj1"/>
              </a:avLst>
            </a:prstGeom>
            <a:noFill/>
            <a:ln cap="flat" cmpd="sng" w="9525">
              <a:solidFill>
                <a:srgbClr val="325D79"/>
              </a:solidFill>
              <a:prstDash val="solid"/>
              <a:round/>
              <a:headEnd len="sm" w="sm" type="none"/>
              <a:tailEnd len="sm" w="sm" type="none"/>
            </a:ln>
          </p:spPr>
        </p:cxnSp>
        <p:sp>
          <p:nvSpPr>
            <p:cNvPr id="7519" name="Google Shape;7519;p3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2" name="Google Shape;7522;p3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3" name="Google Shape;7523;p3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524" name="Google Shape;7524;p30"/>
            <p:cNvCxnSpPr>
              <a:endCxn id="7523" idx="2"/>
            </p:cNvCxnSpPr>
            <p:nvPr/>
          </p:nvCxnSpPr>
          <p:spPr>
            <a:xfrm>
              <a:off x="2413871" y="4154498"/>
              <a:ext cx="768300" cy="900"/>
            </a:xfrm>
            <a:prstGeom prst="bentConnector3">
              <a:avLst>
                <a:gd fmla="val -544929" name="adj1"/>
              </a:avLst>
            </a:prstGeom>
            <a:noFill/>
            <a:ln cap="flat" cmpd="sng" w="9525">
              <a:solidFill>
                <a:srgbClr val="325D79"/>
              </a:solidFill>
              <a:prstDash val="solid"/>
              <a:round/>
              <a:headEnd len="sm" w="sm" type="none"/>
              <a:tailEnd len="sm" w="sm" type="none"/>
            </a:ln>
          </p:spPr>
        </p:cxnSp>
      </p:grpSp>
      <p:grpSp>
        <p:nvGrpSpPr>
          <p:cNvPr id="7525" name="Google Shape;7525;p30"/>
          <p:cNvGrpSpPr/>
          <p:nvPr/>
        </p:nvGrpSpPr>
        <p:grpSpPr>
          <a:xfrm>
            <a:off x="3507503" y="1185917"/>
            <a:ext cx="1637968" cy="154942"/>
            <a:chOff x="238125" y="2506075"/>
            <a:chExt cx="7115411" cy="673075"/>
          </a:xfrm>
        </p:grpSpPr>
        <p:sp>
          <p:nvSpPr>
            <p:cNvPr id="7526" name="Google Shape;7526;p3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7" name="Google Shape;7527;p3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8" name="Google Shape;7528;p3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9" name="Google Shape;7529;p3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0" name="Google Shape;7530;p3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31" name="Google Shape;7531;p30"/>
          <p:cNvGrpSpPr/>
          <p:nvPr/>
        </p:nvGrpSpPr>
        <p:grpSpPr>
          <a:xfrm>
            <a:off x="746187" y="1507514"/>
            <a:ext cx="2476762" cy="91743"/>
            <a:chOff x="1464850" y="436376"/>
            <a:chExt cx="6001362" cy="222300"/>
          </a:xfrm>
        </p:grpSpPr>
        <p:sp>
          <p:nvSpPr>
            <p:cNvPr id="7532" name="Google Shape;7532;p3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3" name="Google Shape;7533;p3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4" name="Google Shape;7534;p3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5" name="Google Shape;7535;p3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6" name="Google Shape;7536;p3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537" name="Google Shape;7537;p30"/>
            <p:cNvCxnSpPr/>
            <p:nvPr/>
          </p:nvCxnSpPr>
          <p:spPr>
            <a:xfrm>
              <a:off x="1798637" y="547513"/>
              <a:ext cx="988200" cy="0"/>
            </a:xfrm>
            <a:prstGeom prst="straightConnector1">
              <a:avLst/>
            </a:prstGeom>
            <a:noFill/>
            <a:ln cap="flat" cmpd="sng" w="9525">
              <a:solidFill>
                <a:srgbClr val="5F7D95"/>
              </a:solidFill>
              <a:prstDash val="solid"/>
              <a:round/>
              <a:headEnd len="sm" w="sm" type="none"/>
              <a:tailEnd len="sm" w="sm" type="none"/>
            </a:ln>
          </p:spPr>
        </p:cxnSp>
        <p:cxnSp>
          <p:nvCxnSpPr>
            <p:cNvPr id="7538" name="Google Shape;7538;p30"/>
            <p:cNvCxnSpPr/>
            <p:nvPr/>
          </p:nvCxnSpPr>
          <p:spPr>
            <a:xfrm>
              <a:off x="3276248" y="547513"/>
              <a:ext cx="988200" cy="0"/>
            </a:xfrm>
            <a:prstGeom prst="straightConnector1">
              <a:avLst/>
            </a:prstGeom>
            <a:noFill/>
            <a:ln cap="flat" cmpd="sng" w="9525">
              <a:solidFill>
                <a:srgbClr val="5F7D95"/>
              </a:solidFill>
              <a:prstDash val="solid"/>
              <a:round/>
              <a:headEnd len="sm" w="sm" type="none"/>
              <a:tailEnd len="sm" w="sm" type="none"/>
            </a:ln>
          </p:spPr>
        </p:cxnSp>
        <p:cxnSp>
          <p:nvCxnSpPr>
            <p:cNvPr id="7539" name="Google Shape;7539;p30"/>
            <p:cNvCxnSpPr/>
            <p:nvPr/>
          </p:nvCxnSpPr>
          <p:spPr>
            <a:xfrm>
              <a:off x="4753898" y="547513"/>
              <a:ext cx="988200" cy="0"/>
            </a:xfrm>
            <a:prstGeom prst="straightConnector1">
              <a:avLst/>
            </a:prstGeom>
            <a:noFill/>
            <a:ln cap="flat" cmpd="sng" w="9525">
              <a:solidFill>
                <a:srgbClr val="5F7D95"/>
              </a:solidFill>
              <a:prstDash val="solid"/>
              <a:round/>
              <a:headEnd len="sm" w="sm" type="none"/>
              <a:tailEnd len="sm" w="sm" type="none"/>
            </a:ln>
          </p:spPr>
        </p:cxnSp>
        <p:cxnSp>
          <p:nvCxnSpPr>
            <p:cNvPr id="7540" name="Google Shape;7540;p30"/>
            <p:cNvCxnSpPr/>
            <p:nvPr/>
          </p:nvCxnSpPr>
          <p:spPr>
            <a:xfrm>
              <a:off x="6143961" y="547513"/>
              <a:ext cx="988200" cy="0"/>
            </a:xfrm>
            <a:prstGeom prst="straightConnector1">
              <a:avLst/>
            </a:prstGeom>
            <a:noFill/>
            <a:ln cap="flat" cmpd="sng" w="9525">
              <a:solidFill>
                <a:srgbClr val="5F7D95"/>
              </a:solidFill>
              <a:prstDash val="solid"/>
              <a:round/>
              <a:headEnd len="sm" w="sm" type="none"/>
              <a:tailEnd len="sm" w="sm" type="none"/>
            </a:ln>
          </p:spPr>
        </p:cxnSp>
      </p:grpSp>
      <p:grpSp>
        <p:nvGrpSpPr>
          <p:cNvPr id="7541" name="Google Shape;7541;p30"/>
          <p:cNvGrpSpPr/>
          <p:nvPr/>
        </p:nvGrpSpPr>
        <p:grpSpPr>
          <a:xfrm>
            <a:off x="732455" y="2742980"/>
            <a:ext cx="1452710" cy="651923"/>
            <a:chOff x="803162" y="2667727"/>
            <a:chExt cx="1411906" cy="633611"/>
          </a:xfrm>
        </p:grpSpPr>
        <p:cxnSp>
          <p:nvCxnSpPr>
            <p:cNvPr id="7542" name="Google Shape;7542;p30"/>
            <p:cNvCxnSpPr>
              <a:stCxn id="7543" idx="2"/>
              <a:endCxn id="7544" idx="0"/>
            </p:cNvCxnSpPr>
            <p:nvPr/>
          </p:nvCxnSpPr>
          <p:spPr>
            <a:xfrm flipH="1" rot="-5400000">
              <a:off x="1629114" y="2672827"/>
              <a:ext cx="129300" cy="369300"/>
            </a:xfrm>
            <a:prstGeom prst="bentConnector3">
              <a:avLst>
                <a:gd fmla="val -10724" name="adj1"/>
              </a:avLst>
            </a:prstGeom>
            <a:noFill/>
            <a:ln cap="flat" cmpd="sng" w="9525">
              <a:solidFill>
                <a:srgbClr val="C2C2C2"/>
              </a:solidFill>
              <a:prstDash val="solid"/>
              <a:round/>
              <a:headEnd len="sm" w="sm" type="none"/>
              <a:tailEnd len="sm" w="sm" type="none"/>
            </a:ln>
          </p:spPr>
        </p:cxnSp>
        <p:cxnSp>
          <p:nvCxnSpPr>
            <p:cNvPr id="7545" name="Google Shape;7545;p30"/>
            <p:cNvCxnSpPr>
              <a:stCxn id="7546" idx="0"/>
              <a:endCxn id="7543" idx="2"/>
            </p:cNvCxnSpPr>
            <p:nvPr/>
          </p:nvCxnSpPr>
          <p:spPr>
            <a:xfrm rot="-5400000">
              <a:off x="1259830" y="2672682"/>
              <a:ext cx="129300" cy="369300"/>
            </a:xfrm>
            <a:prstGeom prst="bentConnector3">
              <a:avLst>
                <a:gd fmla="val 110649" name="adj1"/>
              </a:avLst>
            </a:prstGeom>
            <a:noFill/>
            <a:ln cap="flat" cmpd="sng" w="9525">
              <a:solidFill>
                <a:srgbClr val="C2C2C2"/>
              </a:solidFill>
              <a:prstDash val="solid"/>
              <a:round/>
              <a:headEnd len="sm" w="sm" type="none"/>
              <a:tailEnd len="sm" w="sm" type="none"/>
            </a:ln>
          </p:spPr>
        </p:cxnSp>
        <p:cxnSp>
          <p:nvCxnSpPr>
            <p:cNvPr id="7547" name="Google Shape;7547;p30"/>
            <p:cNvCxnSpPr>
              <a:stCxn id="7546" idx="2"/>
              <a:endCxn id="7548" idx="0"/>
            </p:cNvCxnSpPr>
            <p:nvPr/>
          </p:nvCxnSpPr>
          <p:spPr>
            <a:xfrm flipH="1" rot="-5400000">
              <a:off x="1163380" y="3023532"/>
              <a:ext cx="129300" cy="176400"/>
            </a:xfrm>
            <a:prstGeom prst="bentConnector3">
              <a:avLst>
                <a:gd fmla="val -16247" name="adj1"/>
              </a:avLst>
            </a:prstGeom>
            <a:noFill/>
            <a:ln cap="flat" cmpd="sng" w="9525">
              <a:solidFill>
                <a:srgbClr val="C2C2C2"/>
              </a:solidFill>
              <a:prstDash val="solid"/>
              <a:round/>
              <a:headEnd len="sm" w="sm" type="none"/>
              <a:tailEnd len="sm" w="sm" type="none"/>
            </a:ln>
          </p:spPr>
        </p:cxnSp>
        <p:cxnSp>
          <p:nvCxnSpPr>
            <p:cNvPr id="7549" name="Google Shape;7549;p30"/>
            <p:cNvCxnSpPr>
              <a:stCxn id="7550" idx="0"/>
              <a:endCxn id="7546" idx="2"/>
            </p:cNvCxnSpPr>
            <p:nvPr/>
          </p:nvCxnSpPr>
          <p:spPr>
            <a:xfrm rot="-5400000">
              <a:off x="987062" y="3023388"/>
              <a:ext cx="129300" cy="176400"/>
            </a:xfrm>
            <a:prstGeom prst="bentConnector3">
              <a:avLst>
                <a:gd fmla="val 116172" name="adj1"/>
              </a:avLst>
            </a:prstGeom>
            <a:noFill/>
            <a:ln cap="flat" cmpd="sng" w="9525">
              <a:solidFill>
                <a:srgbClr val="C2C2C2"/>
              </a:solidFill>
              <a:prstDash val="solid"/>
              <a:round/>
              <a:headEnd len="sm" w="sm" type="none"/>
              <a:tailEnd len="sm" w="sm" type="none"/>
            </a:ln>
          </p:spPr>
        </p:cxnSp>
        <p:cxnSp>
          <p:nvCxnSpPr>
            <p:cNvPr id="7551" name="Google Shape;7551;p30"/>
            <p:cNvCxnSpPr>
              <a:stCxn id="7544" idx="2"/>
              <a:endCxn id="7552" idx="0"/>
            </p:cNvCxnSpPr>
            <p:nvPr/>
          </p:nvCxnSpPr>
          <p:spPr>
            <a:xfrm flipH="1" rot="-5400000">
              <a:off x="1901948" y="3023532"/>
              <a:ext cx="129300" cy="176400"/>
            </a:xfrm>
            <a:prstGeom prst="bentConnector3">
              <a:avLst>
                <a:gd fmla="val -16247" name="adj1"/>
              </a:avLst>
            </a:prstGeom>
            <a:noFill/>
            <a:ln cap="flat" cmpd="sng" w="9525">
              <a:solidFill>
                <a:srgbClr val="C2C2C2"/>
              </a:solidFill>
              <a:prstDash val="solid"/>
              <a:round/>
              <a:headEnd len="sm" w="sm" type="none"/>
              <a:tailEnd len="sm" w="sm" type="none"/>
            </a:ln>
          </p:spPr>
        </p:cxnSp>
        <p:cxnSp>
          <p:nvCxnSpPr>
            <p:cNvPr id="7553" name="Google Shape;7553;p30"/>
            <p:cNvCxnSpPr>
              <a:stCxn id="7554" idx="0"/>
              <a:endCxn id="7544" idx="2"/>
            </p:cNvCxnSpPr>
            <p:nvPr/>
          </p:nvCxnSpPr>
          <p:spPr>
            <a:xfrm rot="-5400000">
              <a:off x="1725631" y="3023388"/>
              <a:ext cx="129300" cy="176400"/>
            </a:xfrm>
            <a:prstGeom prst="bentConnector3">
              <a:avLst>
                <a:gd fmla="val 116172" name="adj1"/>
              </a:avLst>
            </a:prstGeom>
            <a:noFill/>
            <a:ln cap="flat" cmpd="sng" w="9525">
              <a:solidFill>
                <a:srgbClr val="C2C2C2"/>
              </a:solidFill>
              <a:prstDash val="solid"/>
              <a:round/>
              <a:headEnd len="sm" w="sm" type="none"/>
              <a:tailEnd len="sm" w="sm" type="none"/>
            </a:ln>
          </p:spPr>
        </p:cxnSp>
        <p:sp>
          <p:nvSpPr>
            <p:cNvPr id="7550" name="Google Shape;7550;p30"/>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7548" name="Google Shape;7548;p30"/>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7554" name="Google Shape;7554;p30"/>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7552" name="Google Shape;7552;p30"/>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7544" name="Google Shape;7544;p30"/>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7546" name="Google Shape;7546;p30"/>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7543" name="Google Shape;7543;p30"/>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grpSp>
        <p:nvGrpSpPr>
          <p:cNvPr id="7555" name="Google Shape;7555;p30"/>
          <p:cNvGrpSpPr/>
          <p:nvPr/>
        </p:nvGrpSpPr>
        <p:grpSpPr>
          <a:xfrm>
            <a:off x="732456" y="1178518"/>
            <a:ext cx="2518541" cy="209309"/>
            <a:chOff x="803163" y="1111966"/>
            <a:chExt cx="2447800" cy="203430"/>
          </a:xfrm>
        </p:grpSpPr>
        <p:grpSp>
          <p:nvGrpSpPr>
            <p:cNvPr id="7556" name="Google Shape;7556;p30"/>
            <p:cNvGrpSpPr/>
            <p:nvPr/>
          </p:nvGrpSpPr>
          <p:grpSpPr>
            <a:xfrm>
              <a:off x="1958180" y="1111966"/>
              <a:ext cx="588019" cy="121396"/>
              <a:chOff x="4808316" y="2800065"/>
              <a:chExt cx="1999386" cy="412910"/>
            </a:xfrm>
          </p:grpSpPr>
          <p:sp>
            <p:nvSpPr>
              <p:cNvPr id="7557" name="Google Shape;7557;p3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58" name="Google Shape;7558;p30"/>
              <p:cNvGrpSpPr/>
              <p:nvPr/>
            </p:nvGrpSpPr>
            <p:grpSpPr>
              <a:xfrm>
                <a:off x="4808316" y="2800065"/>
                <a:ext cx="92400" cy="411825"/>
                <a:chOff x="845575" y="2563700"/>
                <a:chExt cx="92400" cy="411825"/>
              </a:xfrm>
            </p:grpSpPr>
            <p:cxnSp>
              <p:nvCxnSpPr>
                <p:cNvPr id="7559" name="Google Shape;7559;p3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60" name="Google Shape;7560;p3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cxnSp>
          <p:nvCxnSpPr>
            <p:cNvPr id="7561" name="Google Shape;7561;p30"/>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562" name="Google Shape;7562;p30"/>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63" name="Google Shape;7563;p30"/>
            <p:cNvGrpSpPr/>
            <p:nvPr/>
          </p:nvGrpSpPr>
          <p:grpSpPr>
            <a:xfrm>
              <a:off x="803163" y="1111974"/>
              <a:ext cx="591158" cy="121545"/>
              <a:chOff x="803163" y="1111974"/>
              <a:chExt cx="591158" cy="121545"/>
            </a:xfrm>
          </p:grpSpPr>
          <p:grpSp>
            <p:nvGrpSpPr>
              <p:cNvPr id="7564" name="Google Shape;7564;p30"/>
              <p:cNvGrpSpPr/>
              <p:nvPr/>
            </p:nvGrpSpPr>
            <p:grpSpPr>
              <a:xfrm>
                <a:off x="803163" y="1111974"/>
                <a:ext cx="27175" cy="121077"/>
                <a:chOff x="845575" y="2563700"/>
                <a:chExt cx="92400" cy="411825"/>
              </a:xfrm>
            </p:grpSpPr>
            <p:cxnSp>
              <p:nvCxnSpPr>
                <p:cNvPr id="7565" name="Google Shape;7565;p3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66" name="Google Shape;7566;p3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67" name="Google Shape;7567;p30"/>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68" name="Google Shape;7568;p30"/>
            <p:cNvGrpSpPr/>
            <p:nvPr/>
          </p:nvGrpSpPr>
          <p:grpSpPr>
            <a:xfrm>
              <a:off x="1381910" y="1194219"/>
              <a:ext cx="588340" cy="121177"/>
              <a:chOff x="1381910" y="1194219"/>
              <a:chExt cx="588340" cy="121177"/>
            </a:xfrm>
          </p:grpSpPr>
          <p:grpSp>
            <p:nvGrpSpPr>
              <p:cNvPr id="7569" name="Google Shape;7569;p30"/>
              <p:cNvGrpSpPr/>
              <p:nvPr/>
            </p:nvGrpSpPr>
            <p:grpSpPr>
              <a:xfrm rot="10800000">
                <a:off x="1381910" y="1194319"/>
                <a:ext cx="27175" cy="121077"/>
                <a:chOff x="2070100" y="2563700"/>
                <a:chExt cx="92400" cy="411825"/>
              </a:xfrm>
            </p:grpSpPr>
            <p:cxnSp>
              <p:nvCxnSpPr>
                <p:cNvPr id="7570" name="Google Shape;7570;p3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71" name="Google Shape;7571;p3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72" name="Google Shape;7572;p30"/>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73" name="Google Shape;7573;p30"/>
            <p:cNvGrpSpPr/>
            <p:nvPr/>
          </p:nvGrpSpPr>
          <p:grpSpPr>
            <a:xfrm>
              <a:off x="2532079" y="1194219"/>
              <a:ext cx="704928" cy="121177"/>
              <a:chOff x="2532079" y="1194219"/>
              <a:chExt cx="704928" cy="121177"/>
            </a:xfrm>
          </p:grpSpPr>
          <p:grpSp>
            <p:nvGrpSpPr>
              <p:cNvPr id="7574" name="Google Shape;7574;p30"/>
              <p:cNvGrpSpPr/>
              <p:nvPr/>
            </p:nvGrpSpPr>
            <p:grpSpPr>
              <a:xfrm rot="10800000">
                <a:off x="2532079" y="1194319"/>
                <a:ext cx="27175" cy="121077"/>
                <a:chOff x="2070100" y="2563700"/>
                <a:chExt cx="92400" cy="411825"/>
              </a:xfrm>
            </p:grpSpPr>
            <p:cxnSp>
              <p:nvCxnSpPr>
                <p:cNvPr id="7575" name="Google Shape;7575;p3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76" name="Google Shape;7576;p3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77" name="Google Shape;7577;p30"/>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578" name="Google Shape;7578;p30"/>
          <p:cNvGrpSpPr/>
          <p:nvPr/>
        </p:nvGrpSpPr>
        <p:grpSpPr>
          <a:xfrm>
            <a:off x="3525467" y="3875150"/>
            <a:ext cx="1567778" cy="491677"/>
            <a:chOff x="5194708" y="3484366"/>
            <a:chExt cx="3148148" cy="987304"/>
          </a:xfrm>
        </p:grpSpPr>
        <p:grpSp>
          <p:nvGrpSpPr>
            <p:cNvPr id="7579" name="Google Shape;7579;p30"/>
            <p:cNvGrpSpPr/>
            <p:nvPr/>
          </p:nvGrpSpPr>
          <p:grpSpPr>
            <a:xfrm>
              <a:off x="7531521" y="3484366"/>
              <a:ext cx="811335" cy="987304"/>
              <a:chOff x="3379425" y="1617275"/>
              <a:chExt cx="1090650" cy="1327200"/>
            </a:xfrm>
          </p:grpSpPr>
          <p:sp>
            <p:nvSpPr>
              <p:cNvPr id="7580" name="Google Shape;7580;p3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1" name="Google Shape;7581;p3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2" name="Google Shape;7582;p3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83" name="Google Shape;7583;p30"/>
            <p:cNvGrpSpPr/>
            <p:nvPr/>
          </p:nvGrpSpPr>
          <p:grpSpPr>
            <a:xfrm>
              <a:off x="6752546" y="3484366"/>
              <a:ext cx="811428" cy="987304"/>
              <a:chOff x="2332275" y="1617275"/>
              <a:chExt cx="1090775" cy="1327200"/>
            </a:xfrm>
          </p:grpSpPr>
          <p:sp>
            <p:nvSpPr>
              <p:cNvPr id="7584" name="Google Shape;7584;p3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5" name="Google Shape;7585;p3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6" name="Google Shape;7586;p3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87" name="Google Shape;7587;p30"/>
            <p:cNvGrpSpPr/>
            <p:nvPr/>
          </p:nvGrpSpPr>
          <p:grpSpPr>
            <a:xfrm>
              <a:off x="5973664" y="3484366"/>
              <a:ext cx="811335" cy="987304"/>
              <a:chOff x="1285250" y="1617275"/>
              <a:chExt cx="1090650" cy="1327200"/>
            </a:xfrm>
          </p:grpSpPr>
          <p:sp>
            <p:nvSpPr>
              <p:cNvPr id="7588" name="Google Shape;7588;p3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9" name="Google Shape;7589;p3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0" name="Google Shape;7590;p3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91" name="Google Shape;7591;p30"/>
            <p:cNvGrpSpPr/>
            <p:nvPr/>
          </p:nvGrpSpPr>
          <p:grpSpPr>
            <a:xfrm>
              <a:off x="5194708" y="3484366"/>
              <a:ext cx="811409" cy="987304"/>
              <a:chOff x="238125" y="1617275"/>
              <a:chExt cx="1090750" cy="1327200"/>
            </a:xfrm>
          </p:grpSpPr>
          <p:sp>
            <p:nvSpPr>
              <p:cNvPr id="7592" name="Google Shape;7592;p3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3" name="Google Shape;7593;p3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4" name="Google Shape;7594;p3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595" name="Google Shape;7595;p30"/>
          <p:cNvGrpSpPr/>
          <p:nvPr/>
        </p:nvGrpSpPr>
        <p:grpSpPr>
          <a:xfrm>
            <a:off x="3486076" y="3355561"/>
            <a:ext cx="1616964" cy="346256"/>
            <a:chOff x="1808063" y="4294338"/>
            <a:chExt cx="3370782" cy="721817"/>
          </a:xfrm>
        </p:grpSpPr>
        <p:sp>
          <p:nvSpPr>
            <p:cNvPr id="7596" name="Google Shape;7596;p3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7" name="Google Shape;7597;p3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8" name="Google Shape;7598;p3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9" name="Google Shape;7599;p3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0" name="Google Shape;7600;p3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1" name="Google Shape;7601;p3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2" name="Google Shape;7602;p3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3" name="Google Shape;7603;p3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4" name="Google Shape;7604;p3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5" name="Google Shape;7605;p3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06" name="Google Shape;7606;p30"/>
          <p:cNvGrpSpPr/>
          <p:nvPr/>
        </p:nvGrpSpPr>
        <p:grpSpPr>
          <a:xfrm>
            <a:off x="764288" y="3641590"/>
            <a:ext cx="1295882" cy="646587"/>
            <a:chOff x="834100" y="3642869"/>
            <a:chExt cx="1259483" cy="628426"/>
          </a:xfrm>
        </p:grpSpPr>
        <p:sp>
          <p:nvSpPr>
            <p:cNvPr id="7607" name="Google Shape;7607;p3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8" name="Google Shape;7608;p3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9" name="Google Shape;7609;p3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0" name="Google Shape;7610;p3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1" name="Google Shape;7611;p3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2" name="Google Shape;7612;p3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3" name="Google Shape;7613;p3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4" name="Google Shape;7614;p3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5" name="Google Shape;7615;p3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6" name="Google Shape;7616;p3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7" name="Google Shape;7617;p3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8" name="Google Shape;7618;p3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9" name="Google Shape;7619;p3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0" name="Google Shape;7620;p3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1" name="Google Shape;7621;p3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2" name="Google Shape;7622;p3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3" name="Google Shape;7623;p3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4" name="Google Shape;7624;p3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5" name="Google Shape;7625;p3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6" name="Google Shape;7626;p3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7" name="Google Shape;7627;p3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8" name="Google Shape;7628;p3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9" name="Google Shape;7629;p3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0" name="Google Shape;7630;p3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1" name="Google Shape;7631;p3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632" name="Google Shape;7632;p30"/>
            <p:cNvGrpSpPr/>
            <p:nvPr/>
          </p:nvGrpSpPr>
          <p:grpSpPr>
            <a:xfrm>
              <a:off x="1360364" y="3847835"/>
              <a:ext cx="208119" cy="224359"/>
              <a:chOff x="1360769" y="3847100"/>
              <a:chExt cx="208119" cy="224359"/>
            </a:xfrm>
          </p:grpSpPr>
          <p:sp>
            <p:nvSpPr>
              <p:cNvPr id="7633" name="Google Shape;7633;p3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4" name="Google Shape;7634;p3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5" name="Google Shape;7635;p3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6" name="Google Shape;7636;p3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7" name="Google Shape;7637;p3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8" name="Google Shape;7638;p3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9" name="Google Shape;7639;p3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0" name="Google Shape;7640;p3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1" name="Google Shape;7641;p3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2" name="Google Shape;7642;p3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3" name="Google Shape;7643;p3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4" name="Google Shape;7644;p3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5" name="Google Shape;7645;p3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6" name="Google Shape;7646;p3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7" name="Google Shape;7647;p3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8" name="Google Shape;7648;p3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9" name="Google Shape;7649;p3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0" name="Google Shape;7650;p3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1" name="Google Shape;7651;p3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2" name="Google Shape;7652;p3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653" name="Google Shape;7653;p3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4" name="Google Shape;7654;p3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5" name="Google Shape;7655;p3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6" name="Google Shape;7656;p3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7" name="Google Shape;7657;p3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8" name="Google Shape;7658;p3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9" name="Google Shape;7659;p3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0" name="Google Shape;7660;p3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1" name="Google Shape;7661;p3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2" name="Google Shape;7662;p3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3" name="Google Shape;7663;p3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4" name="Google Shape;7664;p3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5" name="Google Shape;7665;p3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6" name="Google Shape;7666;p3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67" name="Google Shape;7667;p30"/>
          <p:cNvGrpSpPr/>
          <p:nvPr/>
        </p:nvGrpSpPr>
        <p:grpSpPr>
          <a:xfrm rot="5400000">
            <a:off x="5977401" y="3438088"/>
            <a:ext cx="164064" cy="1414916"/>
            <a:chOff x="4428249" y="1369375"/>
            <a:chExt cx="36905" cy="429569"/>
          </a:xfrm>
        </p:grpSpPr>
        <p:sp>
          <p:nvSpPr>
            <p:cNvPr id="7668" name="Google Shape;7668;p3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9" name="Google Shape;7669;p3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0" name="Google Shape;7670;p3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1" name="Google Shape;7671;p3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2" name="Google Shape;7672;p3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3" name="Google Shape;7673;p3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4" name="Google Shape;7674;p3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5" name="Google Shape;7675;p3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6" name="Google Shape;7676;p3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7" name="Google Shape;7677;p3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8" name="Google Shape;7678;p3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9" name="Google Shape;7679;p3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0" name="Google Shape;7680;p3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1" name="Google Shape;7681;p3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2" name="Google Shape;7682;p3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3" name="Google Shape;7683;p3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4" name="Google Shape;7684;p3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5" name="Google Shape;7685;p3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6" name="Google Shape;7686;p3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7" name="Google Shape;7687;p3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8" name="Google Shape;7688;p3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9" name="Google Shape;7689;p3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0" name="Google Shape;7690;p3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1" name="Google Shape;7691;p3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2" name="Google Shape;7692;p3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3" name="Google Shape;7693;p3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4" name="Google Shape;7694;p3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5" name="Google Shape;7695;p3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6" name="Google Shape;7696;p3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7" name="Google Shape;7697;p3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8" name="Google Shape;7698;p3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9" name="Google Shape;7699;p3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00" name="Google Shape;7700;p30"/>
          <p:cNvGrpSpPr/>
          <p:nvPr/>
        </p:nvGrpSpPr>
        <p:grpSpPr>
          <a:xfrm flipH="1" rot="10800000">
            <a:off x="5349830" y="3026630"/>
            <a:ext cx="1419207" cy="24808"/>
            <a:chOff x="219558" y="4738465"/>
            <a:chExt cx="5852400" cy="102300"/>
          </a:xfrm>
        </p:grpSpPr>
        <p:cxnSp>
          <p:nvCxnSpPr>
            <p:cNvPr id="7701" name="Google Shape;7701;p3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702" name="Google Shape;7702;p3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3" name="Google Shape;7703;p3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4" name="Google Shape;7704;p3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5" name="Google Shape;7705;p3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6" name="Google Shape;7706;p3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07" name="Google Shape;7707;p30"/>
          <p:cNvGrpSpPr/>
          <p:nvPr/>
        </p:nvGrpSpPr>
        <p:grpSpPr>
          <a:xfrm>
            <a:off x="5361148" y="3399694"/>
            <a:ext cx="1396569" cy="385016"/>
            <a:chOff x="5286284" y="2966544"/>
            <a:chExt cx="1396569" cy="385016"/>
          </a:xfrm>
        </p:grpSpPr>
        <p:cxnSp>
          <p:nvCxnSpPr>
            <p:cNvPr id="7708" name="Google Shape;7708;p3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709" name="Google Shape;7709;p3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710" name="Google Shape;7710;p30"/>
            <p:cNvGrpSpPr/>
            <p:nvPr/>
          </p:nvGrpSpPr>
          <p:grpSpPr>
            <a:xfrm>
              <a:off x="5287688" y="3173364"/>
              <a:ext cx="1395165" cy="74100"/>
              <a:chOff x="5287688" y="3173364"/>
              <a:chExt cx="1395165" cy="74100"/>
            </a:xfrm>
          </p:grpSpPr>
          <p:cxnSp>
            <p:nvCxnSpPr>
              <p:cNvPr id="7711" name="Google Shape;7711;p30"/>
              <p:cNvCxnSpPr/>
              <p:nvPr/>
            </p:nvCxnSpPr>
            <p:spPr>
              <a:xfrm>
                <a:off x="6682853" y="3173540"/>
                <a:ext cx="0" cy="73800"/>
              </a:xfrm>
              <a:prstGeom prst="straightConnector1">
                <a:avLst/>
              </a:prstGeom>
              <a:noFill/>
              <a:ln cap="flat" cmpd="sng" w="9525">
                <a:solidFill>
                  <a:srgbClr val="5F7D95"/>
                </a:solidFill>
                <a:prstDash val="solid"/>
                <a:round/>
                <a:headEnd len="sm" w="sm" type="none"/>
                <a:tailEnd len="sm" w="sm" type="none"/>
              </a:ln>
            </p:spPr>
          </p:cxnSp>
          <p:cxnSp>
            <p:nvCxnSpPr>
              <p:cNvPr id="7712" name="Google Shape;7712;p30"/>
              <p:cNvCxnSpPr/>
              <p:nvPr/>
            </p:nvCxnSpPr>
            <p:spPr>
              <a:xfrm>
                <a:off x="5287688" y="3210371"/>
                <a:ext cx="1394700" cy="0"/>
              </a:xfrm>
              <a:prstGeom prst="straightConnector1">
                <a:avLst/>
              </a:prstGeom>
              <a:noFill/>
              <a:ln cap="flat" cmpd="sng" w="9525">
                <a:solidFill>
                  <a:srgbClr val="5F7D95"/>
                </a:solidFill>
                <a:prstDash val="solid"/>
                <a:round/>
                <a:headEnd len="sm" w="sm" type="none"/>
                <a:tailEnd len="sm" w="sm" type="none"/>
              </a:ln>
            </p:spPr>
          </p:cxnSp>
          <p:cxnSp>
            <p:nvCxnSpPr>
              <p:cNvPr id="7713" name="Google Shape;7713;p30"/>
              <p:cNvCxnSpPr/>
              <p:nvPr/>
            </p:nvCxnSpPr>
            <p:spPr>
              <a:xfrm>
                <a:off x="5518476"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7714" name="Google Shape;7714;p30"/>
              <p:cNvCxnSpPr/>
              <p:nvPr/>
            </p:nvCxnSpPr>
            <p:spPr>
              <a:xfrm>
                <a:off x="5287935"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7715" name="Google Shape;7715;p30"/>
              <p:cNvCxnSpPr/>
              <p:nvPr/>
            </p:nvCxnSpPr>
            <p:spPr>
              <a:xfrm>
                <a:off x="5751239"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7716" name="Google Shape;7716;p30"/>
              <p:cNvCxnSpPr/>
              <p:nvPr/>
            </p:nvCxnSpPr>
            <p:spPr>
              <a:xfrm>
                <a:off x="5982252"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7717" name="Google Shape;7717;p30"/>
              <p:cNvCxnSpPr/>
              <p:nvPr/>
            </p:nvCxnSpPr>
            <p:spPr>
              <a:xfrm>
                <a:off x="6216184"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7718" name="Google Shape;7718;p30"/>
              <p:cNvCxnSpPr/>
              <p:nvPr/>
            </p:nvCxnSpPr>
            <p:spPr>
              <a:xfrm>
                <a:off x="6449534" y="3173364"/>
                <a:ext cx="0" cy="74100"/>
              </a:xfrm>
              <a:prstGeom prst="straightConnector1">
                <a:avLst/>
              </a:prstGeom>
              <a:noFill/>
              <a:ln cap="flat" cmpd="sng" w="9525">
                <a:solidFill>
                  <a:srgbClr val="5F7D95"/>
                </a:solidFill>
                <a:prstDash val="solid"/>
                <a:round/>
                <a:headEnd len="sm" w="sm" type="none"/>
                <a:tailEnd len="sm" w="sm" type="none"/>
              </a:ln>
            </p:spPr>
          </p:cxnSp>
        </p:grpSp>
        <p:cxnSp>
          <p:nvCxnSpPr>
            <p:cNvPr id="7719" name="Google Shape;7719;p3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720" name="Google Shape;7720;p30"/>
          <p:cNvGrpSpPr/>
          <p:nvPr/>
        </p:nvGrpSpPr>
        <p:grpSpPr>
          <a:xfrm>
            <a:off x="2047214" y="1818470"/>
            <a:ext cx="1182275" cy="662027"/>
            <a:chOff x="2029517" y="1732295"/>
            <a:chExt cx="1149067" cy="643432"/>
          </a:xfrm>
        </p:grpSpPr>
        <p:grpSp>
          <p:nvGrpSpPr>
            <p:cNvPr id="7721" name="Google Shape;7721;p30"/>
            <p:cNvGrpSpPr/>
            <p:nvPr/>
          </p:nvGrpSpPr>
          <p:grpSpPr>
            <a:xfrm>
              <a:off x="2708660" y="1746937"/>
              <a:ext cx="455426" cy="244429"/>
              <a:chOff x="2700693" y="1746937"/>
              <a:chExt cx="455426" cy="244429"/>
            </a:xfrm>
          </p:grpSpPr>
          <p:grpSp>
            <p:nvGrpSpPr>
              <p:cNvPr id="7722" name="Google Shape;7722;p30"/>
              <p:cNvGrpSpPr/>
              <p:nvPr/>
            </p:nvGrpSpPr>
            <p:grpSpPr>
              <a:xfrm>
                <a:off x="2905682" y="1782817"/>
                <a:ext cx="250437" cy="208549"/>
                <a:chOff x="2905682" y="1782817"/>
                <a:chExt cx="250437" cy="208549"/>
              </a:xfrm>
            </p:grpSpPr>
            <p:cxnSp>
              <p:nvCxnSpPr>
                <p:cNvPr id="7723" name="Google Shape;7723;p3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sm" w="sm" type="none"/>
                  <a:tailEnd len="sm" w="sm" type="none"/>
                </a:ln>
              </p:spPr>
            </p:cxnSp>
            <p:sp>
              <p:nvSpPr>
                <p:cNvPr id="7724" name="Google Shape;7724;p3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25" name="Google Shape;7725;p30"/>
              <p:cNvGrpSpPr/>
              <p:nvPr/>
            </p:nvGrpSpPr>
            <p:grpSpPr>
              <a:xfrm>
                <a:off x="2700693" y="1746937"/>
                <a:ext cx="449966" cy="72374"/>
                <a:chOff x="2700693" y="1746937"/>
                <a:chExt cx="449966" cy="72374"/>
              </a:xfrm>
            </p:grpSpPr>
            <p:cxnSp>
              <p:nvCxnSpPr>
                <p:cNvPr id="7726" name="Google Shape;7726;p3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sm" w="sm" type="none"/>
                  <a:tailEnd len="sm" w="sm" type="none"/>
                </a:ln>
              </p:spPr>
            </p:cxnSp>
            <p:sp>
              <p:nvSpPr>
                <p:cNvPr id="7727" name="Google Shape;7727;p3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728" name="Google Shape;7728;p30"/>
            <p:cNvGrpSpPr/>
            <p:nvPr/>
          </p:nvGrpSpPr>
          <p:grpSpPr>
            <a:xfrm>
              <a:off x="2029517" y="1732295"/>
              <a:ext cx="1149067" cy="643432"/>
              <a:chOff x="2029517" y="1732295"/>
              <a:chExt cx="1149067" cy="643432"/>
            </a:xfrm>
          </p:grpSpPr>
          <p:grpSp>
            <p:nvGrpSpPr>
              <p:cNvPr id="7729" name="Google Shape;7729;p30"/>
              <p:cNvGrpSpPr/>
              <p:nvPr/>
            </p:nvGrpSpPr>
            <p:grpSpPr>
              <a:xfrm>
                <a:off x="2703618" y="2103152"/>
                <a:ext cx="474966" cy="260017"/>
                <a:chOff x="2703618" y="2103152"/>
                <a:chExt cx="474966" cy="260017"/>
              </a:xfrm>
            </p:grpSpPr>
            <p:grpSp>
              <p:nvGrpSpPr>
                <p:cNvPr id="7730" name="Google Shape;7730;p30"/>
                <p:cNvGrpSpPr/>
                <p:nvPr/>
              </p:nvGrpSpPr>
              <p:grpSpPr>
                <a:xfrm>
                  <a:off x="2703618" y="2290640"/>
                  <a:ext cx="450291" cy="72529"/>
                  <a:chOff x="2703618" y="2290640"/>
                  <a:chExt cx="450291" cy="72529"/>
                </a:xfrm>
              </p:grpSpPr>
              <p:cxnSp>
                <p:nvCxnSpPr>
                  <p:cNvPr id="7731" name="Google Shape;7731;p3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sm" w="sm" type="none"/>
                    <a:tailEnd len="sm" w="sm" type="none"/>
                  </a:ln>
                </p:spPr>
              </p:cxnSp>
              <p:sp>
                <p:nvSpPr>
                  <p:cNvPr id="7732" name="Google Shape;7732;p3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33" name="Google Shape;7733;p30"/>
                <p:cNvGrpSpPr/>
                <p:nvPr/>
              </p:nvGrpSpPr>
              <p:grpSpPr>
                <a:xfrm>
                  <a:off x="2908607" y="2103152"/>
                  <a:ext cx="269977" cy="223538"/>
                  <a:chOff x="2908607" y="2103152"/>
                  <a:chExt cx="269977" cy="223538"/>
                </a:xfrm>
              </p:grpSpPr>
              <p:cxnSp>
                <p:nvCxnSpPr>
                  <p:cNvPr id="7734" name="Google Shape;7734;p3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sm" w="sm" type="none"/>
                    <a:tailEnd len="sm" w="sm" type="none"/>
                  </a:ln>
                </p:spPr>
              </p:cxnSp>
              <p:sp>
                <p:nvSpPr>
                  <p:cNvPr id="7735" name="Google Shape;7735;p3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736" name="Google Shape;7736;p30"/>
              <p:cNvGrpSpPr/>
              <p:nvPr/>
            </p:nvGrpSpPr>
            <p:grpSpPr>
              <a:xfrm>
                <a:off x="2029517" y="1732295"/>
                <a:ext cx="685827" cy="643432"/>
                <a:chOff x="2029517" y="1732295"/>
                <a:chExt cx="685827" cy="643432"/>
              </a:xfrm>
            </p:grpSpPr>
            <p:sp>
              <p:nvSpPr>
                <p:cNvPr id="7737" name="Google Shape;7737;p3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38" name="Google Shape;7738;p30"/>
                <p:cNvGrpSpPr/>
                <p:nvPr/>
              </p:nvGrpSpPr>
              <p:grpSpPr>
                <a:xfrm>
                  <a:off x="2158948" y="1732295"/>
                  <a:ext cx="556396" cy="333108"/>
                  <a:chOff x="2158948" y="1732295"/>
                  <a:chExt cx="556396" cy="333108"/>
                </a:xfrm>
              </p:grpSpPr>
              <p:cxnSp>
                <p:nvCxnSpPr>
                  <p:cNvPr id="7739" name="Google Shape;7739;p3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sm" w="sm" type="none"/>
                    <a:tailEnd len="sm" w="sm" type="none"/>
                  </a:ln>
                </p:spPr>
              </p:cxnSp>
              <p:sp>
                <p:nvSpPr>
                  <p:cNvPr id="7740" name="Google Shape;7740;p3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41" name="Google Shape;7741;p30"/>
                <p:cNvGrpSpPr/>
                <p:nvPr/>
              </p:nvGrpSpPr>
              <p:grpSpPr>
                <a:xfrm>
                  <a:off x="2159908" y="2065057"/>
                  <a:ext cx="550885" cy="310670"/>
                  <a:chOff x="2159908" y="2065057"/>
                  <a:chExt cx="550885" cy="310670"/>
                </a:xfrm>
              </p:grpSpPr>
              <p:cxnSp>
                <p:nvCxnSpPr>
                  <p:cNvPr id="7742" name="Google Shape;7742;p3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sm" w="sm" type="none"/>
                    <a:tailEnd len="sm" w="sm" type="none"/>
                  </a:ln>
                </p:spPr>
              </p:cxnSp>
              <p:sp>
                <p:nvSpPr>
                  <p:cNvPr id="7743" name="Google Shape;7743;p3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grpSp>
        <p:nvGrpSpPr>
          <p:cNvPr id="7744" name="Google Shape;7744;p30"/>
          <p:cNvGrpSpPr/>
          <p:nvPr/>
        </p:nvGrpSpPr>
        <p:grpSpPr>
          <a:xfrm>
            <a:off x="732462" y="1766083"/>
            <a:ext cx="962652" cy="810058"/>
            <a:chOff x="844912" y="1681380"/>
            <a:chExt cx="935612" cy="787305"/>
          </a:xfrm>
        </p:grpSpPr>
        <p:grpSp>
          <p:nvGrpSpPr>
            <p:cNvPr id="7745" name="Google Shape;7745;p30"/>
            <p:cNvGrpSpPr/>
            <p:nvPr/>
          </p:nvGrpSpPr>
          <p:grpSpPr>
            <a:xfrm>
              <a:off x="844912" y="1819635"/>
              <a:ext cx="329837" cy="510016"/>
              <a:chOff x="844912" y="1819635"/>
              <a:chExt cx="329837" cy="510016"/>
            </a:xfrm>
          </p:grpSpPr>
          <p:sp>
            <p:nvSpPr>
              <p:cNvPr id="7746" name="Google Shape;7746;p30"/>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7" name="Google Shape;7747;p30"/>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8" name="Google Shape;7748;p30"/>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9" name="Google Shape;7749;p30"/>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0" name="Google Shape;7750;p30"/>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1" name="Google Shape;7751;p30"/>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52" name="Google Shape;7752;p30"/>
            <p:cNvGrpSpPr/>
            <p:nvPr/>
          </p:nvGrpSpPr>
          <p:grpSpPr>
            <a:xfrm>
              <a:off x="1284601" y="2158168"/>
              <a:ext cx="495923" cy="310517"/>
              <a:chOff x="1284601" y="2158168"/>
              <a:chExt cx="495923" cy="310517"/>
            </a:xfrm>
          </p:grpSpPr>
          <p:sp>
            <p:nvSpPr>
              <p:cNvPr id="7753" name="Google Shape;7753;p3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54" name="Google Shape;7754;p30"/>
              <p:cNvGrpSpPr/>
              <p:nvPr/>
            </p:nvGrpSpPr>
            <p:grpSpPr>
              <a:xfrm>
                <a:off x="1507666" y="2158168"/>
                <a:ext cx="272858" cy="310517"/>
                <a:chOff x="1507666" y="2158168"/>
                <a:chExt cx="272858" cy="310517"/>
              </a:xfrm>
            </p:grpSpPr>
            <p:grpSp>
              <p:nvGrpSpPr>
                <p:cNvPr id="7755" name="Google Shape;7755;p30"/>
                <p:cNvGrpSpPr/>
                <p:nvPr/>
              </p:nvGrpSpPr>
              <p:grpSpPr>
                <a:xfrm>
                  <a:off x="1507666" y="2176104"/>
                  <a:ext cx="166395" cy="273150"/>
                  <a:chOff x="1507666" y="2176104"/>
                  <a:chExt cx="166395" cy="273150"/>
                </a:xfrm>
              </p:grpSpPr>
              <p:sp>
                <p:nvSpPr>
                  <p:cNvPr id="7756" name="Google Shape;7756;p30"/>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7" name="Google Shape;7757;p30"/>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8" name="Google Shape;7758;p30"/>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9" name="Google Shape;7759;p30"/>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0" name="Google Shape;7760;p30"/>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1" name="Google Shape;7761;p30"/>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2" name="Google Shape;7762;p30"/>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63" name="Google Shape;7763;p3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4" name="Google Shape;7764;p3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765" name="Google Shape;7765;p30"/>
            <p:cNvGrpSpPr/>
            <p:nvPr/>
          </p:nvGrpSpPr>
          <p:grpSpPr>
            <a:xfrm>
              <a:off x="1284601" y="1681380"/>
              <a:ext cx="495923" cy="310517"/>
              <a:chOff x="1284601" y="1681380"/>
              <a:chExt cx="495923" cy="310517"/>
            </a:xfrm>
          </p:grpSpPr>
          <p:sp>
            <p:nvSpPr>
              <p:cNvPr id="7766" name="Google Shape;7766;p3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67" name="Google Shape;7767;p30"/>
              <p:cNvGrpSpPr/>
              <p:nvPr/>
            </p:nvGrpSpPr>
            <p:grpSpPr>
              <a:xfrm>
                <a:off x="1507666" y="1681380"/>
                <a:ext cx="272858" cy="310517"/>
                <a:chOff x="1507666" y="1681380"/>
                <a:chExt cx="272858" cy="310517"/>
              </a:xfrm>
            </p:grpSpPr>
            <p:grpSp>
              <p:nvGrpSpPr>
                <p:cNvPr id="7768" name="Google Shape;7768;p30"/>
                <p:cNvGrpSpPr/>
                <p:nvPr/>
              </p:nvGrpSpPr>
              <p:grpSpPr>
                <a:xfrm>
                  <a:off x="1507666" y="1700120"/>
                  <a:ext cx="166395" cy="272984"/>
                  <a:chOff x="1507666" y="1700120"/>
                  <a:chExt cx="166395" cy="272984"/>
                </a:xfrm>
              </p:grpSpPr>
              <p:sp>
                <p:nvSpPr>
                  <p:cNvPr id="7769" name="Google Shape;7769;p30"/>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0" name="Google Shape;7770;p30"/>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1" name="Google Shape;7771;p30"/>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2" name="Google Shape;7772;p30"/>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3" name="Google Shape;7773;p30"/>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4" name="Google Shape;7774;p30"/>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5" name="Google Shape;7775;p30"/>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76" name="Google Shape;7776;p3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7" name="Google Shape;7777;p3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7778" name="Google Shape;7778;p30"/>
          <p:cNvGrpSpPr/>
          <p:nvPr/>
        </p:nvGrpSpPr>
        <p:grpSpPr>
          <a:xfrm>
            <a:off x="6841403" y="2533512"/>
            <a:ext cx="1622269" cy="552443"/>
            <a:chOff x="6894650" y="2574740"/>
            <a:chExt cx="1445100" cy="492111"/>
          </a:xfrm>
        </p:grpSpPr>
        <p:sp>
          <p:nvSpPr>
            <p:cNvPr id="7779" name="Google Shape;7779;p3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0" name="Google Shape;7780;p3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1" name="Google Shape;7781;p3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2" name="Google Shape;7782;p3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3" name="Google Shape;7783;p3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784" name="Google Shape;7784;p30"/>
            <p:cNvCxnSpPr/>
            <p:nvPr/>
          </p:nvCxnSpPr>
          <p:spPr>
            <a:xfrm>
              <a:off x="6894650" y="2821921"/>
              <a:ext cx="1445100" cy="0"/>
            </a:xfrm>
            <a:prstGeom prst="straightConnector1">
              <a:avLst/>
            </a:prstGeom>
            <a:noFill/>
            <a:ln cap="flat" cmpd="sng" w="9525">
              <a:solidFill>
                <a:srgbClr val="869FB2"/>
              </a:solidFill>
              <a:prstDash val="solid"/>
              <a:round/>
              <a:headEnd len="sm" w="sm" type="none"/>
              <a:tailEnd len="sm" w="sm" type="none"/>
            </a:ln>
          </p:spPr>
        </p:cxnSp>
      </p:grpSp>
      <p:grpSp>
        <p:nvGrpSpPr>
          <p:cNvPr id="7785" name="Google Shape;7785;p30"/>
          <p:cNvGrpSpPr/>
          <p:nvPr/>
        </p:nvGrpSpPr>
        <p:grpSpPr>
          <a:xfrm>
            <a:off x="6860946" y="3907768"/>
            <a:ext cx="1583206" cy="475705"/>
            <a:chOff x="6953919" y="3907920"/>
            <a:chExt cx="1377300" cy="475705"/>
          </a:xfrm>
        </p:grpSpPr>
        <p:cxnSp>
          <p:nvCxnSpPr>
            <p:cNvPr id="7786" name="Google Shape;7786;p30"/>
            <p:cNvCxnSpPr/>
            <p:nvPr/>
          </p:nvCxnSpPr>
          <p:spPr>
            <a:xfrm rot="10800000">
              <a:off x="7118546" y="4100689"/>
              <a:ext cx="0" cy="185100"/>
            </a:xfrm>
            <a:prstGeom prst="straightConnector1">
              <a:avLst/>
            </a:prstGeom>
            <a:noFill/>
            <a:ln cap="flat" cmpd="sng" w="19050">
              <a:solidFill>
                <a:srgbClr val="5F7D95"/>
              </a:solidFill>
              <a:prstDash val="solid"/>
              <a:round/>
              <a:headEnd len="sm" w="sm" type="none"/>
              <a:tailEnd len="sm" w="sm" type="none"/>
            </a:ln>
          </p:spPr>
        </p:cxnSp>
        <p:cxnSp>
          <p:nvCxnSpPr>
            <p:cNvPr id="7787" name="Google Shape;7787;p30"/>
            <p:cNvCxnSpPr/>
            <p:nvPr/>
          </p:nvCxnSpPr>
          <p:spPr>
            <a:xfrm>
              <a:off x="7480500" y="4197025"/>
              <a:ext cx="0" cy="186600"/>
            </a:xfrm>
            <a:prstGeom prst="straightConnector1">
              <a:avLst/>
            </a:prstGeom>
            <a:noFill/>
            <a:ln cap="flat" cmpd="sng" w="19050">
              <a:solidFill>
                <a:srgbClr val="5F7D95"/>
              </a:solidFill>
              <a:prstDash val="solid"/>
              <a:round/>
              <a:headEnd len="sm" w="sm" type="none"/>
              <a:tailEnd len="sm" w="sm" type="none"/>
            </a:ln>
          </p:spPr>
        </p:cxnSp>
        <p:cxnSp>
          <p:nvCxnSpPr>
            <p:cNvPr id="7788" name="Google Shape;7788;p30"/>
            <p:cNvCxnSpPr/>
            <p:nvPr/>
          </p:nvCxnSpPr>
          <p:spPr>
            <a:xfrm rot="10800000">
              <a:off x="7848574" y="3907920"/>
              <a:ext cx="0" cy="185100"/>
            </a:xfrm>
            <a:prstGeom prst="straightConnector1">
              <a:avLst/>
            </a:prstGeom>
            <a:noFill/>
            <a:ln cap="flat" cmpd="sng" w="19050">
              <a:solidFill>
                <a:srgbClr val="5F7D95"/>
              </a:solidFill>
              <a:prstDash val="solid"/>
              <a:round/>
              <a:headEnd len="sm" w="sm" type="none"/>
              <a:tailEnd len="sm" w="sm" type="none"/>
            </a:ln>
          </p:spPr>
        </p:cxnSp>
        <p:cxnSp>
          <p:nvCxnSpPr>
            <p:cNvPr id="7789" name="Google Shape;7789;p30"/>
            <p:cNvCxnSpPr/>
            <p:nvPr/>
          </p:nvCxnSpPr>
          <p:spPr>
            <a:xfrm>
              <a:off x="8218032" y="3997243"/>
              <a:ext cx="0" cy="197100"/>
            </a:xfrm>
            <a:prstGeom prst="straightConnector1">
              <a:avLst/>
            </a:prstGeom>
            <a:noFill/>
            <a:ln cap="flat" cmpd="sng" w="19050">
              <a:solidFill>
                <a:srgbClr val="5F7D95"/>
              </a:solidFill>
              <a:prstDash val="solid"/>
              <a:round/>
              <a:headEnd len="sm" w="sm" type="none"/>
              <a:tailEnd len="sm" w="sm" type="none"/>
            </a:ln>
          </p:spPr>
        </p:cxnSp>
        <p:cxnSp>
          <p:nvCxnSpPr>
            <p:cNvPr id="7790" name="Google Shape;7790;p30"/>
            <p:cNvCxnSpPr/>
            <p:nvPr/>
          </p:nvCxnSpPr>
          <p:spPr>
            <a:xfrm flipH="1">
              <a:off x="6953919" y="3961822"/>
              <a:ext cx="1377300" cy="376800"/>
            </a:xfrm>
            <a:prstGeom prst="straightConnector1">
              <a:avLst/>
            </a:prstGeom>
            <a:noFill/>
            <a:ln cap="flat" cmpd="sng" w="19050">
              <a:solidFill>
                <a:srgbClr val="435D74"/>
              </a:solidFill>
              <a:prstDash val="solid"/>
              <a:round/>
              <a:headEnd len="sm" w="sm" type="none"/>
              <a:tailEnd len="sm" w="sm" type="none"/>
            </a:ln>
          </p:spPr>
        </p:cxnSp>
      </p:grpSp>
      <p:grpSp>
        <p:nvGrpSpPr>
          <p:cNvPr id="7791" name="Google Shape;7791;p30"/>
          <p:cNvGrpSpPr/>
          <p:nvPr/>
        </p:nvGrpSpPr>
        <p:grpSpPr>
          <a:xfrm>
            <a:off x="2364534" y="2668913"/>
            <a:ext cx="836286" cy="824529"/>
            <a:chOff x="2389399" y="2595741"/>
            <a:chExt cx="812796" cy="801369"/>
          </a:xfrm>
        </p:grpSpPr>
        <p:grpSp>
          <p:nvGrpSpPr>
            <p:cNvPr id="7792" name="Google Shape;7792;p30"/>
            <p:cNvGrpSpPr/>
            <p:nvPr/>
          </p:nvGrpSpPr>
          <p:grpSpPr>
            <a:xfrm>
              <a:off x="2492145" y="2881565"/>
              <a:ext cx="607299" cy="229751"/>
              <a:chOff x="2492145" y="2881565"/>
              <a:chExt cx="607299" cy="229751"/>
            </a:xfrm>
          </p:grpSpPr>
          <p:sp>
            <p:nvSpPr>
              <p:cNvPr id="7793" name="Google Shape;7793;p30"/>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4" name="Google Shape;7794;p30"/>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5" name="Google Shape;7795;p30"/>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96" name="Google Shape;7796;p30"/>
            <p:cNvGrpSpPr/>
            <p:nvPr/>
          </p:nvGrpSpPr>
          <p:grpSpPr>
            <a:xfrm>
              <a:off x="2389399" y="2595741"/>
              <a:ext cx="812796" cy="296825"/>
              <a:chOff x="2389399" y="2595741"/>
              <a:chExt cx="812796" cy="296825"/>
            </a:xfrm>
          </p:grpSpPr>
          <p:grpSp>
            <p:nvGrpSpPr>
              <p:cNvPr id="7797" name="Google Shape;7797;p30"/>
              <p:cNvGrpSpPr/>
              <p:nvPr/>
            </p:nvGrpSpPr>
            <p:grpSpPr>
              <a:xfrm>
                <a:off x="2389399" y="2595741"/>
                <a:ext cx="363638" cy="296825"/>
                <a:chOff x="2389399" y="2595741"/>
                <a:chExt cx="363638" cy="296825"/>
              </a:xfrm>
            </p:grpSpPr>
            <p:grpSp>
              <p:nvGrpSpPr>
                <p:cNvPr id="7798" name="Google Shape;7798;p30"/>
                <p:cNvGrpSpPr/>
                <p:nvPr/>
              </p:nvGrpSpPr>
              <p:grpSpPr>
                <a:xfrm>
                  <a:off x="2493852" y="2794333"/>
                  <a:ext cx="259185" cy="98233"/>
                  <a:chOff x="2493852" y="2794333"/>
                  <a:chExt cx="259185" cy="98233"/>
                </a:xfrm>
              </p:grpSpPr>
              <p:sp>
                <p:nvSpPr>
                  <p:cNvPr id="7799" name="Google Shape;7799;p30"/>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0" name="Google Shape;7800;p30"/>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1" name="Google Shape;7801;p30"/>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02" name="Google Shape;7802;p30"/>
                <p:cNvGrpSpPr/>
                <p:nvPr/>
              </p:nvGrpSpPr>
              <p:grpSpPr>
                <a:xfrm>
                  <a:off x="2389399" y="2595741"/>
                  <a:ext cx="224343" cy="182054"/>
                  <a:chOff x="2389399" y="2595741"/>
                  <a:chExt cx="224343" cy="182054"/>
                </a:xfrm>
              </p:grpSpPr>
              <p:sp>
                <p:nvSpPr>
                  <p:cNvPr id="7803" name="Google Shape;7803;p30"/>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4" name="Google Shape;7804;p30"/>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805" name="Google Shape;7805;p30"/>
              <p:cNvGrpSpPr/>
              <p:nvPr/>
            </p:nvGrpSpPr>
            <p:grpSpPr>
              <a:xfrm>
                <a:off x="2683630" y="2595741"/>
                <a:ext cx="224334" cy="296825"/>
                <a:chOff x="2683630" y="2595741"/>
                <a:chExt cx="224334" cy="296825"/>
              </a:xfrm>
            </p:grpSpPr>
            <p:grpSp>
              <p:nvGrpSpPr>
                <p:cNvPr id="7806" name="Google Shape;7806;p30"/>
                <p:cNvGrpSpPr/>
                <p:nvPr/>
              </p:nvGrpSpPr>
              <p:grpSpPr>
                <a:xfrm>
                  <a:off x="2788083" y="2794333"/>
                  <a:ext cx="15356" cy="98233"/>
                  <a:chOff x="2788083" y="2794333"/>
                  <a:chExt cx="15356" cy="98233"/>
                </a:xfrm>
              </p:grpSpPr>
              <p:sp>
                <p:nvSpPr>
                  <p:cNvPr id="7807" name="Google Shape;7807;p30"/>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8" name="Google Shape;7808;p30"/>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9" name="Google Shape;7809;p30"/>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10" name="Google Shape;7810;p30"/>
                <p:cNvGrpSpPr/>
                <p:nvPr/>
              </p:nvGrpSpPr>
              <p:grpSpPr>
                <a:xfrm>
                  <a:off x="2683630" y="2595741"/>
                  <a:ext cx="224334" cy="182054"/>
                  <a:chOff x="2683630" y="2595741"/>
                  <a:chExt cx="224334" cy="182054"/>
                </a:xfrm>
              </p:grpSpPr>
              <p:sp>
                <p:nvSpPr>
                  <p:cNvPr id="7811" name="Google Shape;7811;p30"/>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2" name="Google Shape;7812;p30"/>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813" name="Google Shape;7813;p30"/>
              <p:cNvGrpSpPr/>
              <p:nvPr/>
            </p:nvGrpSpPr>
            <p:grpSpPr>
              <a:xfrm>
                <a:off x="2838475" y="2595741"/>
                <a:ext cx="363720" cy="296825"/>
                <a:chOff x="2838475" y="2595741"/>
                <a:chExt cx="363720" cy="296825"/>
              </a:xfrm>
            </p:grpSpPr>
            <p:grpSp>
              <p:nvGrpSpPr>
                <p:cNvPr id="7814" name="Google Shape;7814;p30"/>
                <p:cNvGrpSpPr/>
                <p:nvPr/>
              </p:nvGrpSpPr>
              <p:grpSpPr>
                <a:xfrm>
                  <a:off x="2838475" y="2794333"/>
                  <a:ext cx="259186" cy="98233"/>
                  <a:chOff x="2838475" y="2794333"/>
                  <a:chExt cx="259186" cy="98233"/>
                </a:xfrm>
              </p:grpSpPr>
              <p:sp>
                <p:nvSpPr>
                  <p:cNvPr id="7815" name="Google Shape;7815;p30"/>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6" name="Google Shape;7816;p30"/>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7" name="Google Shape;7817;p30"/>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18" name="Google Shape;7818;p30"/>
                <p:cNvGrpSpPr/>
                <p:nvPr/>
              </p:nvGrpSpPr>
              <p:grpSpPr>
                <a:xfrm>
                  <a:off x="2977852" y="2595741"/>
                  <a:ext cx="224343" cy="182054"/>
                  <a:chOff x="2977852" y="2595741"/>
                  <a:chExt cx="224343" cy="182054"/>
                </a:xfrm>
              </p:grpSpPr>
              <p:sp>
                <p:nvSpPr>
                  <p:cNvPr id="7819" name="Google Shape;7819;p30"/>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0" name="Google Shape;7820;p30"/>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7821" name="Google Shape;7821;p30"/>
            <p:cNvGrpSpPr/>
            <p:nvPr/>
          </p:nvGrpSpPr>
          <p:grpSpPr>
            <a:xfrm>
              <a:off x="2389399" y="3100241"/>
              <a:ext cx="812796" cy="296869"/>
              <a:chOff x="2389399" y="3100241"/>
              <a:chExt cx="812796" cy="296869"/>
            </a:xfrm>
          </p:grpSpPr>
          <p:grpSp>
            <p:nvGrpSpPr>
              <p:cNvPr id="7822" name="Google Shape;7822;p30"/>
              <p:cNvGrpSpPr/>
              <p:nvPr/>
            </p:nvGrpSpPr>
            <p:grpSpPr>
              <a:xfrm>
                <a:off x="2683630" y="3100241"/>
                <a:ext cx="224334" cy="296869"/>
                <a:chOff x="2683630" y="3100241"/>
                <a:chExt cx="224334" cy="296869"/>
              </a:xfrm>
            </p:grpSpPr>
            <p:grpSp>
              <p:nvGrpSpPr>
                <p:cNvPr id="7823" name="Google Shape;7823;p30"/>
                <p:cNvGrpSpPr/>
                <p:nvPr/>
              </p:nvGrpSpPr>
              <p:grpSpPr>
                <a:xfrm>
                  <a:off x="2788083" y="3100241"/>
                  <a:ext cx="15356" cy="98236"/>
                  <a:chOff x="2788083" y="3100241"/>
                  <a:chExt cx="15356" cy="98236"/>
                </a:xfrm>
              </p:grpSpPr>
              <p:sp>
                <p:nvSpPr>
                  <p:cNvPr id="7824" name="Google Shape;7824;p3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5" name="Google Shape;7825;p3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6" name="Google Shape;7826;p3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27" name="Google Shape;7827;p30"/>
                <p:cNvGrpSpPr/>
                <p:nvPr/>
              </p:nvGrpSpPr>
              <p:grpSpPr>
                <a:xfrm>
                  <a:off x="2683630" y="3215065"/>
                  <a:ext cx="224334" cy="182045"/>
                  <a:chOff x="2683630" y="3215065"/>
                  <a:chExt cx="224334" cy="182045"/>
                </a:xfrm>
              </p:grpSpPr>
              <p:sp>
                <p:nvSpPr>
                  <p:cNvPr id="7828" name="Google Shape;7828;p3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9" name="Google Shape;7829;p3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830" name="Google Shape;7830;p30"/>
              <p:cNvGrpSpPr/>
              <p:nvPr/>
            </p:nvGrpSpPr>
            <p:grpSpPr>
              <a:xfrm>
                <a:off x="2389399" y="3100241"/>
                <a:ext cx="363638" cy="296869"/>
                <a:chOff x="2389399" y="3100241"/>
                <a:chExt cx="363638" cy="296869"/>
              </a:xfrm>
            </p:grpSpPr>
            <p:grpSp>
              <p:nvGrpSpPr>
                <p:cNvPr id="7831" name="Google Shape;7831;p30"/>
                <p:cNvGrpSpPr/>
                <p:nvPr/>
              </p:nvGrpSpPr>
              <p:grpSpPr>
                <a:xfrm>
                  <a:off x="2493852" y="3100241"/>
                  <a:ext cx="259185" cy="98236"/>
                  <a:chOff x="2493852" y="3100241"/>
                  <a:chExt cx="259185" cy="98236"/>
                </a:xfrm>
              </p:grpSpPr>
              <p:sp>
                <p:nvSpPr>
                  <p:cNvPr id="7832" name="Google Shape;7832;p3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3" name="Google Shape;7833;p3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4" name="Google Shape;7834;p3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35" name="Google Shape;7835;p30"/>
                <p:cNvGrpSpPr/>
                <p:nvPr/>
              </p:nvGrpSpPr>
              <p:grpSpPr>
                <a:xfrm>
                  <a:off x="2389399" y="3215065"/>
                  <a:ext cx="224343" cy="182045"/>
                  <a:chOff x="2389399" y="3215065"/>
                  <a:chExt cx="224343" cy="182045"/>
                </a:xfrm>
              </p:grpSpPr>
              <p:sp>
                <p:nvSpPr>
                  <p:cNvPr id="7836" name="Google Shape;7836;p3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7" name="Google Shape;7837;p3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838" name="Google Shape;7838;p30"/>
              <p:cNvGrpSpPr/>
              <p:nvPr/>
            </p:nvGrpSpPr>
            <p:grpSpPr>
              <a:xfrm>
                <a:off x="2838475" y="3100241"/>
                <a:ext cx="363720" cy="296869"/>
                <a:chOff x="2838475" y="3100241"/>
                <a:chExt cx="363720" cy="296869"/>
              </a:xfrm>
            </p:grpSpPr>
            <p:grpSp>
              <p:nvGrpSpPr>
                <p:cNvPr id="7839" name="Google Shape;7839;p30"/>
                <p:cNvGrpSpPr/>
                <p:nvPr/>
              </p:nvGrpSpPr>
              <p:grpSpPr>
                <a:xfrm>
                  <a:off x="2838475" y="3100241"/>
                  <a:ext cx="259186" cy="98236"/>
                  <a:chOff x="2838475" y="3100241"/>
                  <a:chExt cx="259186" cy="98236"/>
                </a:xfrm>
              </p:grpSpPr>
              <p:sp>
                <p:nvSpPr>
                  <p:cNvPr id="7840" name="Google Shape;7840;p3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1" name="Google Shape;7841;p3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2" name="Google Shape;7842;p3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43" name="Google Shape;7843;p30"/>
                <p:cNvGrpSpPr/>
                <p:nvPr/>
              </p:nvGrpSpPr>
              <p:grpSpPr>
                <a:xfrm>
                  <a:off x="2977852" y="3215065"/>
                  <a:ext cx="224343" cy="182045"/>
                  <a:chOff x="2977852" y="3215065"/>
                  <a:chExt cx="224343" cy="182045"/>
                </a:xfrm>
              </p:grpSpPr>
              <p:sp>
                <p:nvSpPr>
                  <p:cNvPr id="7844" name="Google Shape;7844;p3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5" name="Google Shape;7845;p3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9" name="Shape 7849"/>
        <p:cNvGrpSpPr/>
        <p:nvPr/>
      </p:nvGrpSpPr>
      <p:grpSpPr>
        <a:xfrm>
          <a:off x="0" y="0"/>
          <a:ext cx="0" cy="0"/>
          <a:chOff x="0" y="0"/>
          <a:chExt cx="0" cy="0"/>
        </a:xfrm>
      </p:grpSpPr>
      <p:grpSp>
        <p:nvGrpSpPr>
          <p:cNvPr id="7850" name="Google Shape;7850;p31"/>
          <p:cNvGrpSpPr/>
          <p:nvPr/>
        </p:nvGrpSpPr>
        <p:grpSpPr>
          <a:xfrm>
            <a:off x="718875" y="3363288"/>
            <a:ext cx="2390414" cy="1024800"/>
            <a:chOff x="728925" y="3296613"/>
            <a:chExt cx="2390414" cy="1024800"/>
          </a:xfrm>
        </p:grpSpPr>
        <p:grpSp>
          <p:nvGrpSpPr>
            <p:cNvPr id="7851" name="Google Shape;7851;p31"/>
            <p:cNvGrpSpPr/>
            <p:nvPr/>
          </p:nvGrpSpPr>
          <p:grpSpPr>
            <a:xfrm>
              <a:off x="728925" y="3619800"/>
              <a:ext cx="2390414" cy="500893"/>
              <a:chOff x="728925" y="3619800"/>
              <a:chExt cx="2390414" cy="500893"/>
            </a:xfrm>
          </p:grpSpPr>
          <p:sp>
            <p:nvSpPr>
              <p:cNvPr id="7852" name="Google Shape;7852;p3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7853" name="Google Shape;7853;p3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grpSp>
        <p:grpSp>
          <p:nvGrpSpPr>
            <p:cNvPr id="7854" name="Google Shape;7854;p31"/>
            <p:cNvGrpSpPr/>
            <p:nvPr/>
          </p:nvGrpSpPr>
          <p:grpSpPr>
            <a:xfrm>
              <a:off x="1348050" y="3296613"/>
              <a:ext cx="1706152" cy="1024800"/>
              <a:chOff x="1348050" y="3296613"/>
              <a:chExt cx="1706152" cy="1024800"/>
            </a:xfrm>
          </p:grpSpPr>
          <p:sp>
            <p:nvSpPr>
              <p:cNvPr id="7855" name="Google Shape;7855;p3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7856" name="Google Shape;7856;p3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7857" name="Google Shape;7857;p3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7858" name="Google Shape;7858;p3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7859" name="Google Shape;7859;p3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grpSp>
        <p:grpSp>
          <p:nvGrpSpPr>
            <p:cNvPr id="7860" name="Google Shape;7860;p31"/>
            <p:cNvGrpSpPr/>
            <p:nvPr/>
          </p:nvGrpSpPr>
          <p:grpSpPr>
            <a:xfrm>
              <a:off x="1455707" y="3654858"/>
              <a:ext cx="1491149" cy="417657"/>
              <a:chOff x="1455707" y="3654858"/>
              <a:chExt cx="1491149" cy="417657"/>
            </a:xfrm>
          </p:grpSpPr>
          <p:sp>
            <p:nvSpPr>
              <p:cNvPr id="7861" name="Google Shape;7861;p3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2" name="Google Shape;7862;p3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3" name="Google Shape;7863;p3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4" name="Google Shape;7864;p3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5" name="Google Shape;7865;p3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6" name="Google Shape;7866;p3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7" name="Google Shape;7867;p3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8" name="Google Shape;7868;p3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9" name="Google Shape;7869;p3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0" name="Google Shape;7870;p3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1" name="Google Shape;7871;p3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2" name="Google Shape;7872;p3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3" name="Google Shape;7873;p3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4" name="Google Shape;7874;p3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5" name="Google Shape;7875;p3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6" name="Google Shape;7876;p3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7" name="Google Shape;7877;p3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8" name="Google Shape;7878;p3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9" name="Google Shape;7879;p3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0" name="Google Shape;7880;p3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aphicFrame>
        <p:nvGraphicFramePr>
          <p:cNvPr id="7881" name="Google Shape;7881;p31"/>
          <p:cNvGraphicFramePr/>
          <p:nvPr/>
        </p:nvGraphicFramePr>
        <p:xfrm>
          <a:off x="5954575" y="2361200"/>
          <a:ext cx="3000000" cy="3000000"/>
        </p:xfrm>
        <a:graphic>
          <a:graphicData uri="http://schemas.openxmlformats.org/drawingml/2006/table">
            <a:tbl>
              <a:tblPr>
                <a:noFill/>
                <a:tableStyleId>{89CE1103-B51A-491F-A571-21458B8B90EC}</a:tableStyleId>
              </a:tblPr>
              <a:tblGrid>
                <a:gridCol w="626025"/>
                <a:gridCol w="626025"/>
                <a:gridCol w="626025"/>
                <a:gridCol w="626025"/>
              </a:tblGrid>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5"/>
                      </a:srgbClr>
                    </a:solidFill>
                  </a:tcPr>
                </a:tc>
              </a:tr>
            </a:tbl>
          </a:graphicData>
        </a:graphic>
      </p:graphicFrame>
      <p:grpSp>
        <p:nvGrpSpPr>
          <p:cNvPr id="7882" name="Google Shape;7882;p31"/>
          <p:cNvGrpSpPr/>
          <p:nvPr/>
        </p:nvGrpSpPr>
        <p:grpSpPr>
          <a:xfrm>
            <a:off x="727251" y="1188964"/>
            <a:ext cx="2396505" cy="976502"/>
            <a:chOff x="749309" y="1112739"/>
            <a:chExt cx="2371603" cy="976502"/>
          </a:xfrm>
        </p:grpSpPr>
        <p:grpSp>
          <p:nvGrpSpPr>
            <p:cNvPr id="7883" name="Google Shape;7883;p31"/>
            <p:cNvGrpSpPr/>
            <p:nvPr/>
          </p:nvGrpSpPr>
          <p:grpSpPr>
            <a:xfrm>
              <a:off x="1092126" y="1112739"/>
              <a:ext cx="2028786" cy="975465"/>
              <a:chOff x="1092126" y="1112739"/>
              <a:chExt cx="2028786" cy="975465"/>
            </a:xfrm>
          </p:grpSpPr>
          <p:sp>
            <p:nvSpPr>
              <p:cNvPr id="7884" name="Google Shape;7884;p3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5" name="Google Shape;7885;p3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6" name="Google Shape;7886;p3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7" name="Google Shape;7887;p3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8" name="Google Shape;7888;p3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9" name="Google Shape;7889;p3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0" name="Google Shape;7890;p3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1" name="Google Shape;7891;p3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2" name="Google Shape;7892;p3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3" name="Google Shape;7893;p3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4" name="Google Shape;7894;p3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5" name="Google Shape;7895;p3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6" name="Google Shape;7896;p3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7" name="Google Shape;7897;p3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8" name="Google Shape;7898;p3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9" name="Google Shape;7899;p3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0" name="Google Shape;7900;p3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1" name="Google Shape;7901;p3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2" name="Google Shape;7902;p3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3" name="Google Shape;7903;p3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4" name="Google Shape;7904;p3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5" name="Google Shape;7905;p3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6" name="Google Shape;7906;p3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7" name="Google Shape;7907;p3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08" name="Google Shape;7908;p31"/>
            <p:cNvGrpSpPr/>
            <p:nvPr/>
          </p:nvGrpSpPr>
          <p:grpSpPr>
            <a:xfrm>
              <a:off x="749309" y="1112739"/>
              <a:ext cx="314700" cy="975465"/>
              <a:chOff x="749309" y="1112739"/>
              <a:chExt cx="314700" cy="975465"/>
            </a:xfrm>
          </p:grpSpPr>
          <p:sp>
            <p:nvSpPr>
              <p:cNvPr id="7909" name="Google Shape;7909;p3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0" name="Google Shape;7910;p3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1" name="Google Shape;7911;p3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2" name="Google Shape;7912;p3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913" name="Google Shape;7913;p3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4" name="Google Shape;7914;p3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5" name="Google Shape;7915;p3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6" name="Google Shape;7916;p3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7917" name="Google Shape;7917;p31"/>
          <p:cNvGraphicFramePr/>
          <p:nvPr/>
        </p:nvGraphicFramePr>
        <p:xfrm>
          <a:off x="5954600" y="1188950"/>
          <a:ext cx="3000000" cy="3000000"/>
        </p:xfrm>
        <a:graphic>
          <a:graphicData uri="http://schemas.openxmlformats.org/drawingml/2006/table">
            <a:tbl>
              <a:tblPr>
                <a:noFill/>
                <a:tableStyleId>{89CE1103-B51A-491F-A571-21458B8B90EC}</a:tableStyleId>
              </a:tblPr>
              <a:tblGrid>
                <a:gridCol w="626025"/>
                <a:gridCol w="626025"/>
                <a:gridCol w="626025"/>
                <a:gridCol w="626025"/>
              </a:tblGrid>
              <a:tr h="32550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918" name="Google Shape;7918;p31"/>
          <p:cNvGraphicFramePr/>
          <p:nvPr/>
        </p:nvGraphicFramePr>
        <p:xfrm>
          <a:off x="3375463" y="2361200"/>
          <a:ext cx="3000000" cy="3000000"/>
        </p:xfrm>
        <a:graphic>
          <a:graphicData uri="http://schemas.openxmlformats.org/drawingml/2006/table">
            <a:tbl>
              <a:tblPr>
                <a:noFill/>
                <a:tableStyleId>{89CE1103-B51A-491F-A571-21458B8B90EC}</a:tableStyleId>
              </a:tblPr>
              <a:tblGrid>
                <a:gridCol w="590850"/>
                <a:gridCol w="590850"/>
                <a:gridCol w="590850"/>
                <a:gridCol w="590850"/>
              </a:tblGrid>
              <a:tr h="28952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919" name="Google Shape;7919;p31"/>
          <p:cNvGrpSpPr/>
          <p:nvPr/>
        </p:nvGrpSpPr>
        <p:grpSpPr>
          <a:xfrm>
            <a:off x="3377449" y="3352160"/>
            <a:ext cx="2363377" cy="1047062"/>
            <a:chOff x="3358399" y="3285485"/>
            <a:chExt cx="2363377" cy="1047062"/>
          </a:xfrm>
        </p:grpSpPr>
        <p:grpSp>
          <p:nvGrpSpPr>
            <p:cNvPr id="7920" name="Google Shape;7920;p31"/>
            <p:cNvGrpSpPr/>
            <p:nvPr/>
          </p:nvGrpSpPr>
          <p:grpSpPr>
            <a:xfrm>
              <a:off x="3358412" y="3285485"/>
              <a:ext cx="2363244" cy="139500"/>
              <a:chOff x="3358412" y="3285485"/>
              <a:chExt cx="2363244" cy="139500"/>
            </a:xfrm>
          </p:grpSpPr>
          <p:sp>
            <p:nvSpPr>
              <p:cNvPr id="7921" name="Google Shape;7921;p3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2" name="Google Shape;7922;p3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3" name="Google Shape;7923;p3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4" name="Google Shape;7924;p3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5" name="Google Shape;7925;p3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26" name="Google Shape;7926;p31"/>
            <p:cNvGrpSpPr/>
            <p:nvPr/>
          </p:nvGrpSpPr>
          <p:grpSpPr>
            <a:xfrm>
              <a:off x="3358412" y="3466996"/>
              <a:ext cx="2363244" cy="139500"/>
              <a:chOff x="3358412" y="3466996"/>
              <a:chExt cx="2363244" cy="139500"/>
            </a:xfrm>
          </p:grpSpPr>
          <p:sp>
            <p:nvSpPr>
              <p:cNvPr id="7927" name="Google Shape;7927;p3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8" name="Google Shape;7928;p3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9" name="Google Shape;7929;p3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0" name="Google Shape;7930;p3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1" name="Google Shape;7931;p3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32" name="Google Shape;7932;p31"/>
            <p:cNvGrpSpPr/>
            <p:nvPr/>
          </p:nvGrpSpPr>
          <p:grpSpPr>
            <a:xfrm>
              <a:off x="3358412" y="3648507"/>
              <a:ext cx="2363244" cy="139500"/>
              <a:chOff x="3358412" y="3648507"/>
              <a:chExt cx="2363244" cy="139500"/>
            </a:xfrm>
          </p:grpSpPr>
          <p:sp>
            <p:nvSpPr>
              <p:cNvPr id="7933" name="Google Shape;7933;p3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4" name="Google Shape;7934;p3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5" name="Google Shape;7935;p3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6" name="Google Shape;7936;p3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7" name="Google Shape;7937;p3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38" name="Google Shape;7938;p31"/>
            <p:cNvGrpSpPr/>
            <p:nvPr/>
          </p:nvGrpSpPr>
          <p:grpSpPr>
            <a:xfrm>
              <a:off x="3358412" y="3830018"/>
              <a:ext cx="2363244" cy="139500"/>
              <a:chOff x="3358412" y="3830018"/>
              <a:chExt cx="2363244" cy="139500"/>
            </a:xfrm>
          </p:grpSpPr>
          <p:sp>
            <p:nvSpPr>
              <p:cNvPr id="7939" name="Google Shape;7939;p3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0" name="Google Shape;7940;p3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1" name="Google Shape;7941;p3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2" name="Google Shape;7942;p3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3" name="Google Shape;7943;p3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44" name="Google Shape;7944;p31"/>
            <p:cNvGrpSpPr/>
            <p:nvPr/>
          </p:nvGrpSpPr>
          <p:grpSpPr>
            <a:xfrm>
              <a:off x="3358399" y="4011514"/>
              <a:ext cx="2363377" cy="139537"/>
              <a:chOff x="3294800" y="4134603"/>
              <a:chExt cx="2638876" cy="152400"/>
            </a:xfrm>
          </p:grpSpPr>
          <p:sp>
            <p:nvSpPr>
              <p:cNvPr id="7945" name="Google Shape;7945;p3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6" name="Google Shape;7946;p3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7" name="Google Shape;7947;p3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8" name="Google Shape;7948;p3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9" name="Google Shape;7949;p3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50" name="Google Shape;7950;p31"/>
            <p:cNvGrpSpPr/>
            <p:nvPr/>
          </p:nvGrpSpPr>
          <p:grpSpPr>
            <a:xfrm>
              <a:off x="3358399" y="4193010"/>
              <a:ext cx="2363377" cy="139537"/>
              <a:chOff x="3294800" y="4134603"/>
              <a:chExt cx="2638876" cy="152400"/>
            </a:xfrm>
          </p:grpSpPr>
          <p:sp>
            <p:nvSpPr>
              <p:cNvPr id="7951" name="Google Shape;7951;p3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2" name="Google Shape;7952;p3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3" name="Google Shape;7953;p3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4" name="Google Shape;7954;p3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5" name="Google Shape;7955;p3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aphicFrame>
        <p:nvGraphicFramePr>
          <p:cNvPr id="7956" name="Google Shape;7956;p31"/>
          <p:cNvGraphicFramePr/>
          <p:nvPr/>
        </p:nvGraphicFramePr>
        <p:xfrm>
          <a:off x="728250" y="2361200"/>
          <a:ext cx="3000000" cy="3000000"/>
        </p:xfrm>
        <a:graphic>
          <a:graphicData uri="http://schemas.openxmlformats.org/drawingml/2006/table">
            <a:tbl>
              <a:tblPr>
                <a:noFill/>
                <a:tableStyleId>{89CE1103-B51A-491F-A571-21458B8B90EC}</a:tableStyleId>
              </a:tblPr>
              <a:tblGrid>
                <a:gridCol w="592450"/>
                <a:gridCol w="592450"/>
                <a:gridCol w="592450"/>
                <a:gridCol w="592450"/>
              </a:tblGrid>
              <a:tr h="29645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957" name="Google Shape;7957;p31"/>
          <p:cNvGrpSpPr/>
          <p:nvPr/>
        </p:nvGrpSpPr>
        <p:grpSpPr>
          <a:xfrm>
            <a:off x="4177919" y="2765014"/>
            <a:ext cx="1302095" cy="60959"/>
            <a:chOff x="3558802" y="4011427"/>
            <a:chExt cx="1866000" cy="111300"/>
          </a:xfrm>
        </p:grpSpPr>
        <p:sp>
          <p:nvSpPr>
            <p:cNvPr id="7958" name="Google Shape;7958;p3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9" name="Google Shape;7959;p3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60" name="Google Shape;7960;p31"/>
          <p:cNvGrpSpPr/>
          <p:nvPr/>
        </p:nvGrpSpPr>
        <p:grpSpPr>
          <a:xfrm>
            <a:off x="4723407" y="3047174"/>
            <a:ext cx="914340" cy="60959"/>
            <a:chOff x="3558802" y="4011427"/>
            <a:chExt cx="1866000" cy="111300"/>
          </a:xfrm>
        </p:grpSpPr>
        <p:sp>
          <p:nvSpPr>
            <p:cNvPr id="7961" name="Google Shape;7961;p3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2" name="Google Shape;7962;p3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63" name="Google Shape;7963;p31"/>
          <p:cNvGrpSpPr/>
          <p:nvPr/>
        </p:nvGrpSpPr>
        <p:grpSpPr>
          <a:xfrm>
            <a:off x="5926924" y="3381697"/>
            <a:ext cx="2519825" cy="1001454"/>
            <a:chOff x="1906114" y="789980"/>
            <a:chExt cx="1487676" cy="606868"/>
          </a:xfrm>
        </p:grpSpPr>
        <p:cxnSp>
          <p:nvCxnSpPr>
            <p:cNvPr id="7964" name="Google Shape;7964;p31"/>
            <p:cNvCxnSpPr/>
            <p:nvPr/>
          </p:nvCxnSpPr>
          <p:spPr>
            <a:xfrm rot="10800000">
              <a:off x="2109981" y="1180903"/>
              <a:ext cx="1280400" cy="0"/>
            </a:xfrm>
            <a:prstGeom prst="straightConnector1">
              <a:avLst/>
            </a:prstGeom>
            <a:noFill/>
            <a:ln cap="flat" cmpd="sng" w="9525">
              <a:solidFill>
                <a:srgbClr val="B3C3CE"/>
              </a:solidFill>
              <a:prstDash val="solid"/>
              <a:round/>
              <a:headEnd len="sm" w="sm" type="none"/>
              <a:tailEnd len="sm" w="sm" type="none"/>
            </a:ln>
          </p:spPr>
        </p:cxnSp>
        <p:cxnSp>
          <p:nvCxnSpPr>
            <p:cNvPr id="7965" name="Google Shape;7965;p31"/>
            <p:cNvCxnSpPr/>
            <p:nvPr/>
          </p:nvCxnSpPr>
          <p:spPr>
            <a:xfrm rot="10800000">
              <a:off x="2109981" y="985080"/>
              <a:ext cx="1280400" cy="0"/>
            </a:xfrm>
            <a:prstGeom prst="straightConnector1">
              <a:avLst/>
            </a:prstGeom>
            <a:noFill/>
            <a:ln cap="flat" cmpd="sng" w="9525">
              <a:solidFill>
                <a:srgbClr val="B3C3CE"/>
              </a:solidFill>
              <a:prstDash val="solid"/>
              <a:round/>
              <a:headEnd len="sm" w="sm" type="none"/>
              <a:tailEnd len="sm" w="sm" type="none"/>
            </a:ln>
          </p:spPr>
        </p:cxnSp>
        <p:cxnSp>
          <p:nvCxnSpPr>
            <p:cNvPr id="7966" name="Google Shape;7966;p31"/>
            <p:cNvCxnSpPr/>
            <p:nvPr/>
          </p:nvCxnSpPr>
          <p:spPr>
            <a:xfrm rot="10800000">
              <a:off x="2109981" y="1376729"/>
              <a:ext cx="1280400" cy="0"/>
            </a:xfrm>
            <a:prstGeom prst="straightConnector1">
              <a:avLst/>
            </a:prstGeom>
            <a:noFill/>
            <a:ln cap="flat" cmpd="sng" w="9525">
              <a:solidFill>
                <a:srgbClr val="B3C3CE"/>
              </a:solidFill>
              <a:prstDash val="solid"/>
              <a:round/>
              <a:headEnd len="sm" w="sm" type="none"/>
              <a:tailEnd len="sm" w="sm" type="none"/>
            </a:ln>
          </p:spPr>
        </p:cxnSp>
        <p:sp>
          <p:nvSpPr>
            <p:cNvPr id="7967" name="Google Shape;7967;p31"/>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JANUARY</a:t>
              </a:r>
              <a:endParaRPr b="0" i="0" sz="300" u="none" cap="none" strike="noStrike">
                <a:solidFill>
                  <a:srgbClr val="E3E9ED"/>
                </a:solidFill>
                <a:latin typeface="Arial"/>
                <a:ea typeface="Arial"/>
                <a:cs typeface="Arial"/>
                <a:sym typeface="Arial"/>
              </a:endParaRPr>
            </a:p>
          </p:txBody>
        </p:sp>
        <p:sp>
          <p:nvSpPr>
            <p:cNvPr id="7968" name="Google Shape;7968;p31"/>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FEBRUARY</a:t>
              </a:r>
              <a:endParaRPr b="0" i="0" sz="300" u="none" cap="none" strike="noStrike">
                <a:solidFill>
                  <a:srgbClr val="E3E9ED"/>
                </a:solidFill>
                <a:latin typeface="Arial"/>
                <a:ea typeface="Arial"/>
                <a:cs typeface="Arial"/>
                <a:sym typeface="Arial"/>
              </a:endParaRPr>
            </a:p>
          </p:txBody>
        </p:sp>
        <p:sp>
          <p:nvSpPr>
            <p:cNvPr id="7969" name="Google Shape;7969;p31"/>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MARCH</a:t>
              </a:r>
              <a:endParaRPr b="0" i="0" sz="300" u="none" cap="none" strike="noStrike">
                <a:solidFill>
                  <a:srgbClr val="E3E9ED"/>
                </a:solidFill>
                <a:latin typeface="Arial"/>
                <a:ea typeface="Arial"/>
                <a:cs typeface="Arial"/>
                <a:sym typeface="Arial"/>
              </a:endParaRPr>
            </a:p>
          </p:txBody>
        </p:sp>
        <p:sp>
          <p:nvSpPr>
            <p:cNvPr id="7970" name="Google Shape;7970;p31"/>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APRIL</a:t>
              </a:r>
              <a:endParaRPr b="0" i="0" sz="300" u="none" cap="none" strike="noStrike">
                <a:solidFill>
                  <a:srgbClr val="E3E9ED"/>
                </a:solidFill>
                <a:latin typeface="Arial"/>
                <a:ea typeface="Arial"/>
                <a:cs typeface="Arial"/>
                <a:sym typeface="Arial"/>
              </a:endParaRPr>
            </a:p>
          </p:txBody>
        </p:sp>
        <p:sp>
          <p:nvSpPr>
            <p:cNvPr id="7971" name="Google Shape;7971;p3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2" name="Google Shape;7972;p3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3" name="Google Shape;7973;p3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4" name="Google Shape;7974;p3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5" name="Google Shape;7975;p3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6" name="Google Shape;7976;p3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7" name="Google Shape;7977;p31"/>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PHASE 1</a:t>
              </a:r>
              <a:endParaRPr b="0" i="0" sz="300" u="none" cap="none" strike="noStrike">
                <a:solidFill>
                  <a:srgbClr val="E3E9ED"/>
                </a:solidFill>
                <a:latin typeface="Arial"/>
                <a:ea typeface="Arial"/>
                <a:cs typeface="Arial"/>
                <a:sym typeface="Arial"/>
              </a:endParaRPr>
            </a:p>
          </p:txBody>
        </p:sp>
        <p:sp>
          <p:nvSpPr>
            <p:cNvPr id="7978" name="Google Shape;7978;p31"/>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Task 1</a:t>
              </a:r>
              <a:endParaRPr b="0" i="0" sz="300" u="none" cap="none" strike="noStrike">
                <a:solidFill>
                  <a:srgbClr val="E3E9ED"/>
                </a:solidFill>
                <a:latin typeface="Arial"/>
                <a:ea typeface="Arial"/>
                <a:cs typeface="Arial"/>
                <a:sym typeface="Arial"/>
              </a:endParaRPr>
            </a:p>
          </p:txBody>
        </p:sp>
        <p:sp>
          <p:nvSpPr>
            <p:cNvPr id="7979" name="Google Shape;7979;p31"/>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1600"/>
                </a:spcAft>
                <a:buClr>
                  <a:srgbClr val="000000"/>
                </a:buClr>
                <a:buSzPts val="300"/>
                <a:buFont typeface="Arial"/>
                <a:buNone/>
              </a:pPr>
              <a:r>
                <a:rPr b="0" i="0" lang="en" sz="300" u="none" cap="none" strike="noStrike">
                  <a:solidFill>
                    <a:srgbClr val="E3E9ED"/>
                  </a:solidFill>
                  <a:latin typeface="Arial"/>
                  <a:ea typeface="Arial"/>
                  <a:cs typeface="Arial"/>
                  <a:sym typeface="Arial"/>
                </a:rPr>
                <a:t>Task 2</a:t>
              </a:r>
              <a:endParaRPr b="0" i="0" sz="300" u="none" cap="none" strike="noStrike">
                <a:solidFill>
                  <a:srgbClr val="E3E9ED"/>
                </a:solidFill>
                <a:latin typeface="Arial"/>
                <a:ea typeface="Arial"/>
                <a:cs typeface="Arial"/>
                <a:sym typeface="Arial"/>
              </a:endParaRPr>
            </a:p>
          </p:txBody>
        </p:sp>
        <p:sp>
          <p:nvSpPr>
            <p:cNvPr id="7980" name="Google Shape;7980;p3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81" name="Google Shape;7981;p31"/>
          <p:cNvGrpSpPr/>
          <p:nvPr/>
        </p:nvGrpSpPr>
        <p:grpSpPr>
          <a:xfrm>
            <a:off x="3372612" y="1159008"/>
            <a:ext cx="2363393" cy="1005865"/>
            <a:chOff x="3292400" y="1193188"/>
            <a:chExt cx="2615240" cy="1131075"/>
          </a:xfrm>
        </p:grpSpPr>
        <p:sp>
          <p:nvSpPr>
            <p:cNvPr id="7982" name="Google Shape;7982;p3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7983" name="Google Shape;7983;p3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7984" name="Google Shape;7984;p3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JANUARY</a:t>
              </a:r>
              <a:endParaRPr b="0" i="0" sz="200" u="none" cap="none" strike="noStrike">
                <a:solidFill>
                  <a:srgbClr val="FFFFFF"/>
                </a:solidFill>
                <a:latin typeface="Arial"/>
                <a:ea typeface="Arial"/>
                <a:cs typeface="Arial"/>
                <a:sym typeface="Arial"/>
              </a:endParaRPr>
            </a:p>
          </p:txBody>
        </p:sp>
        <p:sp>
          <p:nvSpPr>
            <p:cNvPr id="7985" name="Google Shape;7985;p3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FEBRUARY</a:t>
              </a:r>
              <a:endParaRPr b="0" i="0" sz="200" u="none" cap="none" strike="noStrike">
                <a:solidFill>
                  <a:srgbClr val="FFFFFF"/>
                </a:solidFill>
                <a:latin typeface="Arial"/>
                <a:ea typeface="Arial"/>
                <a:cs typeface="Arial"/>
                <a:sym typeface="Arial"/>
              </a:endParaRPr>
            </a:p>
          </p:txBody>
        </p:sp>
        <p:sp>
          <p:nvSpPr>
            <p:cNvPr id="7986" name="Google Shape;7986;p3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MARCH</a:t>
              </a:r>
              <a:endParaRPr b="0" i="0" sz="200" u="none" cap="none" strike="noStrike">
                <a:solidFill>
                  <a:srgbClr val="FFFFFF"/>
                </a:solidFill>
                <a:latin typeface="Arial"/>
                <a:ea typeface="Arial"/>
                <a:cs typeface="Arial"/>
                <a:sym typeface="Arial"/>
              </a:endParaRPr>
            </a:p>
          </p:txBody>
        </p:sp>
        <p:sp>
          <p:nvSpPr>
            <p:cNvPr id="7987" name="Google Shape;7987;p3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APRIL</a:t>
              </a:r>
              <a:endParaRPr b="0" i="0" sz="200" u="none" cap="none" strike="noStrike">
                <a:solidFill>
                  <a:srgbClr val="FFFFFF"/>
                </a:solidFill>
                <a:latin typeface="Arial"/>
                <a:ea typeface="Arial"/>
                <a:cs typeface="Arial"/>
                <a:sym typeface="Arial"/>
              </a:endParaRPr>
            </a:p>
          </p:txBody>
        </p:sp>
        <p:sp>
          <p:nvSpPr>
            <p:cNvPr id="7988" name="Google Shape;7988;p3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MAY</a:t>
              </a:r>
              <a:endParaRPr b="0" i="0" sz="200" u="none" cap="none" strike="noStrike">
                <a:solidFill>
                  <a:srgbClr val="FFFFFF"/>
                </a:solidFill>
                <a:latin typeface="Arial"/>
                <a:ea typeface="Arial"/>
                <a:cs typeface="Arial"/>
                <a:sym typeface="Arial"/>
              </a:endParaRPr>
            </a:p>
          </p:txBody>
        </p:sp>
        <p:sp>
          <p:nvSpPr>
            <p:cNvPr id="7989" name="Google Shape;7989;p3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JUNE</a:t>
              </a:r>
              <a:endParaRPr b="0" i="0" sz="200" u="none" cap="none" strike="noStrike">
                <a:solidFill>
                  <a:srgbClr val="FFFFFF"/>
                </a:solidFill>
                <a:latin typeface="Arial"/>
                <a:ea typeface="Arial"/>
                <a:cs typeface="Arial"/>
                <a:sym typeface="Arial"/>
              </a:endParaRPr>
            </a:p>
          </p:txBody>
        </p:sp>
        <p:sp>
          <p:nvSpPr>
            <p:cNvPr id="7990" name="Google Shape;7990;p3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PHASE 1</a:t>
              </a:r>
              <a:endParaRPr b="0" i="0" sz="200" u="none" cap="none" strike="noStrike">
                <a:solidFill>
                  <a:srgbClr val="FFFFFF"/>
                </a:solidFill>
                <a:latin typeface="Arial"/>
                <a:ea typeface="Arial"/>
                <a:cs typeface="Arial"/>
                <a:sym typeface="Arial"/>
              </a:endParaRPr>
            </a:p>
          </p:txBody>
        </p:sp>
        <p:sp>
          <p:nvSpPr>
            <p:cNvPr id="7991" name="Google Shape;7991;p3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PHASE 2</a:t>
              </a:r>
              <a:endParaRPr b="0" i="0" sz="200" u="none" cap="none" strike="noStrike">
                <a:solidFill>
                  <a:srgbClr val="FFFFFF"/>
                </a:solidFill>
                <a:latin typeface="Arial"/>
                <a:ea typeface="Arial"/>
                <a:cs typeface="Arial"/>
                <a:sym typeface="Arial"/>
              </a:endParaRPr>
            </a:p>
          </p:txBody>
        </p:sp>
        <p:sp>
          <p:nvSpPr>
            <p:cNvPr id="7992" name="Google Shape;7992;p3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Task 1</a:t>
              </a:r>
              <a:endParaRPr b="0" i="0" sz="200" u="none" cap="none" strike="noStrike">
                <a:solidFill>
                  <a:srgbClr val="FFFFFF"/>
                </a:solidFill>
                <a:latin typeface="Arial"/>
                <a:ea typeface="Arial"/>
                <a:cs typeface="Arial"/>
                <a:sym typeface="Arial"/>
              </a:endParaRPr>
            </a:p>
          </p:txBody>
        </p:sp>
        <p:sp>
          <p:nvSpPr>
            <p:cNvPr id="7993" name="Google Shape;7993;p3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Task 2</a:t>
              </a:r>
              <a:endParaRPr b="0" i="0" sz="200" u="none" cap="none" strike="noStrike">
                <a:solidFill>
                  <a:srgbClr val="FFFFFF"/>
                </a:solidFill>
                <a:latin typeface="Arial"/>
                <a:ea typeface="Arial"/>
                <a:cs typeface="Arial"/>
                <a:sym typeface="Arial"/>
              </a:endParaRPr>
            </a:p>
          </p:txBody>
        </p:sp>
        <p:sp>
          <p:nvSpPr>
            <p:cNvPr id="7994" name="Google Shape;7994;p3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Task 1</a:t>
              </a:r>
              <a:endParaRPr b="0" i="0" sz="200" u="none" cap="none" strike="noStrike">
                <a:solidFill>
                  <a:srgbClr val="FFFFFF"/>
                </a:solidFill>
                <a:latin typeface="Arial"/>
                <a:ea typeface="Arial"/>
                <a:cs typeface="Arial"/>
                <a:sym typeface="Arial"/>
              </a:endParaRPr>
            </a:p>
          </p:txBody>
        </p:sp>
        <p:sp>
          <p:nvSpPr>
            <p:cNvPr id="7995" name="Google Shape;7995;p3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200"/>
                <a:buFont typeface="Arial"/>
                <a:buNone/>
              </a:pPr>
              <a:r>
                <a:rPr b="0" i="0" lang="en" sz="200" u="none" cap="none" strike="noStrike">
                  <a:solidFill>
                    <a:srgbClr val="FFFFFF"/>
                  </a:solidFill>
                  <a:latin typeface="Arial"/>
                  <a:ea typeface="Arial"/>
                  <a:cs typeface="Arial"/>
                  <a:sym typeface="Arial"/>
                </a:rPr>
                <a:t>Task 2</a:t>
              </a:r>
              <a:endParaRPr b="0" i="0" sz="200" u="none" cap="none" strike="noStrike">
                <a:solidFill>
                  <a:srgbClr val="FFFFFF"/>
                </a:solidFill>
                <a:latin typeface="Arial"/>
                <a:ea typeface="Arial"/>
                <a:cs typeface="Arial"/>
                <a:sym typeface="Arial"/>
              </a:endParaRPr>
            </a:p>
          </p:txBody>
        </p:sp>
        <p:grpSp>
          <p:nvGrpSpPr>
            <p:cNvPr id="7996" name="Google Shape;7996;p31"/>
            <p:cNvGrpSpPr/>
            <p:nvPr/>
          </p:nvGrpSpPr>
          <p:grpSpPr>
            <a:xfrm>
              <a:off x="3748438" y="1378608"/>
              <a:ext cx="2159202" cy="903971"/>
              <a:chOff x="1683525" y="2179850"/>
              <a:chExt cx="4519050" cy="2134525"/>
            </a:xfrm>
          </p:grpSpPr>
          <p:sp>
            <p:nvSpPr>
              <p:cNvPr id="7997" name="Google Shape;7997;p3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7998" name="Google Shape;7998;p3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7999" name="Google Shape;7999;p3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8000" name="Google Shape;8000;p3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8001" name="Google Shape;8001;p3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8002" name="Google Shape;8002;p3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8003" name="Google Shape;8003;p3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8004" name="Google Shape;8004;p3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8005" name="Google Shape;8005;p3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8006" name="Google Shape;8006;p3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8007" name="Google Shape;8007;p3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sp>
            <p:nvSpPr>
              <p:cNvPr id="8008" name="Google Shape;8008;p3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FFFFFF"/>
                  </a:solidFill>
                  <a:latin typeface="Arial"/>
                  <a:ea typeface="Arial"/>
                  <a:cs typeface="Arial"/>
                  <a:sym typeface="Aria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2" name="Shape 8012"/>
        <p:cNvGrpSpPr/>
        <p:nvPr/>
      </p:nvGrpSpPr>
      <p:grpSpPr>
        <a:xfrm>
          <a:off x="0" y="0"/>
          <a:ext cx="0" cy="0"/>
          <a:chOff x="0" y="0"/>
          <a:chExt cx="0" cy="0"/>
        </a:xfrm>
      </p:grpSpPr>
      <p:grpSp>
        <p:nvGrpSpPr>
          <p:cNvPr id="8013" name="Google Shape;8013;p32"/>
          <p:cNvGrpSpPr/>
          <p:nvPr/>
        </p:nvGrpSpPr>
        <p:grpSpPr>
          <a:xfrm>
            <a:off x="4814684" y="1191441"/>
            <a:ext cx="745431" cy="718863"/>
            <a:chOff x="4249973" y="1201875"/>
            <a:chExt cx="1958567" cy="1888763"/>
          </a:xfrm>
        </p:grpSpPr>
        <p:sp>
          <p:nvSpPr>
            <p:cNvPr id="8014" name="Google Shape;8014;p3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15" name="Google Shape;8015;p32"/>
            <p:cNvGrpSpPr/>
            <p:nvPr/>
          </p:nvGrpSpPr>
          <p:grpSpPr>
            <a:xfrm>
              <a:off x="5853086" y="1789142"/>
              <a:ext cx="355454" cy="1047937"/>
              <a:chOff x="5576108" y="2016725"/>
              <a:chExt cx="565200" cy="1666302"/>
            </a:xfrm>
          </p:grpSpPr>
          <p:sp>
            <p:nvSpPr>
              <p:cNvPr id="8016" name="Google Shape;8016;p3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017" name="Google Shape;8017;p3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18" name="Google Shape;8018;p32"/>
            <p:cNvGrpSpPr/>
            <p:nvPr/>
          </p:nvGrpSpPr>
          <p:grpSpPr>
            <a:xfrm>
              <a:off x="4869725" y="2691676"/>
              <a:ext cx="1013627" cy="398962"/>
              <a:chOff x="4012486" y="3451825"/>
              <a:chExt cx="1611746" cy="634381"/>
            </a:xfrm>
          </p:grpSpPr>
          <p:sp>
            <p:nvSpPr>
              <p:cNvPr id="8019" name="Google Shape;8019;p3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020" name="Google Shape;8020;p3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21" name="Google Shape;8021;p32"/>
            <p:cNvGrpSpPr/>
            <p:nvPr/>
          </p:nvGrpSpPr>
          <p:grpSpPr>
            <a:xfrm>
              <a:off x="4276993" y="2155787"/>
              <a:ext cx="651909" cy="891532"/>
              <a:chOff x="3069997" y="2599721"/>
              <a:chExt cx="1036586" cy="1417604"/>
            </a:xfrm>
          </p:grpSpPr>
          <p:sp>
            <p:nvSpPr>
              <p:cNvPr id="8022" name="Google Shape;8022;p3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023" name="Google Shape;8023;p3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24" name="Google Shape;8024;p32"/>
            <p:cNvGrpSpPr/>
            <p:nvPr/>
          </p:nvGrpSpPr>
          <p:grpSpPr>
            <a:xfrm>
              <a:off x="5054918" y="1201875"/>
              <a:ext cx="999521" cy="602731"/>
              <a:chOff x="4306958" y="1082925"/>
              <a:chExt cx="1589316" cy="958389"/>
            </a:xfrm>
          </p:grpSpPr>
          <p:sp>
            <p:nvSpPr>
              <p:cNvPr id="8025" name="Google Shape;8025;p3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026" name="Google Shape;8026;p3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27" name="Google Shape;8027;p32"/>
            <p:cNvGrpSpPr/>
            <p:nvPr/>
          </p:nvGrpSpPr>
          <p:grpSpPr>
            <a:xfrm>
              <a:off x="4249973" y="1303601"/>
              <a:ext cx="799524" cy="841184"/>
              <a:chOff x="3027033" y="1244677"/>
              <a:chExt cx="1271306" cy="1337548"/>
            </a:xfrm>
          </p:grpSpPr>
          <p:sp>
            <p:nvSpPr>
              <p:cNvPr id="8028" name="Google Shape;8028;p3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029" name="Google Shape;8029;p3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030" name="Google Shape;8030;p32"/>
          <p:cNvGrpSpPr/>
          <p:nvPr/>
        </p:nvGrpSpPr>
        <p:grpSpPr>
          <a:xfrm>
            <a:off x="731057" y="2069890"/>
            <a:ext cx="761767" cy="729896"/>
            <a:chOff x="2657744" y="2337745"/>
            <a:chExt cx="832987" cy="798137"/>
          </a:xfrm>
        </p:grpSpPr>
        <p:sp>
          <p:nvSpPr>
            <p:cNvPr id="8031" name="Google Shape;8031;p3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2" name="Google Shape;8032;p3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3" name="Google Shape;8033;p3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4" name="Google Shape;8034;p3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5" name="Google Shape;8035;p3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6" name="Google Shape;8036;p3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37" name="Google Shape;8037;p32"/>
          <p:cNvGrpSpPr/>
          <p:nvPr/>
        </p:nvGrpSpPr>
        <p:grpSpPr>
          <a:xfrm>
            <a:off x="3242022" y="2073097"/>
            <a:ext cx="685569" cy="723586"/>
            <a:chOff x="3398134" y="2057755"/>
            <a:chExt cx="704087" cy="743130"/>
          </a:xfrm>
        </p:grpSpPr>
        <p:grpSp>
          <p:nvGrpSpPr>
            <p:cNvPr id="8038" name="Google Shape;8038;p32"/>
            <p:cNvGrpSpPr/>
            <p:nvPr/>
          </p:nvGrpSpPr>
          <p:grpSpPr>
            <a:xfrm>
              <a:off x="3398134" y="2290183"/>
              <a:ext cx="315300" cy="219900"/>
              <a:chOff x="3398134" y="2290183"/>
              <a:chExt cx="315300" cy="219900"/>
            </a:xfrm>
          </p:grpSpPr>
          <p:sp>
            <p:nvSpPr>
              <p:cNvPr id="8039" name="Google Shape;8039;p32"/>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8040" name="Google Shape;8040;p32"/>
              <p:cNvCxnSpPr>
                <a:stCxn id="8039" idx="2"/>
              </p:cNvCxnSpPr>
              <p:nvPr/>
            </p:nvCxnSpPr>
            <p:spPr>
              <a:xfrm rot="10800000">
                <a:off x="3398134" y="2400133"/>
                <a:ext cx="95400" cy="0"/>
              </a:xfrm>
              <a:prstGeom prst="straightConnector1">
                <a:avLst/>
              </a:prstGeom>
              <a:noFill/>
              <a:ln cap="flat" cmpd="sng" w="9525">
                <a:solidFill>
                  <a:srgbClr val="435D74"/>
                </a:solidFill>
                <a:prstDash val="solid"/>
                <a:round/>
                <a:headEnd len="sm" w="sm" type="none"/>
                <a:tailEnd len="sm" w="sm" type="none"/>
              </a:ln>
            </p:spPr>
          </p:cxnSp>
        </p:grpSp>
        <p:grpSp>
          <p:nvGrpSpPr>
            <p:cNvPr id="8041" name="Google Shape;8041;p32"/>
            <p:cNvGrpSpPr/>
            <p:nvPr/>
          </p:nvGrpSpPr>
          <p:grpSpPr>
            <a:xfrm>
              <a:off x="3547823" y="2467358"/>
              <a:ext cx="219900" cy="333527"/>
              <a:chOff x="3547823" y="2467358"/>
              <a:chExt cx="219900" cy="333527"/>
            </a:xfrm>
          </p:grpSpPr>
          <p:sp>
            <p:nvSpPr>
              <p:cNvPr id="8042" name="Google Shape;8042;p32"/>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8043" name="Google Shape;8043;p32"/>
              <p:cNvCxnSpPr/>
              <p:nvPr/>
            </p:nvCxnSpPr>
            <p:spPr>
              <a:xfrm rot="10800000">
                <a:off x="3657701" y="2687185"/>
                <a:ext cx="0" cy="113700"/>
              </a:xfrm>
              <a:prstGeom prst="straightConnector1">
                <a:avLst/>
              </a:prstGeom>
              <a:noFill/>
              <a:ln cap="flat" cmpd="sng" w="9525">
                <a:solidFill>
                  <a:srgbClr val="5F7D95"/>
                </a:solidFill>
                <a:prstDash val="solid"/>
                <a:round/>
                <a:headEnd len="sm" w="sm" type="none"/>
                <a:tailEnd len="sm" w="sm" type="none"/>
              </a:ln>
            </p:spPr>
          </p:cxnSp>
        </p:grpSp>
        <p:grpSp>
          <p:nvGrpSpPr>
            <p:cNvPr id="8044" name="Google Shape;8044;p32"/>
            <p:cNvGrpSpPr/>
            <p:nvPr/>
          </p:nvGrpSpPr>
          <p:grpSpPr>
            <a:xfrm>
              <a:off x="3734138" y="2467358"/>
              <a:ext cx="219900" cy="333527"/>
              <a:chOff x="3734138" y="2467358"/>
              <a:chExt cx="219900" cy="333527"/>
            </a:xfrm>
          </p:grpSpPr>
          <p:sp>
            <p:nvSpPr>
              <p:cNvPr id="8045" name="Google Shape;8045;p32"/>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8046" name="Google Shape;8046;p32"/>
              <p:cNvCxnSpPr/>
              <p:nvPr/>
            </p:nvCxnSpPr>
            <p:spPr>
              <a:xfrm rot="10800000">
                <a:off x="3844020" y="2687185"/>
                <a:ext cx="0" cy="113700"/>
              </a:xfrm>
              <a:prstGeom prst="straightConnector1">
                <a:avLst/>
              </a:prstGeom>
              <a:noFill/>
              <a:ln cap="flat" cmpd="sng" w="9525">
                <a:solidFill>
                  <a:srgbClr val="869FB2"/>
                </a:solidFill>
                <a:prstDash val="solid"/>
                <a:round/>
                <a:headEnd len="sm" w="sm" type="none"/>
                <a:tailEnd len="sm" w="sm" type="none"/>
              </a:ln>
            </p:spPr>
          </p:cxnSp>
        </p:grpSp>
        <p:grpSp>
          <p:nvGrpSpPr>
            <p:cNvPr id="8047" name="Google Shape;8047;p32"/>
            <p:cNvGrpSpPr/>
            <p:nvPr/>
          </p:nvGrpSpPr>
          <p:grpSpPr>
            <a:xfrm>
              <a:off x="3787560" y="2288011"/>
              <a:ext cx="314661" cy="219900"/>
              <a:chOff x="3787560" y="2288011"/>
              <a:chExt cx="314661" cy="219900"/>
            </a:xfrm>
          </p:grpSpPr>
          <p:sp>
            <p:nvSpPr>
              <p:cNvPr id="8048" name="Google Shape;8048;p32"/>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8049" name="Google Shape;8049;p32"/>
              <p:cNvCxnSpPr/>
              <p:nvPr/>
            </p:nvCxnSpPr>
            <p:spPr>
              <a:xfrm rot="10800000">
                <a:off x="4007421" y="2400064"/>
                <a:ext cx="94800" cy="0"/>
              </a:xfrm>
              <a:prstGeom prst="straightConnector1">
                <a:avLst/>
              </a:prstGeom>
              <a:noFill/>
              <a:ln cap="flat" cmpd="sng" w="9525">
                <a:solidFill>
                  <a:srgbClr val="A5B7C6"/>
                </a:solidFill>
                <a:prstDash val="solid"/>
                <a:round/>
                <a:headEnd len="sm" w="sm" type="none"/>
                <a:tailEnd len="sm" w="sm" type="none"/>
              </a:ln>
            </p:spPr>
          </p:cxnSp>
        </p:grpSp>
        <p:grpSp>
          <p:nvGrpSpPr>
            <p:cNvPr id="8050" name="Google Shape;8050;p32"/>
            <p:cNvGrpSpPr/>
            <p:nvPr/>
          </p:nvGrpSpPr>
          <p:grpSpPr>
            <a:xfrm>
              <a:off x="3637290" y="2057755"/>
              <a:ext cx="219900" cy="335499"/>
              <a:chOff x="3637290" y="2057755"/>
              <a:chExt cx="219900" cy="335499"/>
            </a:xfrm>
          </p:grpSpPr>
          <p:sp>
            <p:nvSpPr>
              <p:cNvPr id="8051" name="Google Shape;8051;p32"/>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cxnSp>
            <p:nvCxnSpPr>
              <p:cNvPr id="8052" name="Google Shape;8052;p32"/>
              <p:cNvCxnSpPr/>
              <p:nvPr/>
            </p:nvCxnSpPr>
            <p:spPr>
              <a:xfrm rot="10800000">
                <a:off x="3747169" y="2057755"/>
                <a:ext cx="0" cy="113700"/>
              </a:xfrm>
              <a:prstGeom prst="straightConnector1">
                <a:avLst/>
              </a:prstGeom>
              <a:noFill/>
              <a:ln cap="flat" cmpd="sng" w="9525">
                <a:solidFill>
                  <a:srgbClr val="BAC8D3"/>
                </a:solidFill>
                <a:prstDash val="solid"/>
                <a:round/>
                <a:headEnd len="sm" w="sm" type="none"/>
                <a:tailEnd len="sm" w="sm" type="none"/>
              </a:ln>
            </p:spPr>
          </p:cxnSp>
        </p:grpSp>
      </p:grpSp>
      <p:grpSp>
        <p:nvGrpSpPr>
          <p:cNvPr id="8053" name="Google Shape;8053;p32"/>
          <p:cNvGrpSpPr/>
          <p:nvPr/>
        </p:nvGrpSpPr>
        <p:grpSpPr>
          <a:xfrm>
            <a:off x="4917244" y="2079792"/>
            <a:ext cx="710153" cy="710153"/>
            <a:chOff x="5007123" y="2079403"/>
            <a:chExt cx="687600" cy="687600"/>
          </a:xfrm>
        </p:grpSpPr>
        <p:sp>
          <p:nvSpPr>
            <p:cNvPr id="8054" name="Google Shape;8054;p32"/>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5" name="Google Shape;8055;p32"/>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6" name="Google Shape;8056;p32"/>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7" name="Google Shape;8057;p32"/>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58" name="Google Shape;8058;p32"/>
          <p:cNvGrpSpPr/>
          <p:nvPr/>
        </p:nvGrpSpPr>
        <p:grpSpPr>
          <a:xfrm>
            <a:off x="5726681" y="2074299"/>
            <a:ext cx="720998" cy="721183"/>
            <a:chOff x="5797446" y="2063053"/>
            <a:chExt cx="698100" cy="698280"/>
          </a:xfrm>
        </p:grpSpPr>
        <p:sp>
          <p:nvSpPr>
            <p:cNvPr id="8059" name="Google Shape;8059;p32"/>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0" name="Google Shape;8060;p32"/>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1" name="Google Shape;8061;p32"/>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2" name="Google Shape;8062;p32"/>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63" name="Google Shape;8063;p32"/>
          <p:cNvGrpSpPr/>
          <p:nvPr/>
        </p:nvGrpSpPr>
        <p:grpSpPr>
          <a:xfrm>
            <a:off x="8171828" y="3719904"/>
            <a:ext cx="280585" cy="673164"/>
            <a:chOff x="8075075" y="3754290"/>
            <a:chExt cx="255612" cy="613194"/>
          </a:xfrm>
        </p:grpSpPr>
        <p:grpSp>
          <p:nvGrpSpPr>
            <p:cNvPr id="8064" name="Google Shape;8064;p32"/>
            <p:cNvGrpSpPr/>
            <p:nvPr/>
          </p:nvGrpSpPr>
          <p:grpSpPr>
            <a:xfrm>
              <a:off x="8075075" y="3754290"/>
              <a:ext cx="255612" cy="613194"/>
              <a:chOff x="8075075" y="3754290"/>
              <a:chExt cx="255612" cy="613194"/>
            </a:xfrm>
          </p:grpSpPr>
          <p:sp>
            <p:nvSpPr>
              <p:cNvPr id="8065" name="Google Shape;8065;p32"/>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6" name="Google Shape;8066;p32"/>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67" name="Google Shape;8067;p32"/>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68" name="Google Shape;8068;p32"/>
          <p:cNvGrpSpPr/>
          <p:nvPr/>
        </p:nvGrpSpPr>
        <p:grpSpPr>
          <a:xfrm>
            <a:off x="5288887" y="3708700"/>
            <a:ext cx="470352" cy="683745"/>
            <a:chOff x="1697726" y="3244179"/>
            <a:chExt cx="788124" cy="1146069"/>
          </a:xfrm>
        </p:grpSpPr>
        <p:sp>
          <p:nvSpPr>
            <p:cNvPr id="8069" name="Google Shape;8069;p3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0" name="Google Shape;8070;p3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71" name="Google Shape;8071;p32"/>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72" name="Google Shape;8072;p32"/>
          <p:cNvGrpSpPr/>
          <p:nvPr/>
        </p:nvGrpSpPr>
        <p:grpSpPr>
          <a:xfrm>
            <a:off x="5910037" y="3719902"/>
            <a:ext cx="293891" cy="293845"/>
            <a:chOff x="6134814" y="3754290"/>
            <a:chExt cx="293891" cy="293845"/>
          </a:xfrm>
        </p:grpSpPr>
        <p:sp>
          <p:nvSpPr>
            <p:cNvPr id="8073" name="Google Shape;8073;p3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4" name="Google Shape;8074;p3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75" name="Google Shape;8075;p32"/>
          <p:cNvGrpSpPr/>
          <p:nvPr/>
        </p:nvGrpSpPr>
        <p:grpSpPr>
          <a:xfrm>
            <a:off x="5910037" y="4098574"/>
            <a:ext cx="293891" cy="293891"/>
            <a:chOff x="6134814" y="4086186"/>
            <a:chExt cx="293891" cy="293891"/>
          </a:xfrm>
        </p:grpSpPr>
        <p:sp>
          <p:nvSpPr>
            <p:cNvPr id="8076" name="Google Shape;8076;p3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7" name="Google Shape;8077;p3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78" name="Google Shape;8078;p32"/>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9" name="Google Shape;8079;p32"/>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80" name="Google Shape;8080;p32"/>
          <p:cNvGrpSpPr/>
          <p:nvPr/>
        </p:nvGrpSpPr>
        <p:grpSpPr>
          <a:xfrm>
            <a:off x="7835013" y="2927266"/>
            <a:ext cx="622883" cy="621944"/>
            <a:chOff x="1187048" y="238125"/>
            <a:chExt cx="5256397" cy="5248476"/>
          </a:xfrm>
        </p:grpSpPr>
        <p:sp>
          <p:nvSpPr>
            <p:cNvPr id="8081" name="Google Shape;8081;p3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2" name="Google Shape;8082;p3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3" name="Google Shape;8083;p3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4" name="Google Shape;8084;p3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85" name="Google Shape;8085;p32"/>
          <p:cNvGrpSpPr/>
          <p:nvPr/>
        </p:nvGrpSpPr>
        <p:grpSpPr>
          <a:xfrm>
            <a:off x="2292118" y="2936875"/>
            <a:ext cx="1310987" cy="612407"/>
            <a:chOff x="238125" y="1188750"/>
            <a:chExt cx="7140450" cy="3335550"/>
          </a:xfrm>
        </p:grpSpPr>
        <p:sp>
          <p:nvSpPr>
            <p:cNvPr id="8086" name="Google Shape;8086;p3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7" name="Google Shape;8087;p3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8" name="Google Shape;8088;p3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9" name="Google Shape;8089;p3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0" name="Google Shape;8090;p3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91" name="Google Shape;8091;p32"/>
          <p:cNvGrpSpPr/>
          <p:nvPr/>
        </p:nvGrpSpPr>
        <p:grpSpPr>
          <a:xfrm>
            <a:off x="6617990" y="2927430"/>
            <a:ext cx="1110299" cy="621702"/>
            <a:chOff x="238125" y="1335475"/>
            <a:chExt cx="5418735" cy="3034175"/>
          </a:xfrm>
        </p:grpSpPr>
        <p:sp>
          <p:nvSpPr>
            <p:cNvPr id="8092" name="Google Shape;8092;p3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3" name="Google Shape;8093;p3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4" name="Google Shape;8094;p3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95" name="Google Shape;8095;p32"/>
          <p:cNvGrpSpPr/>
          <p:nvPr/>
        </p:nvGrpSpPr>
        <p:grpSpPr>
          <a:xfrm>
            <a:off x="5435649" y="2924327"/>
            <a:ext cx="1074451" cy="627181"/>
            <a:chOff x="5359127" y="2910889"/>
            <a:chExt cx="1097723" cy="640831"/>
          </a:xfrm>
        </p:grpSpPr>
        <p:grpSp>
          <p:nvGrpSpPr>
            <p:cNvPr id="8096" name="Google Shape;8096;p32"/>
            <p:cNvGrpSpPr/>
            <p:nvPr/>
          </p:nvGrpSpPr>
          <p:grpSpPr>
            <a:xfrm>
              <a:off x="5929791" y="3263088"/>
              <a:ext cx="527059" cy="287098"/>
              <a:chOff x="5929791" y="3263088"/>
              <a:chExt cx="527059" cy="287098"/>
            </a:xfrm>
          </p:grpSpPr>
          <p:sp>
            <p:nvSpPr>
              <p:cNvPr id="8097" name="Google Shape;8097;p32"/>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098" name="Google Shape;8098;p32"/>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nvGrpSpPr>
            <p:cNvPr id="8099" name="Google Shape;8099;p32"/>
            <p:cNvGrpSpPr/>
            <p:nvPr/>
          </p:nvGrpSpPr>
          <p:grpSpPr>
            <a:xfrm>
              <a:off x="5359127" y="3263089"/>
              <a:ext cx="526428" cy="288631"/>
              <a:chOff x="5359127" y="3263089"/>
              <a:chExt cx="526428" cy="288631"/>
            </a:xfrm>
          </p:grpSpPr>
          <p:sp>
            <p:nvSpPr>
              <p:cNvPr id="8100" name="Google Shape;8100;p32"/>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101" name="Google Shape;8101;p32"/>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nvGrpSpPr>
            <p:cNvPr id="8102" name="Google Shape;8102;p32"/>
            <p:cNvGrpSpPr/>
            <p:nvPr/>
          </p:nvGrpSpPr>
          <p:grpSpPr>
            <a:xfrm>
              <a:off x="5551525" y="2910889"/>
              <a:ext cx="520902" cy="610282"/>
              <a:chOff x="5551525" y="2910889"/>
              <a:chExt cx="520902" cy="610282"/>
            </a:xfrm>
          </p:grpSpPr>
          <p:sp>
            <p:nvSpPr>
              <p:cNvPr id="8103" name="Google Shape;8103;p32"/>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104" name="Google Shape;8104;p32"/>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nvGrpSpPr>
            <p:cNvPr id="8105" name="Google Shape;8105;p32"/>
            <p:cNvGrpSpPr/>
            <p:nvPr/>
          </p:nvGrpSpPr>
          <p:grpSpPr>
            <a:xfrm>
              <a:off x="5743962" y="2919100"/>
              <a:ext cx="623673" cy="284502"/>
              <a:chOff x="5743962" y="2919100"/>
              <a:chExt cx="623673" cy="284502"/>
            </a:xfrm>
          </p:grpSpPr>
          <p:sp>
            <p:nvSpPr>
              <p:cNvPr id="8106" name="Google Shape;8106;p32"/>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107" name="Google Shape;8107;p32"/>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grpSp>
        <p:nvGrpSpPr>
          <p:cNvPr id="8108" name="Google Shape;8108;p32"/>
          <p:cNvGrpSpPr/>
          <p:nvPr/>
        </p:nvGrpSpPr>
        <p:grpSpPr>
          <a:xfrm>
            <a:off x="7586863" y="2075038"/>
            <a:ext cx="874977" cy="719600"/>
            <a:chOff x="7608988" y="2093194"/>
            <a:chExt cx="817277" cy="672147"/>
          </a:xfrm>
        </p:grpSpPr>
        <p:cxnSp>
          <p:nvCxnSpPr>
            <p:cNvPr id="8109" name="Google Shape;8109;p32"/>
            <p:cNvCxnSpPr/>
            <p:nvPr/>
          </p:nvCxnSpPr>
          <p:spPr>
            <a:xfrm flipH="1" rot="5400000">
              <a:off x="7620257" y="2136491"/>
              <a:ext cx="129900" cy="111300"/>
            </a:xfrm>
            <a:prstGeom prst="bentConnector3">
              <a:avLst>
                <a:gd fmla="val 41968" name="adj1"/>
              </a:avLst>
            </a:prstGeom>
            <a:noFill/>
            <a:ln cap="flat" cmpd="sng" w="9525">
              <a:solidFill>
                <a:srgbClr val="667E92"/>
              </a:solidFill>
              <a:prstDash val="solid"/>
              <a:round/>
              <a:headEnd len="sm" w="sm" type="none"/>
              <a:tailEnd len="sm" w="sm" type="none"/>
            </a:ln>
          </p:spPr>
        </p:cxnSp>
        <p:cxnSp>
          <p:nvCxnSpPr>
            <p:cNvPr id="8110" name="Google Shape;8110;p32"/>
            <p:cNvCxnSpPr/>
            <p:nvPr/>
          </p:nvCxnSpPr>
          <p:spPr>
            <a:xfrm rot="-5400000">
              <a:off x="8285120" y="2136491"/>
              <a:ext cx="129900" cy="111300"/>
            </a:xfrm>
            <a:prstGeom prst="bentConnector3">
              <a:avLst>
                <a:gd fmla="val 41968" name="adj1"/>
              </a:avLst>
            </a:prstGeom>
            <a:noFill/>
            <a:ln cap="flat" cmpd="sng" w="9525">
              <a:solidFill>
                <a:srgbClr val="667E92"/>
              </a:solidFill>
              <a:prstDash val="solid"/>
              <a:round/>
              <a:headEnd len="sm" w="sm" type="none"/>
              <a:tailEnd len="sm" w="sm" type="none"/>
            </a:ln>
          </p:spPr>
        </p:cxnSp>
        <p:cxnSp>
          <p:nvCxnSpPr>
            <p:cNvPr id="8111" name="Google Shape;8111;p32"/>
            <p:cNvCxnSpPr/>
            <p:nvPr/>
          </p:nvCxnSpPr>
          <p:spPr>
            <a:xfrm rot="5400000">
              <a:off x="7620257" y="2644741"/>
              <a:ext cx="129900" cy="111300"/>
            </a:xfrm>
            <a:prstGeom prst="bentConnector3">
              <a:avLst>
                <a:gd fmla="val 32231" name="adj1"/>
              </a:avLst>
            </a:prstGeom>
            <a:noFill/>
            <a:ln cap="flat" cmpd="sng" w="9525">
              <a:solidFill>
                <a:srgbClr val="667E92"/>
              </a:solidFill>
              <a:prstDash val="solid"/>
              <a:round/>
              <a:headEnd len="sm" w="sm" type="none"/>
              <a:tailEnd len="sm" w="sm" type="none"/>
            </a:ln>
          </p:spPr>
        </p:cxnSp>
        <p:cxnSp>
          <p:nvCxnSpPr>
            <p:cNvPr id="8112" name="Google Shape;8112;p32"/>
            <p:cNvCxnSpPr/>
            <p:nvPr/>
          </p:nvCxnSpPr>
          <p:spPr>
            <a:xfrm flipH="1" rot="-5400000">
              <a:off x="8285120" y="2644741"/>
              <a:ext cx="129900" cy="111300"/>
            </a:xfrm>
            <a:prstGeom prst="bentConnector3">
              <a:avLst>
                <a:gd fmla="val 32231" name="adj1"/>
              </a:avLst>
            </a:prstGeom>
            <a:noFill/>
            <a:ln cap="flat" cmpd="sng" w="9525">
              <a:solidFill>
                <a:srgbClr val="667E92"/>
              </a:solidFill>
              <a:prstDash val="solid"/>
              <a:round/>
              <a:headEnd len="sm" w="sm" type="none"/>
              <a:tailEnd len="sm" w="sm" type="none"/>
            </a:ln>
          </p:spPr>
        </p:cxnSp>
        <p:cxnSp>
          <p:nvCxnSpPr>
            <p:cNvPr id="8113" name="Google Shape;8113;p32"/>
            <p:cNvCxnSpPr/>
            <p:nvPr/>
          </p:nvCxnSpPr>
          <p:spPr>
            <a:xfrm rot="10800000">
              <a:off x="7608988" y="2425132"/>
              <a:ext cx="83400" cy="0"/>
            </a:xfrm>
            <a:prstGeom prst="straightConnector1">
              <a:avLst/>
            </a:prstGeom>
            <a:noFill/>
            <a:ln cap="flat" cmpd="sng" w="9525">
              <a:solidFill>
                <a:srgbClr val="667E92"/>
              </a:solidFill>
              <a:prstDash val="solid"/>
              <a:round/>
              <a:headEnd len="sm" w="sm" type="none"/>
              <a:tailEnd len="sm" w="sm" type="none"/>
            </a:ln>
          </p:spPr>
        </p:cxnSp>
        <p:cxnSp>
          <p:nvCxnSpPr>
            <p:cNvPr id="8114" name="Google Shape;8114;p32"/>
            <p:cNvCxnSpPr/>
            <p:nvPr/>
          </p:nvCxnSpPr>
          <p:spPr>
            <a:xfrm rot="10800000">
              <a:off x="8342865" y="2425132"/>
              <a:ext cx="83400" cy="0"/>
            </a:xfrm>
            <a:prstGeom prst="straightConnector1">
              <a:avLst/>
            </a:prstGeom>
            <a:noFill/>
            <a:ln cap="flat" cmpd="sng" w="9525">
              <a:solidFill>
                <a:srgbClr val="667E92"/>
              </a:solidFill>
              <a:prstDash val="solid"/>
              <a:round/>
              <a:headEnd len="sm" w="sm" type="none"/>
              <a:tailEnd len="sm" w="sm" type="none"/>
            </a:ln>
          </p:spPr>
        </p:cxnSp>
        <p:grpSp>
          <p:nvGrpSpPr>
            <p:cNvPr id="8115" name="Google Shape;8115;p32"/>
            <p:cNvGrpSpPr/>
            <p:nvPr/>
          </p:nvGrpSpPr>
          <p:grpSpPr>
            <a:xfrm>
              <a:off x="7721175" y="2093194"/>
              <a:ext cx="599588" cy="623846"/>
              <a:chOff x="7721175" y="2093194"/>
              <a:chExt cx="599588" cy="623846"/>
            </a:xfrm>
          </p:grpSpPr>
          <p:grpSp>
            <p:nvGrpSpPr>
              <p:cNvPr id="8116" name="Google Shape;8116;p32"/>
              <p:cNvGrpSpPr/>
              <p:nvPr/>
            </p:nvGrpSpPr>
            <p:grpSpPr>
              <a:xfrm>
                <a:off x="7721175" y="2093194"/>
                <a:ext cx="291605" cy="623846"/>
                <a:chOff x="9405575" y="2061418"/>
                <a:chExt cx="291605" cy="623846"/>
              </a:xfrm>
            </p:grpSpPr>
            <p:sp>
              <p:nvSpPr>
                <p:cNvPr id="8117" name="Google Shape;8117;p3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8" name="Google Shape;8118;p3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9" name="Google Shape;8119;p3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0" name="Google Shape;8120;p3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1" name="Google Shape;8121;p3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2" name="Google Shape;8122;p3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3" name="Google Shape;8123;p3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24" name="Google Shape;8124;p32"/>
              <p:cNvGrpSpPr/>
              <p:nvPr/>
            </p:nvGrpSpPr>
            <p:grpSpPr>
              <a:xfrm flipH="1">
                <a:off x="8029157" y="2093194"/>
                <a:ext cx="291605" cy="623846"/>
                <a:chOff x="9405575" y="2061418"/>
                <a:chExt cx="291605" cy="623846"/>
              </a:xfrm>
            </p:grpSpPr>
            <p:sp>
              <p:nvSpPr>
                <p:cNvPr id="8125" name="Google Shape;8125;p3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6" name="Google Shape;8126;p3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7" name="Google Shape;8127;p3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8" name="Google Shape;8128;p3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9" name="Google Shape;8129;p3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0" name="Google Shape;8130;p3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1" name="Google Shape;8131;p3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8132" name="Google Shape;8132;p32"/>
          <p:cNvGrpSpPr/>
          <p:nvPr/>
        </p:nvGrpSpPr>
        <p:grpSpPr>
          <a:xfrm>
            <a:off x="4031299" y="1191441"/>
            <a:ext cx="712556" cy="785901"/>
            <a:chOff x="4206459" y="1191441"/>
            <a:chExt cx="712556" cy="785901"/>
          </a:xfrm>
        </p:grpSpPr>
        <p:sp>
          <p:nvSpPr>
            <p:cNvPr id="8133" name="Google Shape;8133;p3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4" name="Google Shape;8134;p3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5" name="Google Shape;8135;p3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6" name="Google Shape;8136;p3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37" name="Google Shape;8137;p32"/>
            <p:cNvGrpSpPr/>
            <p:nvPr/>
          </p:nvGrpSpPr>
          <p:grpSpPr>
            <a:xfrm>
              <a:off x="4644280" y="1290523"/>
              <a:ext cx="143716" cy="29462"/>
              <a:chOff x="4644280" y="1290523"/>
              <a:chExt cx="143716" cy="29462"/>
            </a:xfrm>
          </p:grpSpPr>
          <p:sp>
            <p:nvSpPr>
              <p:cNvPr id="8138" name="Google Shape;8138;p3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9" name="Google Shape;8139;p3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0" name="Google Shape;8140;p3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1" name="Google Shape;8141;p3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42" name="Google Shape;8142;p32"/>
            <p:cNvGrpSpPr/>
            <p:nvPr/>
          </p:nvGrpSpPr>
          <p:grpSpPr>
            <a:xfrm>
              <a:off x="4356567" y="1191441"/>
              <a:ext cx="143691" cy="29488"/>
              <a:chOff x="4356567" y="1191441"/>
              <a:chExt cx="143691" cy="29488"/>
            </a:xfrm>
          </p:grpSpPr>
          <p:sp>
            <p:nvSpPr>
              <p:cNvPr id="8143" name="Google Shape;8143;p3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4" name="Google Shape;8144;p3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5" name="Google Shape;8145;p3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6" name="Google Shape;8146;p3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47" name="Google Shape;8147;p32"/>
            <p:cNvGrpSpPr/>
            <p:nvPr/>
          </p:nvGrpSpPr>
          <p:grpSpPr>
            <a:xfrm>
              <a:off x="4339009" y="1863727"/>
              <a:ext cx="143704" cy="29476"/>
              <a:chOff x="4339009" y="1863727"/>
              <a:chExt cx="143704" cy="29476"/>
            </a:xfrm>
          </p:grpSpPr>
          <p:sp>
            <p:nvSpPr>
              <p:cNvPr id="8148" name="Google Shape;8148;p3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9" name="Google Shape;8149;p3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0" name="Google Shape;8150;p3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1" name="Google Shape;8151;p3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52" name="Google Shape;8152;p32"/>
            <p:cNvGrpSpPr/>
            <p:nvPr/>
          </p:nvGrpSpPr>
          <p:grpSpPr>
            <a:xfrm>
              <a:off x="4206459" y="1607315"/>
              <a:ext cx="29539" cy="142899"/>
              <a:chOff x="4206459" y="1607315"/>
              <a:chExt cx="29539" cy="142899"/>
            </a:xfrm>
          </p:grpSpPr>
          <p:sp>
            <p:nvSpPr>
              <p:cNvPr id="8153" name="Google Shape;8153;p3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4" name="Google Shape;8154;p3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5" name="Google Shape;8155;p3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6" name="Google Shape;8156;p3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57" name="Google Shape;8157;p3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8" name="Google Shape;8158;p3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9" name="Google Shape;8159;p3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0" name="Google Shape;8160;p3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61" name="Google Shape;8161;p32"/>
            <p:cNvGrpSpPr/>
            <p:nvPr/>
          </p:nvGrpSpPr>
          <p:grpSpPr>
            <a:xfrm>
              <a:off x="4889463" y="1423737"/>
              <a:ext cx="29552" cy="142899"/>
              <a:chOff x="4889463" y="1423737"/>
              <a:chExt cx="29552" cy="142899"/>
            </a:xfrm>
          </p:grpSpPr>
          <p:sp>
            <p:nvSpPr>
              <p:cNvPr id="8162" name="Google Shape;8162;p3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3" name="Google Shape;8163;p3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4" name="Google Shape;8164;p3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5" name="Google Shape;8165;p3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66" name="Google Shape;8166;p32"/>
            <p:cNvGrpSpPr/>
            <p:nvPr/>
          </p:nvGrpSpPr>
          <p:grpSpPr>
            <a:xfrm>
              <a:off x="4771663" y="1876896"/>
              <a:ext cx="108651" cy="100446"/>
              <a:chOff x="4771663" y="1876896"/>
              <a:chExt cx="108651" cy="100446"/>
            </a:xfrm>
          </p:grpSpPr>
          <p:sp>
            <p:nvSpPr>
              <p:cNvPr id="8167" name="Google Shape;8167;p3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8" name="Google Shape;8168;p3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9" name="Google Shape;8169;p3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0" name="Google Shape;8170;p3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171" name="Google Shape;8171;p32"/>
          <p:cNvGrpSpPr/>
          <p:nvPr/>
        </p:nvGrpSpPr>
        <p:grpSpPr>
          <a:xfrm>
            <a:off x="4026774" y="2074664"/>
            <a:ext cx="791287" cy="720350"/>
            <a:chOff x="267375" y="1071875"/>
            <a:chExt cx="470500" cy="428550"/>
          </a:xfrm>
        </p:grpSpPr>
        <p:sp>
          <p:nvSpPr>
            <p:cNvPr id="8172" name="Google Shape;8172;p3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3" name="Google Shape;8173;p3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4" name="Google Shape;8174;p3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5" name="Google Shape;8175;p3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6" name="Google Shape;8176;p3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7" name="Google Shape;8177;p3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8" name="Google Shape;8178;p3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9" name="Google Shape;8179;p3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80" name="Google Shape;8180;p32"/>
          <p:cNvGrpSpPr/>
          <p:nvPr/>
        </p:nvGrpSpPr>
        <p:grpSpPr>
          <a:xfrm>
            <a:off x="727269" y="3719294"/>
            <a:ext cx="1408445" cy="673166"/>
            <a:chOff x="712664" y="3693287"/>
            <a:chExt cx="1460739" cy="698160"/>
          </a:xfrm>
        </p:grpSpPr>
        <p:grpSp>
          <p:nvGrpSpPr>
            <p:cNvPr id="8181" name="Google Shape;8181;p32"/>
            <p:cNvGrpSpPr/>
            <p:nvPr/>
          </p:nvGrpSpPr>
          <p:grpSpPr>
            <a:xfrm>
              <a:off x="1380079" y="4133090"/>
              <a:ext cx="234047" cy="258099"/>
              <a:chOff x="1380079" y="4133090"/>
              <a:chExt cx="234047" cy="258099"/>
            </a:xfrm>
          </p:grpSpPr>
          <p:sp>
            <p:nvSpPr>
              <p:cNvPr id="8182" name="Google Shape;8182;p3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3" name="Google Shape;8183;p3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4" name="Google Shape;8184;p3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85" name="Google Shape;8185;p32"/>
            <p:cNvGrpSpPr/>
            <p:nvPr/>
          </p:nvGrpSpPr>
          <p:grpSpPr>
            <a:xfrm>
              <a:off x="884610" y="3864082"/>
              <a:ext cx="1118565" cy="527275"/>
              <a:chOff x="890961" y="3865463"/>
              <a:chExt cx="1115220" cy="525698"/>
            </a:xfrm>
          </p:grpSpPr>
          <p:sp>
            <p:nvSpPr>
              <p:cNvPr id="8186" name="Google Shape;8186;p32"/>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7" name="Google Shape;8187;p32"/>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8" name="Google Shape;8188;p32"/>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89" name="Google Shape;8189;p32"/>
            <p:cNvGrpSpPr/>
            <p:nvPr/>
          </p:nvGrpSpPr>
          <p:grpSpPr>
            <a:xfrm>
              <a:off x="712664" y="3693287"/>
              <a:ext cx="1460739" cy="698160"/>
              <a:chOff x="712664" y="3693025"/>
              <a:chExt cx="1460739" cy="698160"/>
            </a:xfrm>
          </p:grpSpPr>
          <p:sp>
            <p:nvSpPr>
              <p:cNvPr id="8190" name="Google Shape;8190;p3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1" name="Google Shape;8191;p3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2" name="Google Shape;8192;p3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3" name="Google Shape;8193;p3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4" name="Google Shape;8194;p3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5" name="Google Shape;8195;p3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196" name="Google Shape;8196;p32"/>
          <p:cNvGrpSpPr/>
          <p:nvPr/>
        </p:nvGrpSpPr>
        <p:grpSpPr>
          <a:xfrm>
            <a:off x="3164985" y="1191441"/>
            <a:ext cx="795485" cy="738831"/>
            <a:chOff x="3348603" y="1236445"/>
            <a:chExt cx="749256" cy="695894"/>
          </a:xfrm>
        </p:grpSpPr>
        <p:grpSp>
          <p:nvGrpSpPr>
            <p:cNvPr id="8197" name="Google Shape;8197;p32"/>
            <p:cNvGrpSpPr/>
            <p:nvPr/>
          </p:nvGrpSpPr>
          <p:grpSpPr>
            <a:xfrm>
              <a:off x="3583779" y="1236445"/>
              <a:ext cx="293795" cy="285811"/>
              <a:chOff x="3750225" y="1774000"/>
              <a:chExt cx="149575" cy="145525"/>
            </a:xfrm>
          </p:grpSpPr>
          <p:sp>
            <p:nvSpPr>
              <p:cNvPr id="8198" name="Google Shape;8198;p3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9" name="Google Shape;8199;p3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00" name="Google Shape;8200;p32"/>
            <p:cNvGrpSpPr/>
            <p:nvPr/>
          </p:nvGrpSpPr>
          <p:grpSpPr>
            <a:xfrm>
              <a:off x="3775534" y="1462599"/>
              <a:ext cx="322325" cy="285958"/>
              <a:chOff x="3847850" y="1889150"/>
              <a:chExt cx="164100" cy="145600"/>
            </a:xfrm>
          </p:grpSpPr>
          <p:sp>
            <p:nvSpPr>
              <p:cNvPr id="8201" name="Google Shape;8201;p3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2" name="Google Shape;8202;p3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03" name="Google Shape;8203;p32"/>
            <p:cNvGrpSpPr/>
            <p:nvPr/>
          </p:nvGrpSpPr>
          <p:grpSpPr>
            <a:xfrm>
              <a:off x="3545329" y="1646528"/>
              <a:ext cx="293746" cy="285811"/>
              <a:chOff x="3730650" y="1982800"/>
              <a:chExt cx="149550" cy="145525"/>
            </a:xfrm>
          </p:grpSpPr>
          <p:sp>
            <p:nvSpPr>
              <p:cNvPr id="8204" name="Google Shape;8204;p3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5" name="Google Shape;8205;p3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06" name="Google Shape;8206;p32"/>
            <p:cNvGrpSpPr/>
            <p:nvPr/>
          </p:nvGrpSpPr>
          <p:grpSpPr>
            <a:xfrm>
              <a:off x="3348603" y="1415046"/>
              <a:ext cx="294384" cy="284387"/>
              <a:chOff x="3630494" y="1864938"/>
              <a:chExt cx="149875" cy="144800"/>
            </a:xfrm>
          </p:grpSpPr>
          <p:sp>
            <p:nvSpPr>
              <p:cNvPr id="8207" name="Google Shape;8207;p3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8" name="Google Shape;8208;p3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209" name="Google Shape;8209;p32"/>
          <p:cNvGrpSpPr/>
          <p:nvPr/>
        </p:nvGrpSpPr>
        <p:grpSpPr>
          <a:xfrm>
            <a:off x="2286512" y="3714337"/>
            <a:ext cx="1324924" cy="678083"/>
            <a:chOff x="2413923" y="3711366"/>
            <a:chExt cx="1374117" cy="703260"/>
          </a:xfrm>
        </p:grpSpPr>
        <p:grpSp>
          <p:nvGrpSpPr>
            <p:cNvPr id="8210" name="Google Shape;8210;p32"/>
            <p:cNvGrpSpPr/>
            <p:nvPr/>
          </p:nvGrpSpPr>
          <p:grpSpPr>
            <a:xfrm>
              <a:off x="2413923" y="3711366"/>
              <a:ext cx="1374117" cy="703260"/>
              <a:chOff x="2413923" y="3711366"/>
              <a:chExt cx="1374117" cy="703260"/>
            </a:xfrm>
          </p:grpSpPr>
          <p:sp>
            <p:nvSpPr>
              <p:cNvPr id="8211" name="Google Shape;8211;p32"/>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12" name="Google Shape;8212;p32"/>
              <p:cNvGrpSpPr/>
              <p:nvPr/>
            </p:nvGrpSpPr>
            <p:grpSpPr>
              <a:xfrm>
                <a:off x="2600284" y="3808654"/>
                <a:ext cx="234506" cy="138010"/>
                <a:chOff x="2600284" y="3808654"/>
                <a:chExt cx="234506" cy="138010"/>
              </a:xfrm>
            </p:grpSpPr>
            <p:sp>
              <p:nvSpPr>
                <p:cNvPr id="8213" name="Google Shape;8213;p32"/>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14" name="Google Shape;8214;p3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sm" w="sm" type="none"/>
                  <a:tailEnd len="sm" w="sm" type="none"/>
                </a:ln>
              </p:spPr>
            </p:cxnSp>
          </p:grpSp>
          <p:grpSp>
            <p:nvGrpSpPr>
              <p:cNvPr id="8215" name="Google Shape;8215;p32"/>
              <p:cNvGrpSpPr/>
              <p:nvPr/>
            </p:nvGrpSpPr>
            <p:grpSpPr>
              <a:xfrm>
                <a:off x="3359659" y="3805664"/>
                <a:ext cx="232294" cy="141000"/>
                <a:chOff x="3359659" y="3805664"/>
                <a:chExt cx="232294" cy="141000"/>
              </a:xfrm>
            </p:grpSpPr>
            <p:sp>
              <p:nvSpPr>
                <p:cNvPr id="8216" name="Google Shape;8216;p32"/>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17" name="Google Shape;8217;p3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sm" w="sm" type="none"/>
                  <a:tailEnd len="sm" w="sm" type="none"/>
                </a:ln>
              </p:spPr>
            </p:cxnSp>
          </p:grpSp>
          <p:grpSp>
            <p:nvGrpSpPr>
              <p:cNvPr id="8218" name="Google Shape;8218;p32"/>
              <p:cNvGrpSpPr/>
              <p:nvPr/>
            </p:nvGrpSpPr>
            <p:grpSpPr>
              <a:xfrm>
                <a:off x="3067316" y="3711366"/>
                <a:ext cx="66900" cy="166810"/>
                <a:chOff x="3067316" y="3711366"/>
                <a:chExt cx="66900" cy="166810"/>
              </a:xfrm>
            </p:grpSpPr>
            <p:sp>
              <p:nvSpPr>
                <p:cNvPr id="8219" name="Google Shape;8219;p32"/>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20" name="Google Shape;8220;p3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sm" w="sm" type="none"/>
                  <a:tailEnd len="sm" w="sm" type="none"/>
                </a:ln>
              </p:spPr>
            </p:cxnSp>
          </p:grpSp>
          <p:grpSp>
            <p:nvGrpSpPr>
              <p:cNvPr id="8221" name="Google Shape;8221;p32"/>
              <p:cNvGrpSpPr/>
              <p:nvPr/>
            </p:nvGrpSpPr>
            <p:grpSpPr>
              <a:xfrm>
                <a:off x="2413923" y="4058666"/>
                <a:ext cx="224119" cy="66900"/>
                <a:chOff x="2413923" y="4058666"/>
                <a:chExt cx="224119" cy="66900"/>
              </a:xfrm>
            </p:grpSpPr>
            <p:sp>
              <p:nvSpPr>
                <p:cNvPr id="8222" name="Google Shape;8222;p32"/>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23" name="Google Shape;8223;p3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sm" w="sm" type="none"/>
                  <a:tailEnd len="sm" w="sm" type="none"/>
                </a:ln>
              </p:spPr>
            </p:cxnSp>
          </p:grpSp>
          <p:grpSp>
            <p:nvGrpSpPr>
              <p:cNvPr id="8224" name="Google Shape;8224;p32"/>
              <p:cNvGrpSpPr/>
              <p:nvPr/>
            </p:nvGrpSpPr>
            <p:grpSpPr>
              <a:xfrm>
                <a:off x="3564643" y="4058666"/>
                <a:ext cx="223397" cy="66900"/>
                <a:chOff x="3564643" y="4058666"/>
                <a:chExt cx="223397" cy="66900"/>
              </a:xfrm>
            </p:grpSpPr>
            <p:sp>
              <p:nvSpPr>
                <p:cNvPr id="8225" name="Google Shape;8225;p32"/>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26" name="Google Shape;8226;p3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sm" w="sm" type="none"/>
                  <a:tailEnd len="sm" w="sm" type="none"/>
                </a:ln>
              </p:spPr>
            </p:cxnSp>
          </p:grpSp>
        </p:grpSp>
        <p:grpSp>
          <p:nvGrpSpPr>
            <p:cNvPr id="8227" name="Google Shape;8227;p32"/>
            <p:cNvGrpSpPr/>
            <p:nvPr/>
          </p:nvGrpSpPr>
          <p:grpSpPr>
            <a:xfrm>
              <a:off x="2633353" y="3965763"/>
              <a:ext cx="933975" cy="445687"/>
              <a:chOff x="2633353" y="3965763"/>
              <a:chExt cx="933975" cy="445687"/>
            </a:xfrm>
          </p:grpSpPr>
          <p:sp>
            <p:nvSpPr>
              <p:cNvPr id="8228" name="Google Shape;8228;p32"/>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9" name="Google Shape;8229;p32"/>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230" name="Google Shape;8230;p32"/>
          <p:cNvGrpSpPr/>
          <p:nvPr/>
        </p:nvGrpSpPr>
        <p:grpSpPr>
          <a:xfrm>
            <a:off x="6410784" y="1264884"/>
            <a:ext cx="1131087" cy="587383"/>
            <a:chOff x="238125" y="999450"/>
            <a:chExt cx="7140700" cy="3708225"/>
          </a:xfrm>
        </p:grpSpPr>
        <p:sp>
          <p:nvSpPr>
            <p:cNvPr id="8231" name="Google Shape;8231;p3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2" name="Google Shape;8232;p3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3" name="Google Shape;8233;p3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4" name="Google Shape;8234;p3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5" name="Google Shape;8235;p3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6" name="Google Shape;8236;p3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7" name="Google Shape;8237;p3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8" name="Google Shape;8238;p3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9" name="Google Shape;8239;p3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40" name="Google Shape;8240;p32"/>
          <p:cNvGrpSpPr/>
          <p:nvPr/>
        </p:nvGrpSpPr>
        <p:grpSpPr>
          <a:xfrm>
            <a:off x="3762234" y="3714379"/>
            <a:ext cx="1375853" cy="678131"/>
            <a:chOff x="3913765" y="3641905"/>
            <a:chExt cx="1522804" cy="750560"/>
          </a:xfrm>
        </p:grpSpPr>
        <p:grpSp>
          <p:nvGrpSpPr>
            <p:cNvPr id="8241" name="Google Shape;8241;p32"/>
            <p:cNvGrpSpPr/>
            <p:nvPr/>
          </p:nvGrpSpPr>
          <p:grpSpPr>
            <a:xfrm>
              <a:off x="3913765" y="3997002"/>
              <a:ext cx="1522804" cy="395463"/>
              <a:chOff x="3913765" y="3997002"/>
              <a:chExt cx="1522804" cy="395463"/>
            </a:xfrm>
          </p:grpSpPr>
          <p:grpSp>
            <p:nvGrpSpPr>
              <p:cNvPr id="8242" name="Google Shape;8242;p32"/>
              <p:cNvGrpSpPr/>
              <p:nvPr/>
            </p:nvGrpSpPr>
            <p:grpSpPr>
              <a:xfrm>
                <a:off x="3913765" y="4138659"/>
                <a:ext cx="507602" cy="253806"/>
                <a:chOff x="3913765" y="4138659"/>
                <a:chExt cx="507602" cy="253806"/>
              </a:xfrm>
            </p:grpSpPr>
            <p:sp>
              <p:nvSpPr>
                <p:cNvPr id="8243" name="Google Shape;8243;p3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4" name="Google Shape;8244;p3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grpSp>
          <p:grpSp>
            <p:nvGrpSpPr>
              <p:cNvPr id="8245" name="Google Shape;8245;p32"/>
              <p:cNvGrpSpPr/>
              <p:nvPr/>
            </p:nvGrpSpPr>
            <p:grpSpPr>
              <a:xfrm>
                <a:off x="4421361" y="3997002"/>
                <a:ext cx="507618" cy="395463"/>
                <a:chOff x="4421361" y="3997002"/>
                <a:chExt cx="507618" cy="395463"/>
              </a:xfrm>
            </p:grpSpPr>
            <p:sp>
              <p:nvSpPr>
                <p:cNvPr id="8246" name="Google Shape;8246;p3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7" name="Google Shape;8247;p3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48" name="Google Shape;8248;p32"/>
              <p:cNvGrpSpPr/>
              <p:nvPr/>
            </p:nvGrpSpPr>
            <p:grpSpPr>
              <a:xfrm>
                <a:off x="4928973" y="4189418"/>
                <a:ext cx="507596" cy="203047"/>
                <a:chOff x="4928973" y="4189418"/>
                <a:chExt cx="507596" cy="203047"/>
              </a:xfrm>
            </p:grpSpPr>
            <p:sp>
              <p:nvSpPr>
                <p:cNvPr id="8249" name="Google Shape;8249;p3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0" name="Google Shape;8250;p3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251" name="Google Shape;8251;p32"/>
            <p:cNvGrpSpPr/>
            <p:nvPr/>
          </p:nvGrpSpPr>
          <p:grpSpPr>
            <a:xfrm>
              <a:off x="4482186" y="3641905"/>
              <a:ext cx="397605" cy="349784"/>
              <a:chOff x="2906375" y="1159725"/>
              <a:chExt cx="1860575" cy="1636800"/>
            </a:xfrm>
          </p:grpSpPr>
          <p:sp>
            <p:nvSpPr>
              <p:cNvPr id="8252" name="Google Shape;8252;p3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3" name="Google Shape;8253;p3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4" name="Google Shape;8254;p3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5" name="Google Shape;8255;p3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256" name="Google Shape;8256;p32"/>
          <p:cNvGrpSpPr/>
          <p:nvPr/>
        </p:nvGrpSpPr>
        <p:grpSpPr>
          <a:xfrm>
            <a:off x="6546943" y="2074305"/>
            <a:ext cx="940737" cy="721067"/>
            <a:chOff x="6599718" y="2068734"/>
            <a:chExt cx="940737" cy="721067"/>
          </a:xfrm>
        </p:grpSpPr>
        <p:sp>
          <p:nvSpPr>
            <p:cNvPr id="8257" name="Google Shape;8257;p3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8" name="Google Shape;8258;p3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9" name="Google Shape;8259;p3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0" name="Google Shape;8260;p3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1" name="Google Shape;8261;p3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2" name="Google Shape;8262;p3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63" name="Google Shape;8263;p32"/>
            <p:cNvGrpSpPr/>
            <p:nvPr/>
          </p:nvGrpSpPr>
          <p:grpSpPr>
            <a:xfrm>
              <a:off x="6836957" y="2068734"/>
              <a:ext cx="461892" cy="721067"/>
              <a:chOff x="6836957" y="2068734"/>
              <a:chExt cx="461892" cy="721067"/>
            </a:xfrm>
          </p:grpSpPr>
          <p:sp>
            <p:nvSpPr>
              <p:cNvPr id="8264" name="Google Shape;8264;p3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5" name="Google Shape;8265;p3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6" name="Google Shape;8266;p3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7" name="Google Shape;8267;p3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8" name="Google Shape;8268;p3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9" name="Google Shape;8269;p3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70" name="Google Shape;8270;p32"/>
              <p:cNvGrpSpPr/>
              <p:nvPr/>
            </p:nvGrpSpPr>
            <p:grpSpPr>
              <a:xfrm>
                <a:off x="6836957" y="2068734"/>
                <a:ext cx="461892" cy="721067"/>
                <a:chOff x="6836957" y="2068734"/>
                <a:chExt cx="461892" cy="721067"/>
              </a:xfrm>
            </p:grpSpPr>
            <p:sp>
              <p:nvSpPr>
                <p:cNvPr id="8271" name="Google Shape;8271;p3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2" name="Google Shape;8272;p3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3" name="Google Shape;8273;p3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4" name="Google Shape;8274;p3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5" name="Google Shape;8275;p3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6" name="Google Shape;8276;p3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7" name="Google Shape;8277;p3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8278" name="Google Shape;8278;p32"/>
          <p:cNvGrpSpPr/>
          <p:nvPr/>
        </p:nvGrpSpPr>
        <p:grpSpPr>
          <a:xfrm>
            <a:off x="2430262" y="2078652"/>
            <a:ext cx="712576" cy="712375"/>
            <a:chOff x="2559249" y="2069323"/>
            <a:chExt cx="685565" cy="685635"/>
          </a:xfrm>
        </p:grpSpPr>
        <p:sp>
          <p:nvSpPr>
            <p:cNvPr id="8279" name="Google Shape;8279;p3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0" name="Google Shape;8280;p3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1" name="Google Shape;8281;p3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2" name="Google Shape;8282;p3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3" name="Google Shape;8283;p3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4" name="Google Shape;8284;p3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5" name="Google Shape;8285;p3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6" name="Google Shape;8286;p3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7" name="Google Shape;8287;p3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8" name="Google Shape;8288;p3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9" name="Google Shape;8289;p3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0" name="Google Shape;8290;p3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1" name="Google Shape;8291;p3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92" name="Google Shape;8292;p32"/>
          <p:cNvGrpSpPr/>
          <p:nvPr/>
        </p:nvGrpSpPr>
        <p:grpSpPr>
          <a:xfrm>
            <a:off x="7612699" y="1191441"/>
            <a:ext cx="845645" cy="711911"/>
            <a:chOff x="951975" y="315800"/>
            <a:chExt cx="5860325" cy="4933550"/>
          </a:xfrm>
        </p:grpSpPr>
        <p:sp>
          <p:nvSpPr>
            <p:cNvPr id="8293" name="Google Shape;8293;p3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4" name="Google Shape;8294;p3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5" name="Google Shape;8295;p3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6" name="Google Shape;8296;p3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7" name="Google Shape;8297;p3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8" name="Google Shape;8298;p3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9" name="Google Shape;8299;p3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0" name="Google Shape;8300;p3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01" name="Google Shape;8301;p32"/>
          <p:cNvGrpSpPr/>
          <p:nvPr/>
        </p:nvGrpSpPr>
        <p:grpSpPr>
          <a:xfrm>
            <a:off x="3709828" y="2927550"/>
            <a:ext cx="1617932" cy="621724"/>
            <a:chOff x="3862800" y="3038525"/>
            <a:chExt cx="1329006" cy="510698"/>
          </a:xfrm>
        </p:grpSpPr>
        <p:sp>
          <p:nvSpPr>
            <p:cNvPr id="8302" name="Google Shape;8302;p3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3" name="Google Shape;8303;p3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04" name="Google Shape;8304;p32"/>
            <p:cNvGrpSpPr/>
            <p:nvPr/>
          </p:nvGrpSpPr>
          <p:grpSpPr>
            <a:xfrm>
              <a:off x="3967075" y="3040337"/>
              <a:ext cx="1019927" cy="402126"/>
              <a:chOff x="3967075" y="3040337"/>
              <a:chExt cx="1019927" cy="402126"/>
            </a:xfrm>
          </p:grpSpPr>
          <p:sp>
            <p:nvSpPr>
              <p:cNvPr id="8305" name="Google Shape;8305;p3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6" name="Google Shape;8306;p3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07" name="Google Shape;8307;p32"/>
            <p:cNvGrpSpPr/>
            <p:nvPr/>
          </p:nvGrpSpPr>
          <p:grpSpPr>
            <a:xfrm>
              <a:off x="4186700" y="3040337"/>
              <a:ext cx="390475" cy="183289"/>
              <a:chOff x="4186700" y="3040337"/>
              <a:chExt cx="390475" cy="183289"/>
            </a:xfrm>
          </p:grpSpPr>
          <p:sp>
            <p:nvSpPr>
              <p:cNvPr id="8308" name="Google Shape;8308;p3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9" name="Google Shape;8309;p3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10" name="Google Shape;8310;p32"/>
            <p:cNvGrpSpPr/>
            <p:nvPr/>
          </p:nvGrpSpPr>
          <p:grpSpPr>
            <a:xfrm>
              <a:off x="4073727" y="3040337"/>
              <a:ext cx="697793" cy="296263"/>
              <a:chOff x="4073727" y="3040337"/>
              <a:chExt cx="697793" cy="296263"/>
            </a:xfrm>
          </p:grpSpPr>
          <p:sp>
            <p:nvSpPr>
              <p:cNvPr id="8311" name="Google Shape;8311;p3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2" name="Google Shape;8312;p3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13" name="Google Shape;8313;p32"/>
            <p:cNvGrpSpPr/>
            <p:nvPr/>
          </p:nvGrpSpPr>
          <p:grpSpPr>
            <a:xfrm>
              <a:off x="3862800" y="3038525"/>
              <a:ext cx="1329006" cy="510698"/>
              <a:chOff x="3862800" y="3038525"/>
              <a:chExt cx="1329006" cy="510698"/>
            </a:xfrm>
          </p:grpSpPr>
          <p:sp>
            <p:nvSpPr>
              <p:cNvPr id="8314" name="Google Shape;8314;p32"/>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5" name="Google Shape;8315;p32"/>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316" name="Google Shape;8316;p32"/>
          <p:cNvGrpSpPr/>
          <p:nvPr/>
        </p:nvGrpSpPr>
        <p:grpSpPr>
          <a:xfrm>
            <a:off x="718150" y="1191441"/>
            <a:ext cx="883205" cy="775176"/>
            <a:chOff x="649648" y="271400"/>
            <a:chExt cx="6215377" cy="5455143"/>
          </a:xfrm>
        </p:grpSpPr>
        <p:sp>
          <p:nvSpPr>
            <p:cNvPr id="8317" name="Google Shape;8317;p3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8" name="Google Shape;8318;p3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9" name="Google Shape;8319;p3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0" name="Google Shape;8320;p3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1" name="Google Shape;8321;p3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2" name="Google Shape;8322;p3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3" name="Google Shape;8323;p3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4" name="Google Shape;8324;p3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5" name="Google Shape;8325;p3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6" name="Google Shape;8326;p3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7" name="Google Shape;8327;p3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8" name="Google Shape;8328;p3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29" name="Google Shape;8329;p32"/>
          <p:cNvGrpSpPr/>
          <p:nvPr/>
        </p:nvGrpSpPr>
        <p:grpSpPr>
          <a:xfrm>
            <a:off x="2326452" y="1191441"/>
            <a:ext cx="767704" cy="815488"/>
            <a:chOff x="2499700" y="1135950"/>
            <a:chExt cx="732402" cy="777989"/>
          </a:xfrm>
        </p:grpSpPr>
        <p:grpSp>
          <p:nvGrpSpPr>
            <p:cNvPr id="8330" name="Google Shape;8330;p32"/>
            <p:cNvGrpSpPr/>
            <p:nvPr/>
          </p:nvGrpSpPr>
          <p:grpSpPr>
            <a:xfrm>
              <a:off x="2499700" y="1135950"/>
              <a:ext cx="732402" cy="694706"/>
              <a:chOff x="2499700" y="1135950"/>
              <a:chExt cx="732402" cy="694706"/>
            </a:xfrm>
          </p:grpSpPr>
          <p:sp>
            <p:nvSpPr>
              <p:cNvPr id="8331" name="Google Shape;8331;p3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2" name="Google Shape;8332;p3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3" name="Google Shape;8333;p3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4" name="Google Shape;8334;p3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5" name="Google Shape;8335;p3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6" name="Google Shape;8336;p3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7" name="Google Shape;8337;p3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8" name="Google Shape;8338;p3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9" name="Google Shape;8339;p3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0" name="Google Shape;8340;p3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1" name="Google Shape;8341;p3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2" name="Google Shape;8342;p3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3" name="Google Shape;8343;p3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4" name="Google Shape;8344;p3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5" name="Google Shape;8345;p3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6" name="Google Shape;8346;p3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7" name="Google Shape;8347;p3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8" name="Google Shape;8348;p3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9" name="Google Shape;8349;p3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0" name="Google Shape;8350;p3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1" name="Google Shape;8351;p3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2" name="Google Shape;8352;p3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3" name="Google Shape;8353;p3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4" name="Google Shape;8354;p3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5" name="Google Shape;8355;p3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6" name="Google Shape;8356;p3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7" name="Google Shape;8357;p3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58" name="Google Shape;8358;p32"/>
            <p:cNvGrpSpPr/>
            <p:nvPr/>
          </p:nvGrpSpPr>
          <p:grpSpPr>
            <a:xfrm>
              <a:off x="2517909" y="1188726"/>
              <a:ext cx="702702" cy="725213"/>
              <a:chOff x="2517909" y="1188726"/>
              <a:chExt cx="702702" cy="725213"/>
            </a:xfrm>
          </p:grpSpPr>
          <p:sp>
            <p:nvSpPr>
              <p:cNvPr id="8359" name="Google Shape;8359;p3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0" name="Google Shape;8360;p3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1" name="Google Shape;8361;p3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2" name="Google Shape;8362;p3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3" name="Google Shape;8363;p3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364" name="Google Shape;8364;p32"/>
          <p:cNvGrpSpPr/>
          <p:nvPr/>
        </p:nvGrpSpPr>
        <p:grpSpPr>
          <a:xfrm>
            <a:off x="1672184" y="1191441"/>
            <a:ext cx="583439" cy="870229"/>
            <a:chOff x="1716825" y="1121550"/>
            <a:chExt cx="622800" cy="928938"/>
          </a:xfrm>
        </p:grpSpPr>
        <p:grpSp>
          <p:nvGrpSpPr>
            <p:cNvPr id="8365" name="Google Shape;8365;p32"/>
            <p:cNvGrpSpPr/>
            <p:nvPr/>
          </p:nvGrpSpPr>
          <p:grpSpPr>
            <a:xfrm>
              <a:off x="1716825" y="1121550"/>
              <a:ext cx="622800" cy="928938"/>
              <a:chOff x="1716825" y="1121550"/>
              <a:chExt cx="622800" cy="928938"/>
            </a:xfrm>
          </p:grpSpPr>
          <p:cxnSp>
            <p:nvCxnSpPr>
              <p:cNvPr id="8366" name="Google Shape;8366;p32"/>
              <p:cNvCxnSpPr/>
              <p:nvPr/>
            </p:nvCxnSpPr>
            <p:spPr>
              <a:xfrm>
                <a:off x="1954750" y="1738188"/>
                <a:ext cx="0" cy="312300"/>
              </a:xfrm>
              <a:prstGeom prst="straightConnector1">
                <a:avLst/>
              </a:prstGeom>
              <a:noFill/>
              <a:ln cap="flat" cmpd="sng" w="9525">
                <a:solidFill>
                  <a:srgbClr val="213B55"/>
                </a:solidFill>
                <a:prstDash val="solid"/>
                <a:round/>
                <a:headEnd len="sm" w="sm" type="none"/>
                <a:tailEnd len="sm" w="sm" type="none"/>
              </a:ln>
            </p:spPr>
          </p:cxnSp>
          <p:sp>
            <p:nvSpPr>
              <p:cNvPr id="8367" name="Google Shape;8367;p3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68" name="Google Shape;8368;p32"/>
            <p:cNvGrpSpPr/>
            <p:nvPr/>
          </p:nvGrpSpPr>
          <p:grpSpPr>
            <a:xfrm>
              <a:off x="1768050" y="1172775"/>
              <a:ext cx="520200" cy="832000"/>
              <a:chOff x="1768050" y="1172775"/>
              <a:chExt cx="520200" cy="832000"/>
            </a:xfrm>
          </p:grpSpPr>
          <p:cxnSp>
            <p:nvCxnSpPr>
              <p:cNvPr id="8369" name="Google Shape;8369;p32"/>
              <p:cNvCxnSpPr/>
              <p:nvPr/>
            </p:nvCxnSpPr>
            <p:spPr>
              <a:xfrm>
                <a:off x="2003025" y="1692475"/>
                <a:ext cx="0" cy="312300"/>
              </a:xfrm>
              <a:prstGeom prst="straightConnector1">
                <a:avLst/>
              </a:prstGeom>
              <a:noFill/>
              <a:ln cap="flat" cmpd="sng" w="9525">
                <a:solidFill>
                  <a:srgbClr val="667E92"/>
                </a:solidFill>
                <a:prstDash val="solid"/>
                <a:round/>
                <a:headEnd len="sm" w="sm" type="none"/>
                <a:tailEnd len="sm" w="sm" type="none"/>
              </a:ln>
            </p:spPr>
          </p:cxnSp>
          <p:sp>
            <p:nvSpPr>
              <p:cNvPr id="8370" name="Google Shape;8370;p3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71" name="Google Shape;8371;p32"/>
            <p:cNvGrpSpPr/>
            <p:nvPr/>
          </p:nvGrpSpPr>
          <p:grpSpPr>
            <a:xfrm>
              <a:off x="1820100" y="1225475"/>
              <a:ext cx="416400" cy="729575"/>
              <a:chOff x="1820100" y="1225475"/>
              <a:chExt cx="416400" cy="729575"/>
            </a:xfrm>
          </p:grpSpPr>
          <p:cxnSp>
            <p:nvCxnSpPr>
              <p:cNvPr id="8372" name="Google Shape;8372;p32"/>
              <p:cNvCxnSpPr/>
              <p:nvPr/>
            </p:nvCxnSpPr>
            <p:spPr>
              <a:xfrm>
                <a:off x="2051300" y="1642750"/>
                <a:ext cx="0" cy="312300"/>
              </a:xfrm>
              <a:prstGeom prst="straightConnector1">
                <a:avLst/>
              </a:prstGeom>
              <a:noFill/>
              <a:ln cap="flat" cmpd="sng" w="9525">
                <a:solidFill>
                  <a:srgbClr val="445D73"/>
                </a:solidFill>
                <a:prstDash val="solid"/>
                <a:round/>
                <a:headEnd len="sm" w="sm" type="none"/>
                <a:tailEnd len="sm" w="sm" type="none"/>
              </a:ln>
            </p:spPr>
          </p:cxnSp>
          <p:sp>
            <p:nvSpPr>
              <p:cNvPr id="8373" name="Google Shape;8373;p3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74" name="Google Shape;8374;p32"/>
            <p:cNvGrpSpPr/>
            <p:nvPr/>
          </p:nvGrpSpPr>
          <p:grpSpPr>
            <a:xfrm>
              <a:off x="1874250" y="1278825"/>
              <a:ext cx="308100" cy="605275"/>
              <a:chOff x="1874250" y="1278825"/>
              <a:chExt cx="308100" cy="605275"/>
            </a:xfrm>
          </p:grpSpPr>
          <p:cxnSp>
            <p:nvCxnSpPr>
              <p:cNvPr id="8375" name="Google Shape;8375;p32"/>
              <p:cNvCxnSpPr/>
              <p:nvPr/>
            </p:nvCxnSpPr>
            <p:spPr>
              <a:xfrm>
                <a:off x="2099575" y="1571800"/>
                <a:ext cx="0" cy="312300"/>
              </a:xfrm>
              <a:prstGeom prst="straightConnector1">
                <a:avLst/>
              </a:prstGeom>
              <a:noFill/>
              <a:ln cap="flat" cmpd="sng" w="9525">
                <a:solidFill>
                  <a:srgbClr val="E3E9ED"/>
                </a:solidFill>
                <a:prstDash val="solid"/>
                <a:round/>
                <a:headEnd len="sm" w="sm" type="none"/>
                <a:tailEnd len="sm" w="sm" type="none"/>
              </a:ln>
            </p:spPr>
          </p:cxnSp>
          <p:sp>
            <p:nvSpPr>
              <p:cNvPr id="8376" name="Google Shape;8376;p3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77" name="Google Shape;8377;p3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78" name="Google Shape;8378;p32"/>
          <p:cNvGrpSpPr/>
          <p:nvPr/>
        </p:nvGrpSpPr>
        <p:grpSpPr>
          <a:xfrm>
            <a:off x="1592007" y="2077763"/>
            <a:ext cx="739072" cy="714152"/>
            <a:chOff x="4334725" y="1355875"/>
            <a:chExt cx="3106650" cy="3001900"/>
          </a:xfrm>
        </p:grpSpPr>
        <p:grpSp>
          <p:nvGrpSpPr>
            <p:cNvPr id="8379" name="Google Shape;8379;p32"/>
            <p:cNvGrpSpPr/>
            <p:nvPr/>
          </p:nvGrpSpPr>
          <p:grpSpPr>
            <a:xfrm>
              <a:off x="4516050" y="1724875"/>
              <a:ext cx="2693725" cy="2632900"/>
              <a:chOff x="4516050" y="1724875"/>
              <a:chExt cx="2693725" cy="2632900"/>
            </a:xfrm>
          </p:grpSpPr>
          <p:sp>
            <p:nvSpPr>
              <p:cNvPr id="8380" name="Google Shape;8380;p3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1" name="Google Shape;8381;p3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2" name="Google Shape;8382;p3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83" name="Google Shape;8383;p32"/>
            <p:cNvGrpSpPr/>
            <p:nvPr/>
          </p:nvGrpSpPr>
          <p:grpSpPr>
            <a:xfrm>
              <a:off x="4334725" y="1355875"/>
              <a:ext cx="3106650" cy="2709650"/>
              <a:chOff x="4334725" y="1355875"/>
              <a:chExt cx="3106650" cy="2709650"/>
            </a:xfrm>
          </p:grpSpPr>
          <p:sp>
            <p:nvSpPr>
              <p:cNvPr id="8384" name="Google Shape;8384;p3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5" name="Google Shape;8385;p3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6" name="Google Shape;8386;p3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387" name="Google Shape;8387;p32"/>
          <p:cNvGrpSpPr/>
          <p:nvPr/>
        </p:nvGrpSpPr>
        <p:grpSpPr>
          <a:xfrm>
            <a:off x="7708955" y="3708534"/>
            <a:ext cx="312075" cy="684173"/>
            <a:chOff x="7645573" y="3754300"/>
            <a:chExt cx="293856" cy="644170"/>
          </a:xfrm>
        </p:grpSpPr>
        <p:sp>
          <p:nvSpPr>
            <p:cNvPr id="8388" name="Google Shape;8388;p3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9" name="Google Shape;8389;p3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90" name="Google Shape;8390;p32"/>
          <p:cNvGrpSpPr/>
          <p:nvPr/>
        </p:nvGrpSpPr>
        <p:grpSpPr>
          <a:xfrm>
            <a:off x="5630944" y="1191441"/>
            <a:ext cx="709011" cy="739359"/>
            <a:chOff x="5830645" y="1256617"/>
            <a:chExt cx="530340" cy="553040"/>
          </a:xfrm>
        </p:grpSpPr>
        <p:grpSp>
          <p:nvGrpSpPr>
            <p:cNvPr id="8391" name="Google Shape;8391;p32"/>
            <p:cNvGrpSpPr/>
            <p:nvPr/>
          </p:nvGrpSpPr>
          <p:grpSpPr>
            <a:xfrm>
              <a:off x="5830645" y="1256617"/>
              <a:ext cx="259743" cy="269908"/>
              <a:chOff x="5830645" y="1256617"/>
              <a:chExt cx="259743" cy="269908"/>
            </a:xfrm>
          </p:grpSpPr>
          <p:sp>
            <p:nvSpPr>
              <p:cNvPr id="8392" name="Google Shape;8392;p3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3" name="Google Shape;8393;p3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94" name="Google Shape;8394;p32"/>
            <p:cNvGrpSpPr/>
            <p:nvPr/>
          </p:nvGrpSpPr>
          <p:grpSpPr>
            <a:xfrm>
              <a:off x="6101293" y="1256617"/>
              <a:ext cx="259692" cy="269908"/>
              <a:chOff x="6101293" y="1256617"/>
              <a:chExt cx="259692" cy="269908"/>
            </a:xfrm>
          </p:grpSpPr>
          <p:sp>
            <p:nvSpPr>
              <p:cNvPr id="8395" name="Google Shape;8395;p3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6" name="Google Shape;8396;p3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97" name="Google Shape;8397;p32"/>
            <p:cNvGrpSpPr/>
            <p:nvPr/>
          </p:nvGrpSpPr>
          <p:grpSpPr>
            <a:xfrm>
              <a:off x="5830645" y="1539749"/>
              <a:ext cx="259692" cy="269908"/>
              <a:chOff x="5830645" y="1539749"/>
              <a:chExt cx="259692" cy="269908"/>
            </a:xfrm>
          </p:grpSpPr>
          <p:sp>
            <p:nvSpPr>
              <p:cNvPr id="8398" name="Google Shape;8398;p3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9" name="Google Shape;8399;p3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00" name="Google Shape;8400;p32"/>
            <p:cNvGrpSpPr/>
            <p:nvPr/>
          </p:nvGrpSpPr>
          <p:grpSpPr>
            <a:xfrm>
              <a:off x="6101293" y="1539749"/>
              <a:ext cx="259692" cy="269908"/>
              <a:chOff x="6101293" y="1539749"/>
              <a:chExt cx="259692" cy="269908"/>
            </a:xfrm>
          </p:grpSpPr>
          <p:sp>
            <p:nvSpPr>
              <p:cNvPr id="8401" name="Google Shape;8401;p3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2" name="Google Shape;8402;p3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03" name="Google Shape;8403;p3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04" name="Google Shape;8404;p32"/>
          <p:cNvGrpSpPr/>
          <p:nvPr/>
        </p:nvGrpSpPr>
        <p:grpSpPr>
          <a:xfrm>
            <a:off x="732438" y="2927557"/>
            <a:ext cx="1452955" cy="621361"/>
            <a:chOff x="732422" y="2990152"/>
            <a:chExt cx="1337773" cy="572103"/>
          </a:xfrm>
        </p:grpSpPr>
        <p:sp>
          <p:nvSpPr>
            <p:cNvPr id="8405" name="Google Shape;8405;p3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6" name="Google Shape;8406;p3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7" name="Google Shape;8407;p3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8" name="Google Shape;8408;p3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9" name="Google Shape;8409;p3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0" name="Google Shape;8410;p3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4" name="Shape 8414"/>
        <p:cNvGrpSpPr/>
        <p:nvPr/>
      </p:nvGrpSpPr>
      <p:grpSpPr>
        <a:xfrm>
          <a:off x="0" y="0"/>
          <a:ext cx="0" cy="0"/>
          <a:chOff x="0" y="0"/>
          <a:chExt cx="0" cy="0"/>
        </a:xfrm>
      </p:grpSpPr>
      <p:grpSp>
        <p:nvGrpSpPr>
          <p:cNvPr id="8415" name="Google Shape;8415;p33"/>
          <p:cNvGrpSpPr/>
          <p:nvPr/>
        </p:nvGrpSpPr>
        <p:grpSpPr>
          <a:xfrm>
            <a:off x="729238" y="1179665"/>
            <a:ext cx="1636117" cy="1526144"/>
            <a:chOff x="729238" y="1179665"/>
            <a:chExt cx="1636117" cy="1526144"/>
          </a:xfrm>
        </p:grpSpPr>
        <p:grpSp>
          <p:nvGrpSpPr>
            <p:cNvPr id="8416" name="Google Shape;8416;p33"/>
            <p:cNvGrpSpPr/>
            <p:nvPr/>
          </p:nvGrpSpPr>
          <p:grpSpPr>
            <a:xfrm>
              <a:off x="729238" y="1179665"/>
              <a:ext cx="80700" cy="1526144"/>
              <a:chOff x="729238" y="1179665"/>
              <a:chExt cx="80700" cy="1526144"/>
            </a:xfrm>
          </p:grpSpPr>
          <p:sp>
            <p:nvSpPr>
              <p:cNvPr id="8417" name="Google Shape;8417;p33"/>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8" name="Google Shape;8418;p33"/>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9" name="Google Shape;8419;p33"/>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0" name="Google Shape;8420;p33"/>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1" name="Google Shape;8421;p3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2" name="Google Shape;8422;p3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3" name="Google Shape;8423;p3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4" name="Google Shape;8424;p3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5" name="Google Shape;8425;p3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6" name="Google Shape;8426;p3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27" name="Google Shape;8427;p33"/>
            <p:cNvGrpSpPr/>
            <p:nvPr/>
          </p:nvGrpSpPr>
          <p:grpSpPr>
            <a:xfrm>
              <a:off x="903098" y="1179665"/>
              <a:ext cx="80700" cy="1526144"/>
              <a:chOff x="903098" y="1179665"/>
              <a:chExt cx="80700" cy="1526144"/>
            </a:xfrm>
          </p:grpSpPr>
          <p:sp>
            <p:nvSpPr>
              <p:cNvPr id="8428" name="Google Shape;8428;p33"/>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9" name="Google Shape;8429;p33"/>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0" name="Google Shape;8430;p33"/>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1" name="Google Shape;8431;p33"/>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2" name="Google Shape;8432;p33"/>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3" name="Google Shape;8433;p33"/>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4" name="Google Shape;8434;p3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5" name="Google Shape;8435;p3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6" name="Google Shape;8436;p3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7" name="Google Shape;8437;p3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38" name="Google Shape;8438;p33"/>
            <p:cNvGrpSpPr/>
            <p:nvPr/>
          </p:nvGrpSpPr>
          <p:grpSpPr>
            <a:xfrm>
              <a:off x="1076958" y="1179665"/>
              <a:ext cx="80700" cy="1526144"/>
              <a:chOff x="1076958" y="1179665"/>
              <a:chExt cx="80700" cy="1526144"/>
            </a:xfrm>
          </p:grpSpPr>
          <p:sp>
            <p:nvSpPr>
              <p:cNvPr id="8439" name="Google Shape;8439;p33"/>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0" name="Google Shape;8440;p33"/>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1" name="Google Shape;8441;p33"/>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2" name="Google Shape;8442;p33"/>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3" name="Google Shape;8443;p33"/>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4" name="Google Shape;8444;p33"/>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5" name="Google Shape;8445;p33"/>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6" name="Google Shape;8446;p3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7" name="Google Shape;8447;p3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8" name="Google Shape;8448;p3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49" name="Google Shape;8449;p33"/>
            <p:cNvGrpSpPr/>
            <p:nvPr/>
          </p:nvGrpSpPr>
          <p:grpSpPr>
            <a:xfrm>
              <a:off x="1247707" y="1179665"/>
              <a:ext cx="80700" cy="1526144"/>
              <a:chOff x="1247707" y="1179665"/>
              <a:chExt cx="80700" cy="1526144"/>
            </a:xfrm>
          </p:grpSpPr>
          <p:sp>
            <p:nvSpPr>
              <p:cNvPr id="8450" name="Google Shape;8450;p33"/>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1" name="Google Shape;8451;p33"/>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2" name="Google Shape;8452;p33"/>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3" name="Google Shape;8453;p3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4" name="Google Shape;8454;p3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5" name="Google Shape;8455;p3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6" name="Google Shape;8456;p3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7" name="Google Shape;8457;p3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8" name="Google Shape;8458;p3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9" name="Google Shape;8459;p3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60" name="Google Shape;8460;p33"/>
            <p:cNvGrpSpPr/>
            <p:nvPr/>
          </p:nvGrpSpPr>
          <p:grpSpPr>
            <a:xfrm>
              <a:off x="1421567" y="1179665"/>
              <a:ext cx="80700" cy="1526144"/>
              <a:chOff x="1421567" y="1179665"/>
              <a:chExt cx="80700" cy="1526144"/>
            </a:xfrm>
          </p:grpSpPr>
          <p:sp>
            <p:nvSpPr>
              <p:cNvPr id="8461" name="Google Shape;8461;p33"/>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2" name="Google Shape;8462;p33"/>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3" name="Google Shape;8463;p33"/>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4" name="Google Shape;8464;p33"/>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5" name="Google Shape;8465;p33"/>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6" name="Google Shape;8466;p33"/>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7" name="Google Shape;8467;p33"/>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8" name="Google Shape;8468;p33"/>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9" name="Google Shape;8469;p3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0" name="Google Shape;8470;p3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71" name="Google Shape;8471;p33"/>
            <p:cNvGrpSpPr/>
            <p:nvPr/>
          </p:nvGrpSpPr>
          <p:grpSpPr>
            <a:xfrm>
              <a:off x="1592327" y="1179665"/>
              <a:ext cx="80700" cy="1526144"/>
              <a:chOff x="1592327" y="1179665"/>
              <a:chExt cx="80700" cy="1526144"/>
            </a:xfrm>
          </p:grpSpPr>
          <p:sp>
            <p:nvSpPr>
              <p:cNvPr id="8472" name="Google Shape;8472;p33"/>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3" name="Google Shape;8473;p33"/>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4" name="Google Shape;8474;p33"/>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5" name="Google Shape;8475;p33"/>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6" name="Google Shape;8476;p33"/>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7" name="Google Shape;8477;p33"/>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8" name="Google Shape;8478;p3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9" name="Google Shape;8479;p3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0" name="Google Shape;8480;p3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1" name="Google Shape;8481;p3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82" name="Google Shape;8482;p33"/>
            <p:cNvGrpSpPr/>
            <p:nvPr/>
          </p:nvGrpSpPr>
          <p:grpSpPr>
            <a:xfrm>
              <a:off x="1766187" y="1179665"/>
              <a:ext cx="80700" cy="1526144"/>
              <a:chOff x="1766187" y="1179665"/>
              <a:chExt cx="80700" cy="1526144"/>
            </a:xfrm>
          </p:grpSpPr>
          <p:sp>
            <p:nvSpPr>
              <p:cNvPr id="8483" name="Google Shape;8483;p33"/>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4" name="Google Shape;8484;p33"/>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5" name="Google Shape;8485;p33"/>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6" name="Google Shape;8486;p33"/>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7" name="Google Shape;8487;p33"/>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8" name="Google Shape;8488;p33"/>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9" name="Google Shape;8489;p33"/>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0" name="Google Shape;8490;p33"/>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1" name="Google Shape;8491;p33"/>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2" name="Google Shape;8492;p3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93" name="Google Shape;8493;p33"/>
            <p:cNvGrpSpPr/>
            <p:nvPr/>
          </p:nvGrpSpPr>
          <p:grpSpPr>
            <a:xfrm>
              <a:off x="1936935" y="1179665"/>
              <a:ext cx="80700" cy="1526144"/>
              <a:chOff x="1936935" y="1179665"/>
              <a:chExt cx="80700" cy="1526144"/>
            </a:xfrm>
          </p:grpSpPr>
          <p:sp>
            <p:nvSpPr>
              <p:cNvPr id="8494" name="Google Shape;8494;p33"/>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5" name="Google Shape;8495;p33"/>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6" name="Google Shape;8496;p33"/>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7" name="Google Shape;8497;p33"/>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8" name="Google Shape;8498;p33"/>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9" name="Google Shape;8499;p3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0" name="Google Shape;8500;p3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1" name="Google Shape;8501;p3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2" name="Google Shape;8502;p3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3" name="Google Shape;8503;p3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04" name="Google Shape;8504;p33"/>
            <p:cNvGrpSpPr/>
            <p:nvPr/>
          </p:nvGrpSpPr>
          <p:grpSpPr>
            <a:xfrm>
              <a:off x="2110795" y="1179665"/>
              <a:ext cx="80700" cy="1526144"/>
              <a:chOff x="2110795" y="1179665"/>
              <a:chExt cx="80700" cy="1526144"/>
            </a:xfrm>
          </p:grpSpPr>
          <p:sp>
            <p:nvSpPr>
              <p:cNvPr id="8505" name="Google Shape;8505;p33"/>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6" name="Google Shape;8506;p33"/>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7" name="Google Shape;8507;p33"/>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8" name="Google Shape;8508;p33"/>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9" name="Google Shape;8509;p3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0" name="Google Shape;8510;p3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1" name="Google Shape;8511;p3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2" name="Google Shape;8512;p3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3" name="Google Shape;8513;p3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4" name="Google Shape;8514;p3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15" name="Google Shape;8515;p33"/>
            <p:cNvGrpSpPr/>
            <p:nvPr/>
          </p:nvGrpSpPr>
          <p:grpSpPr>
            <a:xfrm>
              <a:off x="2284655" y="1179665"/>
              <a:ext cx="80700" cy="1526144"/>
              <a:chOff x="2284655" y="1179665"/>
              <a:chExt cx="80700" cy="1526144"/>
            </a:xfrm>
          </p:grpSpPr>
          <p:sp>
            <p:nvSpPr>
              <p:cNvPr id="8516" name="Google Shape;8516;p33"/>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7" name="Google Shape;8517;p33"/>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8" name="Google Shape;8518;p33"/>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9" name="Google Shape;8519;p33"/>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0" name="Google Shape;8520;p33"/>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1" name="Google Shape;8521;p33"/>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2" name="Google Shape;8522;p3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3" name="Google Shape;8523;p3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4" name="Google Shape;8524;p3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5" name="Google Shape;8525;p3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526" name="Google Shape;8526;p33"/>
          <p:cNvGrpSpPr/>
          <p:nvPr/>
        </p:nvGrpSpPr>
        <p:grpSpPr>
          <a:xfrm>
            <a:off x="2623904" y="1198803"/>
            <a:ext cx="1364248" cy="1102133"/>
            <a:chOff x="2623904" y="1198803"/>
            <a:chExt cx="1364248" cy="1102133"/>
          </a:xfrm>
        </p:grpSpPr>
        <p:grpSp>
          <p:nvGrpSpPr>
            <p:cNvPr id="8527" name="Google Shape;8527;p33"/>
            <p:cNvGrpSpPr/>
            <p:nvPr/>
          </p:nvGrpSpPr>
          <p:grpSpPr>
            <a:xfrm>
              <a:off x="2623907" y="1198803"/>
              <a:ext cx="1364245" cy="273000"/>
              <a:chOff x="2623907" y="1198803"/>
              <a:chExt cx="1364245" cy="273000"/>
            </a:xfrm>
          </p:grpSpPr>
          <p:sp>
            <p:nvSpPr>
              <p:cNvPr id="8528" name="Google Shape;8528;p33"/>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9" name="Google Shape;8529;p3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0" name="Google Shape;8530;p3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1" name="Google Shape;8531;p3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2" name="Google Shape;8532;p3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33" name="Google Shape;8533;p33"/>
            <p:cNvGrpSpPr/>
            <p:nvPr/>
          </p:nvGrpSpPr>
          <p:grpSpPr>
            <a:xfrm>
              <a:off x="2623904" y="1476964"/>
              <a:ext cx="1364245" cy="273000"/>
              <a:chOff x="2623904" y="1476964"/>
              <a:chExt cx="1364245" cy="273000"/>
            </a:xfrm>
          </p:grpSpPr>
          <p:sp>
            <p:nvSpPr>
              <p:cNvPr id="8534" name="Google Shape;8534;p33"/>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5" name="Google Shape;8535;p33"/>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6" name="Google Shape;8536;p33"/>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7" name="Google Shape;8537;p3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8" name="Google Shape;8538;p3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39" name="Google Shape;8539;p33"/>
            <p:cNvGrpSpPr/>
            <p:nvPr/>
          </p:nvGrpSpPr>
          <p:grpSpPr>
            <a:xfrm>
              <a:off x="2623907" y="1749775"/>
              <a:ext cx="1364245" cy="273000"/>
              <a:chOff x="2623907" y="1749775"/>
              <a:chExt cx="1364245" cy="273000"/>
            </a:xfrm>
          </p:grpSpPr>
          <p:sp>
            <p:nvSpPr>
              <p:cNvPr id="8540" name="Google Shape;8540;p33"/>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1" name="Google Shape;8541;p33"/>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2" name="Google Shape;8542;p3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3" name="Google Shape;8543;p3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4" name="Google Shape;8544;p3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45" name="Google Shape;8545;p33"/>
            <p:cNvGrpSpPr/>
            <p:nvPr/>
          </p:nvGrpSpPr>
          <p:grpSpPr>
            <a:xfrm>
              <a:off x="2623904" y="2027936"/>
              <a:ext cx="1364245" cy="273000"/>
              <a:chOff x="2623904" y="2027936"/>
              <a:chExt cx="1364245" cy="273000"/>
            </a:xfrm>
          </p:grpSpPr>
          <p:sp>
            <p:nvSpPr>
              <p:cNvPr id="8546" name="Google Shape;8546;p3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7" name="Google Shape;8547;p3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8" name="Google Shape;8548;p3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9" name="Google Shape;8549;p3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0" name="Google Shape;8550;p3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551" name="Google Shape;8551;p33"/>
          <p:cNvGrpSpPr/>
          <p:nvPr/>
        </p:nvGrpSpPr>
        <p:grpSpPr>
          <a:xfrm>
            <a:off x="2613365" y="2657986"/>
            <a:ext cx="1387540" cy="159124"/>
            <a:chOff x="3200660" y="2180272"/>
            <a:chExt cx="2563823" cy="378237"/>
          </a:xfrm>
        </p:grpSpPr>
        <p:sp>
          <p:nvSpPr>
            <p:cNvPr id="8552" name="Google Shape;8552;p3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3" name="Google Shape;8553;p3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4" name="Google Shape;8554;p3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5" name="Google Shape;8555;p3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6" name="Google Shape;8556;p3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7" name="Google Shape;8557;p3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8" name="Google Shape;8558;p3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9" name="Google Shape;8559;p3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0" name="Google Shape;8560;p3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1" name="Google Shape;8561;p3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2" name="Google Shape;8562;p3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3" name="Google Shape;8563;p3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4" name="Google Shape;8564;p3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5" name="Google Shape;8565;p3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6" name="Google Shape;8566;p3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7" name="Google Shape;8567;p3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8" name="Google Shape;8568;p3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9" name="Google Shape;8569;p3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70" name="Google Shape;8570;p33"/>
          <p:cNvGrpSpPr/>
          <p:nvPr/>
        </p:nvGrpSpPr>
        <p:grpSpPr>
          <a:xfrm>
            <a:off x="2609890" y="2935811"/>
            <a:ext cx="1390502" cy="159625"/>
            <a:chOff x="3530150" y="2790075"/>
            <a:chExt cx="1962600" cy="225300"/>
          </a:xfrm>
        </p:grpSpPr>
        <p:sp>
          <p:nvSpPr>
            <p:cNvPr id="8571" name="Google Shape;8571;p3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2" name="Google Shape;8572;p3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73" name="Google Shape;8573;p33"/>
          <p:cNvGrpSpPr/>
          <p:nvPr/>
        </p:nvGrpSpPr>
        <p:grpSpPr>
          <a:xfrm>
            <a:off x="2610543" y="3214137"/>
            <a:ext cx="1411629" cy="153761"/>
            <a:chOff x="3558802" y="4011427"/>
            <a:chExt cx="1866000" cy="111300"/>
          </a:xfrm>
        </p:grpSpPr>
        <p:sp>
          <p:nvSpPr>
            <p:cNvPr id="8574" name="Google Shape;8574;p3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5" name="Google Shape;8575;p3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76" name="Google Shape;8576;p33"/>
          <p:cNvGrpSpPr/>
          <p:nvPr/>
        </p:nvGrpSpPr>
        <p:grpSpPr>
          <a:xfrm>
            <a:off x="2610235" y="2419536"/>
            <a:ext cx="1383504" cy="119749"/>
            <a:chOff x="3465975" y="2270276"/>
            <a:chExt cx="1986365" cy="171929"/>
          </a:xfrm>
        </p:grpSpPr>
        <p:sp>
          <p:nvSpPr>
            <p:cNvPr id="8577" name="Google Shape;8577;p3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8" name="Google Shape;8578;p3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9" name="Google Shape;8579;p3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0" name="Google Shape;8580;p3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1" name="Google Shape;8581;p3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2" name="Google Shape;8582;p3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3" name="Google Shape;8583;p3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4" name="Google Shape;8584;p3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85" name="Google Shape;8585;p33"/>
          <p:cNvGrpSpPr/>
          <p:nvPr/>
        </p:nvGrpSpPr>
        <p:grpSpPr>
          <a:xfrm>
            <a:off x="2621243" y="3783187"/>
            <a:ext cx="1369531" cy="195460"/>
            <a:chOff x="723300" y="4253549"/>
            <a:chExt cx="2276482" cy="324900"/>
          </a:xfrm>
        </p:grpSpPr>
        <p:sp>
          <p:nvSpPr>
            <p:cNvPr id="8586" name="Google Shape;8586;p3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7" name="Google Shape;8587;p3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8" name="Google Shape;8588;p3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9" name="Google Shape;8589;p3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0" name="Google Shape;8590;p3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91" name="Google Shape;8591;p33"/>
          <p:cNvGrpSpPr/>
          <p:nvPr/>
        </p:nvGrpSpPr>
        <p:grpSpPr>
          <a:xfrm>
            <a:off x="2610803" y="3484367"/>
            <a:ext cx="1389065" cy="180119"/>
            <a:chOff x="705948" y="3788465"/>
            <a:chExt cx="2308952" cy="299400"/>
          </a:xfrm>
        </p:grpSpPr>
        <p:sp>
          <p:nvSpPr>
            <p:cNvPr id="8592" name="Google Shape;8592;p3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3" name="Google Shape;8593;p3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4" name="Google Shape;8594;p3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5" name="Google Shape;8595;p3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6" name="Google Shape;8596;p3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97" name="Google Shape;8597;p33"/>
          <p:cNvGrpSpPr/>
          <p:nvPr/>
        </p:nvGrpSpPr>
        <p:grpSpPr>
          <a:xfrm>
            <a:off x="2658741" y="4097347"/>
            <a:ext cx="1304609" cy="294074"/>
            <a:chOff x="2658741" y="4097347"/>
            <a:chExt cx="1304609" cy="294074"/>
          </a:xfrm>
        </p:grpSpPr>
        <p:grpSp>
          <p:nvGrpSpPr>
            <p:cNvPr id="8598" name="Google Shape;8598;p33"/>
            <p:cNvGrpSpPr/>
            <p:nvPr/>
          </p:nvGrpSpPr>
          <p:grpSpPr>
            <a:xfrm>
              <a:off x="2658741" y="4097347"/>
              <a:ext cx="118572" cy="294074"/>
              <a:chOff x="3343310" y="4475555"/>
              <a:chExt cx="127717" cy="316753"/>
            </a:xfrm>
          </p:grpSpPr>
          <p:sp>
            <p:nvSpPr>
              <p:cNvPr id="8599" name="Google Shape;8599;p3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0" name="Google Shape;8600;p3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01" name="Google Shape;8601;p33"/>
            <p:cNvGrpSpPr/>
            <p:nvPr/>
          </p:nvGrpSpPr>
          <p:grpSpPr>
            <a:xfrm>
              <a:off x="3815519" y="4098388"/>
              <a:ext cx="147831" cy="291991"/>
              <a:chOff x="3527539" y="4476677"/>
              <a:chExt cx="159232" cy="314510"/>
            </a:xfrm>
          </p:grpSpPr>
          <p:sp>
            <p:nvSpPr>
              <p:cNvPr id="8602" name="Google Shape;8602;p3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3" name="Google Shape;8603;p3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04" name="Google Shape;8604;p33"/>
            <p:cNvGrpSpPr/>
            <p:nvPr/>
          </p:nvGrpSpPr>
          <p:grpSpPr>
            <a:xfrm>
              <a:off x="3511696" y="4098388"/>
              <a:ext cx="147831" cy="291991"/>
              <a:chOff x="3527539" y="4476677"/>
              <a:chExt cx="159232" cy="314510"/>
            </a:xfrm>
          </p:grpSpPr>
          <p:sp>
            <p:nvSpPr>
              <p:cNvPr id="8605" name="Google Shape;8605;p3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6" name="Google Shape;8606;p3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07" name="Google Shape;8607;p33"/>
            <p:cNvGrpSpPr/>
            <p:nvPr/>
          </p:nvGrpSpPr>
          <p:grpSpPr>
            <a:xfrm>
              <a:off x="3207874" y="4098388"/>
              <a:ext cx="147831" cy="291991"/>
              <a:chOff x="3527539" y="4476677"/>
              <a:chExt cx="159232" cy="314510"/>
            </a:xfrm>
          </p:grpSpPr>
          <p:sp>
            <p:nvSpPr>
              <p:cNvPr id="8608" name="Google Shape;8608;p3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9" name="Google Shape;8609;p3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10" name="Google Shape;8610;p33"/>
            <p:cNvGrpSpPr/>
            <p:nvPr/>
          </p:nvGrpSpPr>
          <p:grpSpPr>
            <a:xfrm>
              <a:off x="2933305" y="4097347"/>
              <a:ext cx="118572" cy="294074"/>
              <a:chOff x="3343310" y="4475555"/>
              <a:chExt cx="127717" cy="316753"/>
            </a:xfrm>
          </p:grpSpPr>
          <p:sp>
            <p:nvSpPr>
              <p:cNvPr id="8611" name="Google Shape;8611;p3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2" name="Google Shape;8612;p3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613" name="Google Shape;8613;p33"/>
          <p:cNvGrpSpPr/>
          <p:nvPr/>
        </p:nvGrpSpPr>
        <p:grpSpPr>
          <a:xfrm>
            <a:off x="4277571" y="2080469"/>
            <a:ext cx="1433821" cy="191500"/>
            <a:chOff x="4273350" y="2080469"/>
            <a:chExt cx="1433821" cy="191500"/>
          </a:xfrm>
        </p:grpSpPr>
        <p:grpSp>
          <p:nvGrpSpPr>
            <p:cNvPr id="8614" name="Google Shape;8614;p33"/>
            <p:cNvGrpSpPr/>
            <p:nvPr/>
          </p:nvGrpSpPr>
          <p:grpSpPr>
            <a:xfrm>
              <a:off x="4273350" y="2080469"/>
              <a:ext cx="1433821" cy="0"/>
              <a:chOff x="5224975" y="2962250"/>
              <a:chExt cx="1544400" cy="0"/>
            </a:xfrm>
          </p:grpSpPr>
          <p:cxnSp>
            <p:nvCxnSpPr>
              <p:cNvPr id="8615" name="Google Shape;8615;p33"/>
              <p:cNvCxnSpPr/>
              <p:nvPr/>
            </p:nvCxnSpPr>
            <p:spPr>
              <a:xfrm>
                <a:off x="5224975" y="2962250"/>
                <a:ext cx="1544400" cy="0"/>
              </a:xfrm>
              <a:prstGeom prst="straightConnector1">
                <a:avLst/>
              </a:prstGeom>
              <a:noFill/>
              <a:ln cap="flat" cmpd="sng" w="9525">
                <a:solidFill>
                  <a:srgbClr val="E3E9ED"/>
                </a:solidFill>
                <a:prstDash val="solid"/>
                <a:round/>
                <a:headEnd len="sm" w="sm" type="none"/>
                <a:tailEnd len="sm" w="sm" type="none"/>
              </a:ln>
            </p:spPr>
          </p:cxnSp>
          <p:cxnSp>
            <p:nvCxnSpPr>
              <p:cNvPr id="8616" name="Google Shape;8616;p33"/>
              <p:cNvCxnSpPr/>
              <p:nvPr/>
            </p:nvCxnSpPr>
            <p:spPr>
              <a:xfrm>
                <a:off x="5225150" y="2962250"/>
                <a:ext cx="453300" cy="0"/>
              </a:xfrm>
              <a:prstGeom prst="straightConnector1">
                <a:avLst/>
              </a:prstGeom>
              <a:noFill/>
              <a:ln cap="flat" cmpd="sng" w="9525">
                <a:solidFill>
                  <a:srgbClr val="7994A9"/>
                </a:solidFill>
                <a:prstDash val="solid"/>
                <a:round/>
                <a:headEnd len="sm" w="sm" type="none"/>
                <a:tailEnd len="med" w="med" type="oval"/>
              </a:ln>
            </p:spPr>
          </p:cxnSp>
        </p:grpSp>
        <p:grpSp>
          <p:nvGrpSpPr>
            <p:cNvPr id="8617" name="Google Shape;8617;p33"/>
            <p:cNvGrpSpPr/>
            <p:nvPr/>
          </p:nvGrpSpPr>
          <p:grpSpPr>
            <a:xfrm>
              <a:off x="4273350" y="2271969"/>
              <a:ext cx="1433821" cy="0"/>
              <a:chOff x="5224975" y="2962250"/>
              <a:chExt cx="1544400" cy="0"/>
            </a:xfrm>
          </p:grpSpPr>
          <p:cxnSp>
            <p:nvCxnSpPr>
              <p:cNvPr id="8618" name="Google Shape;8618;p33"/>
              <p:cNvCxnSpPr/>
              <p:nvPr/>
            </p:nvCxnSpPr>
            <p:spPr>
              <a:xfrm>
                <a:off x="5224975" y="2962250"/>
                <a:ext cx="1544400" cy="0"/>
              </a:xfrm>
              <a:prstGeom prst="straightConnector1">
                <a:avLst/>
              </a:prstGeom>
              <a:noFill/>
              <a:ln cap="flat" cmpd="sng" w="9525">
                <a:solidFill>
                  <a:srgbClr val="E3E9ED"/>
                </a:solidFill>
                <a:prstDash val="solid"/>
                <a:round/>
                <a:headEnd len="sm" w="sm" type="none"/>
                <a:tailEnd len="sm" w="sm" type="none"/>
              </a:ln>
            </p:spPr>
          </p:cxnSp>
          <p:cxnSp>
            <p:nvCxnSpPr>
              <p:cNvPr id="8619" name="Google Shape;8619;p33"/>
              <p:cNvCxnSpPr/>
              <p:nvPr/>
            </p:nvCxnSpPr>
            <p:spPr>
              <a:xfrm>
                <a:off x="5225150" y="2962250"/>
                <a:ext cx="998700" cy="0"/>
              </a:xfrm>
              <a:prstGeom prst="straightConnector1">
                <a:avLst/>
              </a:prstGeom>
              <a:noFill/>
              <a:ln cap="flat" cmpd="sng" w="9525">
                <a:solidFill>
                  <a:srgbClr val="7994A9"/>
                </a:solidFill>
                <a:prstDash val="solid"/>
                <a:round/>
                <a:headEnd len="sm" w="sm" type="none"/>
                <a:tailEnd len="med" w="med" type="oval"/>
              </a:ln>
            </p:spPr>
          </p:cxnSp>
        </p:grpSp>
      </p:grpSp>
      <p:grpSp>
        <p:nvGrpSpPr>
          <p:cNvPr id="8620" name="Google Shape;8620;p33"/>
          <p:cNvGrpSpPr/>
          <p:nvPr/>
        </p:nvGrpSpPr>
        <p:grpSpPr>
          <a:xfrm>
            <a:off x="4279126" y="1183036"/>
            <a:ext cx="1430711" cy="743389"/>
            <a:chOff x="5159450" y="1919950"/>
            <a:chExt cx="1541050" cy="862500"/>
          </a:xfrm>
        </p:grpSpPr>
        <p:sp>
          <p:nvSpPr>
            <p:cNvPr id="8621" name="Google Shape;8621;p3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2" name="Google Shape;8622;p33"/>
            <p:cNvGrpSpPr/>
            <p:nvPr/>
          </p:nvGrpSpPr>
          <p:grpSpPr>
            <a:xfrm>
              <a:off x="5159450" y="1919950"/>
              <a:ext cx="1541050" cy="862500"/>
              <a:chOff x="5159450" y="1919950"/>
              <a:chExt cx="1541050" cy="862500"/>
            </a:xfrm>
          </p:grpSpPr>
          <p:cxnSp>
            <p:nvCxnSpPr>
              <p:cNvPr id="8623" name="Google Shape;8623;p33"/>
              <p:cNvCxnSpPr/>
              <p:nvPr/>
            </p:nvCxnSpPr>
            <p:spPr>
              <a:xfrm>
                <a:off x="5159450" y="1919950"/>
                <a:ext cx="0" cy="862500"/>
              </a:xfrm>
              <a:prstGeom prst="straightConnector1">
                <a:avLst/>
              </a:prstGeom>
              <a:noFill/>
              <a:ln cap="flat" cmpd="sng" w="9525">
                <a:solidFill>
                  <a:srgbClr val="E3E9ED"/>
                </a:solidFill>
                <a:prstDash val="solid"/>
                <a:round/>
                <a:headEnd len="sm" w="sm" type="none"/>
                <a:tailEnd len="sm" w="sm" type="none"/>
              </a:ln>
            </p:spPr>
          </p:cxnSp>
          <p:cxnSp>
            <p:nvCxnSpPr>
              <p:cNvPr id="8624" name="Google Shape;8624;p33"/>
              <p:cNvCxnSpPr/>
              <p:nvPr/>
            </p:nvCxnSpPr>
            <p:spPr>
              <a:xfrm>
                <a:off x="5161200" y="2778975"/>
                <a:ext cx="1539300" cy="0"/>
              </a:xfrm>
              <a:prstGeom prst="straightConnector1">
                <a:avLst/>
              </a:prstGeom>
              <a:noFill/>
              <a:ln cap="flat" cmpd="sng" w="9525">
                <a:solidFill>
                  <a:srgbClr val="E3E9ED"/>
                </a:solidFill>
                <a:prstDash val="solid"/>
                <a:round/>
                <a:headEnd len="sm" w="sm" type="none"/>
                <a:tailEnd len="sm" w="sm" type="none"/>
              </a:ln>
            </p:spPr>
          </p:cxnSp>
        </p:grpSp>
      </p:grpSp>
      <p:grpSp>
        <p:nvGrpSpPr>
          <p:cNvPr id="8625" name="Google Shape;8625;p33"/>
          <p:cNvGrpSpPr/>
          <p:nvPr/>
        </p:nvGrpSpPr>
        <p:grpSpPr>
          <a:xfrm>
            <a:off x="4269239" y="2406364"/>
            <a:ext cx="1450484" cy="1052087"/>
            <a:chOff x="5230575" y="1554475"/>
            <a:chExt cx="2137150" cy="1550150"/>
          </a:xfrm>
        </p:grpSpPr>
        <p:sp>
          <p:nvSpPr>
            <p:cNvPr id="8626" name="Google Shape;8626;p3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7" name="Google Shape;8627;p3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8" name="Google Shape;8628;p3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9" name="Google Shape;8629;p3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0" name="Google Shape;8630;p3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1" name="Google Shape;8631;p3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2" name="Google Shape;8632;p3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3" name="Google Shape;8633;p3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4" name="Google Shape;8634;p3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5" name="Google Shape;8635;p3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6" name="Google Shape;8636;p3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7" name="Google Shape;8637;p3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8" name="Google Shape;8638;p3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39" name="Google Shape;8639;p33"/>
          <p:cNvGrpSpPr/>
          <p:nvPr/>
        </p:nvGrpSpPr>
        <p:grpSpPr>
          <a:xfrm rot="10800000">
            <a:off x="4285790" y="3498553"/>
            <a:ext cx="1417383" cy="887946"/>
            <a:chOff x="5645403" y="2920021"/>
            <a:chExt cx="2650800" cy="2180614"/>
          </a:xfrm>
        </p:grpSpPr>
        <p:sp>
          <p:nvSpPr>
            <p:cNvPr id="8640" name="Google Shape;8640;p3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641" name="Google Shape;8641;p33"/>
            <p:cNvCxnSpPr>
              <a:stCxn id="8640" idx="1"/>
            </p:cNvCxnSpPr>
            <p:nvPr/>
          </p:nvCxnSpPr>
          <p:spPr>
            <a:xfrm rot="10800000">
              <a:off x="5645403" y="3154021"/>
              <a:ext cx="127500" cy="600"/>
            </a:xfrm>
            <a:prstGeom prst="straightConnector1">
              <a:avLst/>
            </a:prstGeom>
            <a:noFill/>
            <a:ln cap="flat" cmpd="sng" w="9525">
              <a:solidFill>
                <a:srgbClr val="435D74"/>
              </a:solidFill>
              <a:prstDash val="solid"/>
              <a:round/>
              <a:headEnd len="sm" w="sm" type="none"/>
              <a:tailEnd len="sm" w="sm" type="none"/>
            </a:ln>
          </p:spPr>
        </p:cxnSp>
        <p:sp>
          <p:nvSpPr>
            <p:cNvPr id="8642" name="Google Shape;8642;p3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643" name="Google Shape;8643;p33"/>
            <p:cNvCxnSpPr>
              <a:endCxn id="8642" idx="3"/>
            </p:cNvCxnSpPr>
            <p:nvPr/>
          </p:nvCxnSpPr>
          <p:spPr>
            <a:xfrm rot="10800000">
              <a:off x="8059040" y="3735532"/>
              <a:ext cx="135300" cy="0"/>
            </a:xfrm>
            <a:prstGeom prst="straightConnector1">
              <a:avLst/>
            </a:prstGeom>
            <a:noFill/>
            <a:ln cap="flat" cmpd="sng" w="9525">
              <a:solidFill>
                <a:srgbClr val="5F7D95"/>
              </a:solidFill>
              <a:prstDash val="solid"/>
              <a:round/>
              <a:headEnd len="sm" w="sm" type="none"/>
              <a:tailEnd len="sm" w="sm" type="none"/>
            </a:ln>
          </p:spPr>
        </p:cxnSp>
        <p:sp>
          <p:nvSpPr>
            <p:cNvPr id="8644" name="Google Shape;8644;p3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645" name="Google Shape;8645;p33"/>
            <p:cNvCxnSpPr>
              <a:stCxn id="8644" idx="1"/>
            </p:cNvCxnSpPr>
            <p:nvPr/>
          </p:nvCxnSpPr>
          <p:spPr>
            <a:xfrm rot="10800000">
              <a:off x="6175223" y="4300183"/>
              <a:ext cx="123900" cy="600"/>
            </a:xfrm>
            <a:prstGeom prst="straightConnector1">
              <a:avLst/>
            </a:prstGeom>
            <a:noFill/>
            <a:ln cap="flat" cmpd="sng" w="9525">
              <a:solidFill>
                <a:srgbClr val="869FB2"/>
              </a:solidFill>
              <a:prstDash val="solid"/>
              <a:round/>
              <a:headEnd len="sm" w="sm" type="none"/>
              <a:tailEnd len="sm" w="sm" type="none"/>
            </a:ln>
          </p:spPr>
        </p:cxnSp>
        <p:sp>
          <p:nvSpPr>
            <p:cNvPr id="8646" name="Google Shape;8646;p3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647" name="Google Shape;8647;p33"/>
            <p:cNvCxnSpPr>
              <a:endCxn id="8646" idx="3"/>
            </p:cNvCxnSpPr>
            <p:nvPr/>
          </p:nvCxnSpPr>
          <p:spPr>
            <a:xfrm flipH="1">
              <a:off x="7439761" y="4864535"/>
              <a:ext cx="104400" cy="1500"/>
            </a:xfrm>
            <a:prstGeom prst="straightConnector1">
              <a:avLst/>
            </a:prstGeom>
            <a:noFill/>
            <a:ln cap="flat" cmpd="sng" w="9525">
              <a:solidFill>
                <a:srgbClr val="BAC8D3"/>
              </a:solidFill>
              <a:prstDash val="solid"/>
              <a:round/>
              <a:headEnd len="sm" w="sm" type="none"/>
              <a:tailEnd len="sm" w="sm" type="none"/>
            </a:ln>
          </p:spPr>
        </p:cxnSp>
      </p:grpSp>
      <p:grpSp>
        <p:nvGrpSpPr>
          <p:cNvPr id="8648" name="Google Shape;8648;p33"/>
          <p:cNvGrpSpPr/>
          <p:nvPr/>
        </p:nvGrpSpPr>
        <p:grpSpPr>
          <a:xfrm>
            <a:off x="7386150" y="2401908"/>
            <a:ext cx="1071743" cy="1021579"/>
            <a:chOff x="7189833" y="2022667"/>
            <a:chExt cx="1251159" cy="1192597"/>
          </a:xfrm>
        </p:grpSpPr>
        <p:sp>
          <p:nvSpPr>
            <p:cNvPr id="8649" name="Google Shape;8649;p3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0" name="Google Shape;8650;p3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1" name="Google Shape;8651;p3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2" name="Google Shape;8652;p3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53" name="Google Shape;8653;p33"/>
          <p:cNvGrpSpPr/>
          <p:nvPr/>
        </p:nvGrpSpPr>
        <p:grpSpPr>
          <a:xfrm>
            <a:off x="727421" y="2828315"/>
            <a:ext cx="1695374" cy="1560837"/>
            <a:chOff x="727421" y="2828315"/>
            <a:chExt cx="1695374" cy="1560837"/>
          </a:xfrm>
        </p:grpSpPr>
        <p:grpSp>
          <p:nvGrpSpPr>
            <p:cNvPr id="8654" name="Google Shape;8654;p33"/>
            <p:cNvGrpSpPr/>
            <p:nvPr/>
          </p:nvGrpSpPr>
          <p:grpSpPr>
            <a:xfrm>
              <a:off x="819108" y="2882501"/>
              <a:ext cx="103104" cy="1426186"/>
              <a:chOff x="4674013" y="3100904"/>
              <a:chExt cx="122758" cy="1698043"/>
            </a:xfrm>
          </p:grpSpPr>
          <p:sp>
            <p:nvSpPr>
              <p:cNvPr id="8655" name="Google Shape;8655;p3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6" name="Google Shape;8656;p3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7" name="Google Shape;8657;p3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8" name="Google Shape;8658;p3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9" name="Google Shape;8659;p3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0" name="Google Shape;8660;p3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1" name="Google Shape;8661;p3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62" name="Google Shape;8662;p33"/>
            <p:cNvGrpSpPr/>
            <p:nvPr/>
          </p:nvGrpSpPr>
          <p:grpSpPr>
            <a:xfrm>
              <a:off x="1062475" y="2882501"/>
              <a:ext cx="103104" cy="1426186"/>
              <a:chOff x="4940438" y="3100904"/>
              <a:chExt cx="122758" cy="1698043"/>
            </a:xfrm>
          </p:grpSpPr>
          <p:sp>
            <p:nvSpPr>
              <p:cNvPr id="8663" name="Google Shape;8663;p3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4" name="Google Shape;8664;p3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5" name="Google Shape;8665;p3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6" name="Google Shape;8666;p3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7" name="Google Shape;8667;p3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8" name="Google Shape;8668;p3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9" name="Google Shape;8669;p3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70" name="Google Shape;8670;p33"/>
            <p:cNvGrpSpPr/>
            <p:nvPr/>
          </p:nvGrpSpPr>
          <p:grpSpPr>
            <a:xfrm>
              <a:off x="1299324" y="2882501"/>
              <a:ext cx="103104" cy="1426186"/>
              <a:chOff x="5206863" y="3100904"/>
              <a:chExt cx="122758" cy="1698043"/>
            </a:xfrm>
          </p:grpSpPr>
          <p:sp>
            <p:nvSpPr>
              <p:cNvPr id="8671" name="Google Shape;8671;p3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2" name="Google Shape;8672;p3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3" name="Google Shape;8673;p3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4" name="Google Shape;8674;p3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5" name="Google Shape;8675;p3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6" name="Google Shape;8676;p3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7" name="Google Shape;8677;p3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78" name="Google Shape;8678;p33"/>
            <p:cNvGrpSpPr/>
            <p:nvPr/>
          </p:nvGrpSpPr>
          <p:grpSpPr>
            <a:xfrm>
              <a:off x="1786057" y="2882501"/>
              <a:ext cx="103104" cy="1426186"/>
              <a:chOff x="6006138" y="3143629"/>
              <a:chExt cx="122758" cy="1698043"/>
            </a:xfrm>
          </p:grpSpPr>
          <p:sp>
            <p:nvSpPr>
              <p:cNvPr id="8679" name="Google Shape;8679;p3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0" name="Google Shape;8680;p3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1" name="Google Shape;8681;p3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2" name="Google Shape;8682;p3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3" name="Google Shape;8683;p3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4" name="Google Shape;8684;p3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5" name="Google Shape;8685;p3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86" name="Google Shape;8686;p33"/>
            <p:cNvGrpSpPr/>
            <p:nvPr/>
          </p:nvGrpSpPr>
          <p:grpSpPr>
            <a:xfrm>
              <a:off x="2029422" y="2882501"/>
              <a:ext cx="103104" cy="1426186"/>
              <a:chOff x="6805413" y="3100904"/>
              <a:chExt cx="122758" cy="1698043"/>
            </a:xfrm>
          </p:grpSpPr>
          <p:sp>
            <p:nvSpPr>
              <p:cNvPr id="8687" name="Google Shape;8687;p3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8" name="Google Shape;8688;p3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9" name="Google Shape;8689;p3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0" name="Google Shape;8690;p3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1" name="Google Shape;8691;p3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2" name="Google Shape;8692;p3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3" name="Google Shape;8693;p3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94" name="Google Shape;8694;p33"/>
            <p:cNvGrpSpPr/>
            <p:nvPr/>
          </p:nvGrpSpPr>
          <p:grpSpPr>
            <a:xfrm>
              <a:off x="727421" y="2828315"/>
              <a:ext cx="1695374" cy="1560837"/>
              <a:chOff x="734799" y="2782450"/>
              <a:chExt cx="1571100" cy="1577400"/>
            </a:xfrm>
          </p:grpSpPr>
          <p:cxnSp>
            <p:nvCxnSpPr>
              <p:cNvPr id="8695" name="Google Shape;8695;p33"/>
              <p:cNvCxnSpPr/>
              <p:nvPr/>
            </p:nvCxnSpPr>
            <p:spPr>
              <a:xfrm>
                <a:off x="743025" y="2782450"/>
                <a:ext cx="0" cy="1577400"/>
              </a:xfrm>
              <a:prstGeom prst="straightConnector1">
                <a:avLst/>
              </a:prstGeom>
              <a:noFill/>
              <a:ln cap="flat" cmpd="sng" w="19050">
                <a:solidFill>
                  <a:srgbClr val="E3E7EA"/>
                </a:solidFill>
                <a:prstDash val="solid"/>
                <a:round/>
                <a:headEnd len="sm" w="sm" type="none"/>
                <a:tailEnd len="sm" w="sm" type="none"/>
              </a:ln>
            </p:spPr>
          </p:cxnSp>
          <p:cxnSp>
            <p:nvCxnSpPr>
              <p:cNvPr id="8696" name="Google Shape;8696;p33"/>
              <p:cNvCxnSpPr/>
              <p:nvPr/>
            </p:nvCxnSpPr>
            <p:spPr>
              <a:xfrm rot="10800000">
                <a:off x="734799" y="4359850"/>
                <a:ext cx="1571100" cy="0"/>
              </a:xfrm>
              <a:prstGeom prst="straightConnector1">
                <a:avLst/>
              </a:prstGeom>
              <a:noFill/>
              <a:ln cap="flat" cmpd="sng" w="19050">
                <a:solidFill>
                  <a:srgbClr val="E3E7EA"/>
                </a:solidFill>
                <a:prstDash val="solid"/>
                <a:round/>
                <a:headEnd len="sm" w="sm" type="none"/>
                <a:tailEnd len="sm" w="sm" type="none"/>
              </a:ln>
            </p:spPr>
          </p:cxnSp>
        </p:grpSp>
        <p:grpSp>
          <p:nvGrpSpPr>
            <p:cNvPr id="8697" name="Google Shape;8697;p33"/>
            <p:cNvGrpSpPr/>
            <p:nvPr/>
          </p:nvGrpSpPr>
          <p:grpSpPr>
            <a:xfrm>
              <a:off x="2272795" y="2882501"/>
              <a:ext cx="103104" cy="1426186"/>
              <a:chOff x="5206863" y="3100904"/>
              <a:chExt cx="122758" cy="1698043"/>
            </a:xfrm>
          </p:grpSpPr>
          <p:sp>
            <p:nvSpPr>
              <p:cNvPr id="8698" name="Google Shape;8698;p3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9" name="Google Shape;8699;p3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0" name="Google Shape;8700;p3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1" name="Google Shape;8701;p3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2" name="Google Shape;8702;p3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3" name="Google Shape;8703;p3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4" name="Google Shape;8704;p3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05" name="Google Shape;8705;p33"/>
            <p:cNvGrpSpPr/>
            <p:nvPr/>
          </p:nvGrpSpPr>
          <p:grpSpPr>
            <a:xfrm>
              <a:off x="1542694" y="2882501"/>
              <a:ext cx="103104" cy="1426186"/>
              <a:chOff x="6006138" y="3143629"/>
              <a:chExt cx="122758" cy="1698043"/>
            </a:xfrm>
          </p:grpSpPr>
          <p:sp>
            <p:nvSpPr>
              <p:cNvPr id="8706" name="Google Shape;8706;p3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7" name="Google Shape;8707;p3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8" name="Google Shape;8708;p3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9" name="Google Shape;8709;p3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0" name="Google Shape;8710;p3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1" name="Google Shape;8711;p3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2" name="Google Shape;8712;p3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713" name="Google Shape;8713;p33"/>
          <p:cNvGrpSpPr/>
          <p:nvPr/>
        </p:nvGrpSpPr>
        <p:grpSpPr>
          <a:xfrm>
            <a:off x="5936000" y="2405887"/>
            <a:ext cx="1248543" cy="1025319"/>
            <a:chOff x="5183758" y="1210600"/>
            <a:chExt cx="3605380" cy="2960783"/>
          </a:xfrm>
        </p:grpSpPr>
        <p:sp>
          <p:nvSpPr>
            <p:cNvPr id="8714" name="Google Shape;8714;p3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5" name="Google Shape;8715;p3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6" name="Google Shape;8716;p3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7" name="Google Shape;8717;p3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18" name="Google Shape;8718;p3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sm" w="sm" type="none"/>
            </a:ln>
          </p:spPr>
        </p:cxnSp>
        <p:cxnSp>
          <p:nvCxnSpPr>
            <p:cNvPr id="8719" name="Google Shape;8719;p3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sm" w="sm" type="none"/>
            </a:ln>
          </p:spPr>
        </p:cxnSp>
        <p:cxnSp>
          <p:nvCxnSpPr>
            <p:cNvPr id="8720" name="Google Shape;8720;p3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sm" w="sm" type="none"/>
            </a:ln>
          </p:spPr>
        </p:cxnSp>
        <p:cxnSp>
          <p:nvCxnSpPr>
            <p:cNvPr id="8721" name="Google Shape;8721;p3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sm" w="sm" type="none"/>
            </a:ln>
          </p:spPr>
        </p:cxnSp>
        <p:sp>
          <p:nvSpPr>
            <p:cNvPr id="8722" name="Google Shape;8722;p3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23" name="Google Shape;8723;p33"/>
          <p:cNvGrpSpPr/>
          <p:nvPr/>
        </p:nvGrpSpPr>
        <p:grpSpPr>
          <a:xfrm>
            <a:off x="5793062" y="3544204"/>
            <a:ext cx="2664832" cy="843440"/>
            <a:chOff x="5916567" y="1099697"/>
            <a:chExt cx="2556684" cy="809211"/>
          </a:xfrm>
        </p:grpSpPr>
        <p:sp>
          <p:nvSpPr>
            <p:cNvPr id="8724" name="Google Shape;8724;p3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5" name="Google Shape;8725;p3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6" name="Google Shape;8726;p3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7" name="Google Shape;8727;p3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8" name="Google Shape;8728;p33"/>
            <p:cNvSpPr/>
            <p:nvPr/>
          </p:nvSpPr>
          <p:spPr>
            <a:xfrm>
              <a:off x="8279421" y="1099697"/>
              <a:ext cx="54" cy="0"/>
            </a:xfrm>
            <a:custGeom>
              <a:rect b="b" l="l" r="r" t="t"/>
              <a:pathLst>
                <a:path extrusionOk="0" h="12000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9" name="Google Shape;8729;p3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0" name="Google Shape;8730;p3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1" name="Google Shape;8731;p3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32" name="Google Shape;8732;p33"/>
          <p:cNvGrpSpPr/>
          <p:nvPr/>
        </p:nvGrpSpPr>
        <p:grpSpPr>
          <a:xfrm>
            <a:off x="5900602" y="1193063"/>
            <a:ext cx="1299850" cy="1023337"/>
            <a:chOff x="5900602" y="1193063"/>
            <a:chExt cx="1299850" cy="1023337"/>
          </a:xfrm>
        </p:grpSpPr>
        <p:grpSp>
          <p:nvGrpSpPr>
            <p:cNvPr id="8733" name="Google Shape;8733;p33"/>
            <p:cNvGrpSpPr/>
            <p:nvPr/>
          </p:nvGrpSpPr>
          <p:grpSpPr>
            <a:xfrm>
              <a:off x="6743564" y="1193063"/>
              <a:ext cx="456888" cy="700378"/>
              <a:chOff x="6743564" y="1193063"/>
              <a:chExt cx="456888" cy="700378"/>
            </a:xfrm>
          </p:grpSpPr>
          <p:grpSp>
            <p:nvGrpSpPr>
              <p:cNvPr id="8734" name="Google Shape;8734;p33"/>
              <p:cNvGrpSpPr/>
              <p:nvPr/>
            </p:nvGrpSpPr>
            <p:grpSpPr>
              <a:xfrm>
                <a:off x="6743564" y="1690732"/>
                <a:ext cx="214402" cy="202709"/>
                <a:chOff x="6743564" y="1690732"/>
                <a:chExt cx="214402" cy="202709"/>
              </a:xfrm>
            </p:grpSpPr>
            <p:sp>
              <p:nvSpPr>
                <p:cNvPr id="8735" name="Google Shape;8735;p33"/>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6" name="Google Shape;8736;p33"/>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37" name="Google Shape;8737;p33"/>
              <p:cNvGrpSpPr/>
              <p:nvPr/>
            </p:nvGrpSpPr>
            <p:grpSpPr>
              <a:xfrm>
                <a:off x="6915505" y="1193063"/>
                <a:ext cx="284947" cy="589637"/>
                <a:chOff x="6915505" y="1193063"/>
                <a:chExt cx="284947" cy="589637"/>
              </a:xfrm>
            </p:grpSpPr>
            <p:sp>
              <p:nvSpPr>
                <p:cNvPr id="8738" name="Google Shape;8738;p3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39" name="Google Shape;8739;p33"/>
                <p:cNvCxnSpPr/>
                <p:nvPr/>
              </p:nvCxnSpPr>
              <p:spPr>
                <a:xfrm rot="10800000">
                  <a:off x="6938275" y="1279600"/>
                  <a:ext cx="0" cy="503100"/>
                </a:xfrm>
                <a:prstGeom prst="straightConnector1">
                  <a:avLst/>
                </a:prstGeom>
                <a:noFill/>
                <a:ln cap="flat" cmpd="sng" w="9525">
                  <a:solidFill>
                    <a:srgbClr val="CFD9E0"/>
                  </a:solidFill>
                  <a:prstDash val="solid"/>
                  <a:round/>
                  <a:headEnd len="sm" w="sm" type="none"/>
                  <a:tailEnd len="med" w="med" type="oval"/>
                </a:ln>
              </p:spPr>
            </p:cxnSp>
          </p:grpSp>
        </p:grpSp>
        <p:grpSp>
          <p:nvGrpSpPr>
            <p:cNvPr id="8740" name="Google Shape;8740;p33"/>
            <p:cNvGrpSpPr/>
            <p:nvPr/>
          </p:nvGrpSpPr>
          <p:grpSpPr>
            <a:xfrm>
              <a:off x="6520338" y="1193063"/>
              <a:ext cx="341813" cy="801589"/>
              <a:chOff x="6520338" y="1193063"/>
              <a:chExt cx="341813" cy="801589"/>
            </a:xfrm>
          </p:grpSpPr>
          <p:grpSp>
            <p:nvGrpSpPr>
              <p:cNvPr id="8741" name="Google Shape;8741;p33"/>
              <p:cNvGrpSpPr/>
              <p:nvPr/>
            </p:nvGrpSpPr>
            <p:grpSpPr>
              <a:xfrm>
                <a:off x="6520338" y="1589527"/>
                <a:ext cx="213949" cy="405124"/>
                <a:chOff x="6520338" y="1589527"/>
                <a:chExt cx="213949" cy="405124"/>
              </a:xfrm>
            </p:grpSpPr>
            <p:sp>
              <p:nvSpPr>
                <p:cNvPr id="8742" name="Google Shape;8742;p3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3" name="Google Shape;8743;p33"/>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44" name="Google Shape;8744;p33"/>
              <p:cNvGrpSpPr/>
              <p:nvPr/>
            </p:nvGrpSpPr>
            <p:grpSpPr>
              <a:xfrm>
                <a:off x="6577204" y="1193063"/>
                <a:ext cx="284947" cy="453562"/>
                <a:chOff x="6577204" y="1193063"/>
                <a:chExt cx="284947" cy="453562"/>
              </a:xfrm>
            </p:grpSpPr>
            <p:sp>
              <p:nvSpPr>
                <p:cNvPr id="8745" name="Google Shape;8745;p3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46" name="Google Shape;8746;p33"/>
                <p:cNvCxnSpPr/>
                <p:nvPr/>
              </p:nvCxnSpPr>
              <p:spPr>
                <a:xfrm rot="10800000">
                  <a:off x="6677825" y="1279425"/>
                  <a:ext cx="0" cy="367200"/>
                </a:xfrm>
                <a:prstGeom prst="straightConnector1">
                  <a:avLst/>
                </a:prstGeom>
                <a:noFill/>
                <a:ln cap="flat" cmpd="sng" w="9525">
                  <a:solidFill>
                    <a:srgbClr val="A5B7C6"/>
                  </a:solidFill>
                  <a:prstDash val="solid"/>
                  <a:round/>
                  <a:headEnd len="sm" w="sm" type="none"/>
                  <a:tailEnd len="med" w="med" type="oval"/>
                </a:ln>
              </p:spPr>
            </p:cxnSp>
          </p:grpSp>
        </p:grpSp>
        <p:grpSp>
          <p:nvGrpSpPr>
            <p:cNvPr id="8747" name="Google Shape;8747;p33"/>
            <p:cNvGrpSpPr/>
            <p:nvPr/>
          </p:nvGrpSpPr>
          <p:grpSpPr>
            <a:xfrm>
              <a:off x="6238903" y="1193063"/>
              <a:ext cx="300476" cy="901783"/>
              <a:chOff x="6238903" y="1193063"/>
              <a:chExt cx="300476" cy="901783"/>
            </a:xfrm>
          </p:grpSpPr>
          <p:grpSp>
            <p:nvGrpSpPr>
              <p:cNvPr id="8748" name="Google Shape;8748;p33"/>
              <p:cNvGrpSpPr/>
              <p:nvPr/>
            </p:nvGrpSpPr>
            <p:grpSpPr>
              <a:xfrm>
                <a:off x="6290865" y="1489315"/>
                <a:ext cx="248514" cy="605530"/>
                <a:chOff x="6290865" y="1489315"/>
                <a:chExt cx="248514" cy="605530"/>
              </a:xfrm>
            </p:grpSpPr>
            <p:sp>
              <p:nvSpPr>
                <p:cNvPr id="8749" name="Google Shape;8749;p3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0" name="Google Shape;8750;p33"/>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51" name="Google Shape;8751;p33"/>
              <p:cNvGrpSpPr/>
              <p:nvPr/>
            </p:nvGrpSpPr>
            <p:grpSpPr>
              <a:xfrm>
                <a:off x="6238903" y="1193063"/>
                <a:ext cx="284947" cy="327512"/>
                <a:chOff x="6238903" y="1193063"/>
                <a:chExt cx="284947" cy="327512"/>
              </a:xfrm>
            </p:grpSpPr>
            <p:sp>
              <p:nvSpPr>
                <p:cNvPr id="8752" name="Google Shape;8752;p3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53" name="Google Shape;8753;p33"/>
                <p:cNvCxnSpPr/>
                <p:nvPr/>
              </p:nvCxnSpPr>
              <p:spPr>
                <a:xfrm rot="10800000">
                  <a:off x="6431250" y="1279375"/>
                  <a:ext cx="0" cy="241200"/>
                </a:xfrm>
                <a:prstGeom prst="straightConnector1">
                  <a:avLst/>
                </a:prstGeom>
                <a:noFill/>
                <a:ln cap="flat" cmpd="sng" w="9525">
                  <a:solidFill>
                    <a:srgbClr val="869FB2"/>
                  </a:solidFill>
                  <a:prstDash val="solid"/>
                  <a:round/>
                  <a:headEnd len="sm" w="sm" type="none"/>
                  <a:tailEnd len="med" w="med" type="oval"/>
                </a:ln>
              </p:spPr>
            </p:cxnSp>
          </p:grpSp>
        </p:grpSp>
        <p:grpSp>
          <p:nvGrpSpPr>
            <p:cNvPr id="8754" name="Google Shape;8754;p33"/>
            <p:cNvGrpSpPr/>
            <p:nvPr/>
          </p:nvGrpSpPr>
          <p:grpSpPr>
            <a:xfrm>
              <a:off x="5900602" y="1193063"/>
              <a:ext cx="444346" cy="1023337"/>
              <a:chOff x="5900602" y="1193063"/>
              <a:chExt cx="444346" cy="1023337"/>
            </a:xfrm>
          </p:grpSpPr>
          <p:grpSp>
            <p:nvGrpSpPr>
              <p:cNvPr id="8755" name="Google Shape;8755;p33"/>
              <p:cNvGrpSpPr/>
              <p:nvPr/>
            </p:nvGrpSpPr>
            <p:grpSpPr>
              <a:xfrm>
                <a:off x="6046502" y="1367784"/>
                <a:ext cx="298446" cy="848616"/>
                <a:chOff x="6046502" y="1367784"/>
                <a:chExt cx="298446" cy="848616"/>
              </a:xfrm>
            </p:grpSpPr>
            <p:sp>
              <p:nvSpPr>
                <p:cNvPr id="8756" name="Google Shape;8756;p3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7" name="Google Shape;8757;p33"/>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58" name="Google Shape;8758;p33"/>
              <p:cNvGrpSpPr/>
              <p:nvPr/>
            </p:nvGrpSpPr>
            <p:grpSpPr>
              <a:xfrm>
                <a:off x="5900602" y="1193063"/>
                <a:ext cx="284947" cy="182312"/>
                <a:chOff x="5900602" y="1193063"/>
                <a:chExt cx="284947" cy="182312"/>
              </a:xfrm>
            </p:grpSpPr>
            <p:sp>
              <p:nvSpPr>
                <p:cNvPr id="8759" name="Google Shape;8759;p3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60" name="Google Shape;8760;p33"/>
                <p:cNvCxnSpPr/>
                <p:nvPr/>
              </p:nvCxnSpPr>
              <p:spPr>
                <a:xfrm rot="10800000">
                  <a:off x="6156950" y="1279675"/>
                  <a:ext cx="0" cy="95700"/>
                </a:xfrm>
                <a:prstGeom prst="straightConnector1">
                  <a:avLst/>
                </a:prstGeom>
                <a:noFill/>
                <a:ln cap="flat" cmpd="sng" w="9525">
                  <a:solidFill>
                    <a:srgbClr val="657E93"/>
                  </a:solidFill>
                  <a:prstDash val="solid"/>
                  <a:round/>
                  <a:headEnd len="sm" w="sm" type="none"/>
                  <a:tailEnd len="med" w="med" type="oval"/>
                </a:ln>
              </p:spPr>
            </p:cxnSp>
          </p:grpSp>
        </p:grpSp>
      </p:grpSp>
      <p:grpSp>
        <p:nvGrpSpPr>
          <p:cNvPr id="8761" name="Google Shape;8761;p33"/>
          <p:cNvGrpSpPr/>
          <p:nvPr/>
        </p:nvGrpSpPr>
        <p:grpSpPr>
          <a:xfrm>
            <a:off x="7238484" y="1193208"/>
            <a:ext cx="1219413" cy="1051365"/>
            <a:chOff x="7287122" y="1165658"/>
            <a:chExt cx="1219413" cy="1051365"/>
          </a:xfrm>
        </p:grpSpPr>
        <p:grpSp>
          <p:nvGrpSpPr>
            <p:cNvPr id="8762" name="Google Shape;8762;p33"/>
            <p:cNvGrpSpPr/>
            <p:nvPr/>
          </p:nvGrpSpPr>
          <p:grpSpPr>
            <a:xfrm>
              <a:off x="7287122" y="1969723"/>
              <a:ext cx="1219413" cy="247300"/>
              <a:chOff x="7287122" y="1969723"/>
              <a:chExt cx="1219413" cy="247300"/>
            </a:xfrm>
          </p:grpSpPr>
          <p:sp>
            <p:nvSpPr>
              <p:cNvPr id="8763" name="Google Shape;8763;p3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64" name="Google Shape;8764;p33"/>
              <p:cNvGrpSpPr/>
              <p:nvPr/>
            </p:nvGrpSpPr>
            <p:grpSpPr>
              <a:xfrm>
                <a:off x="7287122" y="2063892"/>
                <a:ext cx="1151753" cy="73428"/>
                <a:chOff x="7287122" y="2063892"/>
                <a:chExt cx="1151753" cy="73428"/>
              </a:xfrm>
            </p:grpSpPr>
            <p:sp>
              <p:nvSpPr>
                <p:cNvPr id="8765" name="Google Shape;8765;p3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66" name="Google Shape;8766;p33"/>
                <p:cNvCxnSpPr/>
                <p:nvPr/>
              </p:nvCxnSpPr>
              <p:spPr>
                <a:xfrm rot="10800000">
                  <a:off x="7818475" y="2100600"/>
                  <a:ext cx="620400" cy="0"/>
                </a:xfrm>
                <a:prstGeom prst="straightConnector1">
                  <a:avLst/>
                </a:prstGeom>
                <a:noFill/>
                <a:ln cap="flat" cmpd="sng" w="9525">
                  <a:solidFill>
                    <a:srgbClr val="CFD9E0"/>
                  </a:solidFill>
                  <a:prstDash val="solid"/>
                  <a:round/>
                  <a:headEnd len="sm" w="sm" type="none"/>
                  <a:tailEnd len="med" w="med" type="oval"/>
                </a:ln>
              </p:spPr>
            </p:cxnSp>
          </p:grpSp>
        </p:grpSp>
        <p:grpSp>
          <p:nvGrpSpPr>
            <p:cNvPr id="8767" name="Google Shape;8767;p33"/>
            <p:cNvGrpSpPr/>
            <p:nvPr/>
          </p:nvGrpSpPr>
          <p:grpSpPr>
            <a:xfrm>
              <a:off x="7287122" y="1712201"/>
              <a:ext cx="1219403" cy="246767"/>
              <a:chOff x="7287122" y="1712201"/>
              <a:chExt cx="1219403" cy="246767"/>
            </a:xfrm>
          </p:grpSpPr>
          <p:sp>
            <p:nvSpPr>
              <p:cNvPr id="8768" name="Google Shape;8768;p3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69" name="Google Shape;8769;p33"/>
              <p:cNvGrpSpPr/>
              <p:nvPr/>
            </p:nvGrpSpPr>
            <p:grpSpPr>
              <a:xfrm>
                <a:off x="7287122" y="1842861"/>
                <a:ext cx="1005303" cy="73419"/>
                <a:chOff x="7287122" y="1842861"/>
                <a:chExt cx="1005303" cy="73419"/>
              </a:xfrm>
            </p:grpSpPr>
            <p:sp>
              <p:nvSpPr>
                <p:cNvPr id="8770" name="Google Shape;8770;p3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71" name="Google Shape;8771;p33"/>
                <p:cNvCxnSpPr/>
                <p:nvPr/>
              </p:nvCxnSpPr>
              <p:spPr>
                <a:xfrm rot="10800000">
                  <a:off x="7818425" y="1879575"/>
                  <a:ext cx="474000" cy="0"/>
                </a:xfrm>
                <a:prstGeom prst="straightConnector1">
                  <a:avLst/>
                </a:prstGeom>
                <a:noFill/>
                <a:ln cap="flat" cmpd="sng" w="9525">
                  <a:solidFill>
                    <a:srgbClr val="A5B7C6"/>
                  </a:solidFill>
                  <a:prstDash val="solid"/>
                  <a:round/>
                  <a:headEnd len="sm" w="sm" type="none"/>
                  <a:tailEnd len="med" w="med" type="oval"/>
                </a:ln>
              </p:spPr>
            </p:cxnSp>
          </p:grpSp>
        </p:grpSp>
        <p:grpSp>
          <p:nvGrpSpPr>
            <p:cNvPr id="8772" name="Google Shape;8772;p33"/>
            <p:cNvGrpSpPr/>
            <p:nvPr/>
          </p:nvGrpSpPr>
          <p:grpSpPr>
            <a:xfrm>
              <a:off x="7287122" y="1447520"/>
              <a:ext cx="1219403" cy="286667"/>
              <a:chOff x="7287122" y="1447520"/>
              <a:chExt cx="1219403" cy="286667"/>
            </a:xfrm>
          </p:grpSpPr>
          <p:sp>
            <p:nvSpPr>
              <p:cNvPr id="8773" name="Google Shape;8773;p3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74" name="Google Shape;8774;p33"/>
              <p:cNvGrpSpPr/>
              <p:nvPr/>
            </p:nvGrpSpPr>
            <p:grpSpPr>
              <a:xfrm>
                <a:off x="7287122" y="1581977"/>
                <a:ext cx="852803" cy="73428"/>
                <a:chOff x="7287122" y="1581977"/>
                <a:chExt cx="852803" cy="73428"/>
              </a:xfrm>
            </p:grpSpPr>
            <p:sp>
              <p:nvSpPr>
                <p:cNvPr id="8775" name="Google Shape;8775;p3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76" name="Google Shape;8776;p33"/>
                <p:cNvCxnSpPr/>
                <p:nvPr/>
              </p:nvCxnSpPr>
              <p:spPr>
                <a:xfrm rot="10800000">
                  <a:off x="7818325" y="1618700"/>
                  <a:ext cx="321600" cy="0"/>
                </a:xfrm>
                <a:prstGeom prst="straightConnector1">
                  <a:avLst/>
                </a:prstGeom>
                <a:noFill/>
                <a:ln cap="flat" cmpd="sng" w="9525">
                  <a:solidFill>
                    <a:srgbClr val="869FB2"/>
                  </a:solidFill>
                  <a:prstDash val="solid"/>
                  <a:round/>
                  <a:headEnd len="sm" w="sm" type="none"/>
                  <a:tailEnd len="med" w="med" type="oval"/>
                </a:ln>
              </p:spPr>
            </p:cxnSp>
          </p:grpSp>
        </p:grpSp>
        <p:grpSp>
          <p:nvGrpSpPr>
            <p:cNvPr id="8777" name="Google Shape;8777;p33"/>
            <p:cNvGrpSpPr/>
            <p:nvPr/>
          </p:nvGrpSpPr>
          <p:grpSpPr>
            <a:xfrm>
              <a:off x="7287122" y="1165658"/>
              <a:ext cx="1219403" cy="344253"/>
              <a:chOff x="7287122" y="1165658"/>
              <a:chExt cx="1219403" cy="344253"/>
            </a:xfrm>
          </p:grpSpPr>
          <p:sp>
            <p:nvSpPr>
              <p:cNvPr id="8778" name="Google Shape;8778;p3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79" name="Google Shape;8779;p33"/>
              <p:cNvGrpSpPr/>
              <p:nvPr/>
            </p:nvGrpSpPr>
            <p:grpSpPr>
              <a:xfrm>
                <a:off x="7287122" y="1341025"/>
                <a:ext cx="695703" cy="73419"/>
                <a:chOff x="7287122" y="1341025"/>
                <a:chExt cx="695703" cy="73419"/>
              </a:xfrm>
            </p:grpSpPr>
            <p:sp>
              <p:nvSpPr>
                <p:cNvPr id="8780" name="Google Shape;8780;p3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781" name="Google Shape;8781;p33"/>
                <p:cNvCxnSpPr/>
                <p:nvPr/>
              </p:nvCxnSpPr>
              <p:spPr>
                <a:xfrm rot="10800000">
                  <a:off x="7818425" y="1377750"/>
                  <a:ext cx="164400" cy="0"/>
                </a:xfrm>
                <a:prstGeom prst="straightConnector1">
                  <a:avLst/>
                </a:prstGeom>
                <a:noFill/>
                <a:ln cap="flat" cmpd="sng" w="9525">
                  <a:solidFill>
                    <a:srgbClr val="869FB1"/>
                  </a:solidFill>
                  <a:prstDash val="solid"/>
                  <a:round/>
                  <a:headEnd len="sm" w="sm"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85" name="Shape 8785"/>
        <p:cNvGrpSpPr/>
        <p:nvPr/>
      </p:nvGrpSpPr>
      <p:grpSpPr>
        <a:xfrm>
          <a:off x="0" y="0"/>
          <a:ext cx="0" cy="0"/>
          <a:chOff x="0" y="0"/>
          <a:chExt cx="0" cy="0"/>
        </a:xfrm>
      </p:grpSpPr>
      <p:sp>
        <p:nvSpPr>
          <p:cNvPr id="8786" name="Google Shape;8786;p34"/>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787" name="Google Shape;8787;p34"/>
          <p:cNvSpPr txBox="1"/>
          <p:nvPr>
            <p:ph idx="4294967295" type="body"/>
          </p:nvPr>
        </p:nvSpPr>
        <p:spPr>
          <a:xfrm>
            <a:off x="828875" y="1610275"/>
            <a:ext cx="75258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1100"/>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lnSpc>
                <a:spcPct val="115000"/>
              </a:lnSpc>
              <a:spcBef>
                <a:spcPts val="0"/>
              </a:spcBef>
              <a:spcAft>
                <a:spcPts val="0"/>
              </a:spcAft>
              <a:buSzPts val="1100"/>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788" name="Google Shape;8788;p34"/>
          <p:cNvGrpSpPr/>
          <p:nvPr/>
        </p:nvGrpSpPr>
        <p:grpSpPr>
          <a:xfrm>
            <a:off x="866243" y="2291587"/>
            <a:ext cx="415546" cy="355053"/>
            <a:chOff x="866243" y="2291587"/>
            <a:chExt cx="415546" cy="355053"/>
          </a:xfrm>
        </p:grpSpPr>
        <p:sp>
          <p:nvSpPr>
            <p:cNvPr id="8789" name="Google Shape;8789;p34"/>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0" name="Google Shape;8790;p34"/>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1" name="Google Shape;8791;p34"/>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2" name="Google Shape;8792;p34"/>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3" name="Google Shape;8793;p34"/>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94" name="Google Shape;8794;p34"/>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95" name="Google Shape;8795;p34"/>
          <p:cNvGrpSpPr/>
          <p:nvPr/>
        </p:nvGrpSpPr>
        <p:grpSpPr>
          <a:xfrm>
            <a:off x="1958520" y="2302574"/>
            <a:ext cx="359213" cy="327807"/>
            <a:chOff x="1958520" y="2302574"/>
            <a:chExt cx="359213" cy="327807"/>
          </a:xfrm>
        </p:grpSpPr>
        <p:sp>
          <p:nvSpPr>
            <p:cNvPr id="8796" name="Google Shape;8796;p34"/>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7" name="Google Shape;8797;p34"/>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8" name="Google Shape;8798;p34"/>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99" name="Google Shape;8799;p34"/>
          <p:cNvGrpSpPr/>
          <p:nvPr/>
        </p:nvGrpSpPr>
        <p:grpSpPr>
          <a:xfrm>
            <a:off x="2579882" y="2287427"/>
            <a:ext cx="207582" cy="359594"/>
            <a:chOff x="2656082" y="2287427"/>
            <a:chExt cx="207582" cy="359594"/>
          </a:xfrm>
        </p:grpSpPr>
        <p:sp>
          <p:nvSpPr>
            <p:cNvPr id="8800" name="Google Shape;8800;p34"/>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1" name="Google Shape;8801;p34"/>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2" name="Google Shape;8802;p34"/>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3" name="Google Shape;8803;p34"/>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04" name="Google Shape;8804;p34"/>
          <p:cNvGrpSpPr/>
          <p:nvPr/>
        </p:nvGrpSpPr>
        <p:grpSpPr>
          <a:xfrm>
            <a:off x="3049653" y="2321468"/>
            <a:ext cx="362992" cy="290018"/>
            <a:chOff x="3049653" y="2321468"/>
            <a:chExt cx="362992" cy="290018"/>
          </a:xfrm>
        </p:grpSpPr>
        <p:sp>
          <p:nvSpPr>
            <p:cNvPr id="8805" name="Google Shape;8805;p34"/>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6" name="Google Shape;8806;p34"/>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7" name="Google Shape;8807;p34"/>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8" name="Google Shape;8808;p34"/>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09" name="Google Shape;8809;p34"/>
          <p:cNvGrpSpPr/>
          <p:nvPr/>
        </p:nvGrpSpPr>
        <p:grpSpPr>
          <a:xfrm>
            <a:off x="3564243" y="2289904"/>
            <a:ext cx="422341" cy="355243"/>
            <a:chOff x="3564243" y="2289904"/>
            <a:chExt cx="422341" cy="355243"/>
          </a:xfrm>
        </p:grpSpPr>
        <p:sp>
          <p:nvSpPr>
            <p:cNvPr id="8810" name="Google Shape;8810;p34"/>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1" name="Google Shape;8811;p34"/>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2" name="Google Shape;8812;p34"/>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3" name="Google Shape;8813;p34"/>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4" name="Google Shape;8814;p34"/>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15" name="Google Shape;8815;p34"/>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16" name="Google Shape;8816;p34"/>
          <p:cNvGrpSpPr/>
          <p:nvPr/>
        </p:nvGrpSpPr>
        <p:grpSpPr>
          <a:xfrm>
            <a:off x="4687894" y="2289713"/>
            <a:ext cx="359594" cy="353909"/>
            <a:chOff x="4687894" y="2289713"/>
            <a:chExt cx="359594" cy="353909"/>
          </a:xfrm>
        </p:grpSpPr>
        <p:sp>
          <p:nvSpPr>
            <p:cNvPr id="8817" name="Google Shape;8817;p34"/>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8" name="Google Shape;8818;p34"/>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9" name="Google Shape;8819;p34"/>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20" name="Google Shape;8820;p34"/>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21" name="Google Shape;8821;p34"/>
          <p:cNvGrpSpPr/>
          <p:nvPr/>
        </p:nvGrpSpPr>
        <p:grpSpPr>
          <a:xfrm>
            <a:off x="6372624" y="2308227"/>
            <a:ext cx="263567" cy="317614"/>
            <a:chOff x="6421399" y="2308227"/>
            <a:chExt cx="263567" cy="317614"/>
          </a:xfrm>
        </p:grpSpPr>
        <p:sp>
          <p:nvSpPr>
            <p:cNvPr id="8822" name="Google Shape;8822;p34"/>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3" name="Google Shape;8823;p34"/>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4" name="Google Shape;8824;p34"/>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5" name="Google Shape;8825;p34"/>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26" name="Google Shape;8826;p34"/>
          <p:cNvGrpSpPr/>
          <p:nvPr/>
        </p:nvGrpSpPr>
        <p:grpSpPr>
          <a:xfrm>
            <a:off x="6870193" y="2295620"/>
            <a:ext cx="360356" cy="343462"/>
            <a:chOff x="6870193" y="2295620"/>
            <a:chExt cx="360356" cy="343462"/>
          </a:xfrm>
        </p:grpSpPr>
        <p:sp>
          <p:nvSpPr>
            <p:cNvPr id="8827" name="Google Shape;8827;p34"/>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8" name="Google Shape;8828;p34"/>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29" name="Google Shape;8829;p34"/>
          <p:cNvGrpSpPr/>
          <p:nvPr/>
        </p:nvGrpSpPr>
        <p:grpSpPr>
          <a:xfrm>
            <a:off x="7441465" y="2302860"/>
            <a:ext cx="342192" cy="327140"/>
            <a:chOff x="7441465" y="2302860"/>
            <a:chExt cx="342192" cy="327140"/>
          </a:xfrm>
        </p:grpSpPr>
        <p:sp>
          <p:nvSpPr>
            <p:cNvPr id="8830" name="Google Shape;8830;p34"/>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1" name="Google Shape;8831;p34"/>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32" name="Google Shape;8832;p34"/>
          <p:cNvGrpSpPr/>
          <p:nvPr/>
        </p:nvGrpSpPr>
        <p:grpSpPr>
          <a:xfrm>
            <a:off x="7989683" y="2350207"/>
            <a:ext cx="332761" cy="234066"/>
            <a:chOff x="7989683" y="2350207"/>
            <a:chExt cx="332761" cy="234066"/>
          </a:xfrm>
        </p:grpSpPr>
        <p:sp>
          <p:nvSpPr>
            <p:cNvPr id="8833" name="Google Shape;8833;p34"/>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4" name="Google Shape;8834;p34"/>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5" name="Google Shape;8835;p34"/>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6" name="Google Shape;8836;p34"/>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7" name="Google Shape;8837;p34"/>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8" name="Google Shape;8838;p34"/>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39" name="Google Shape;8839;p34"/>
          <p:cNvGrpSpPr/>
          <p:nvPr/>
        </p:nvGrpSpPr>
        <p:grpSpPr>
          <a:xfrm>
            <a:off x="5823294" y="2309751"/>
            <a:ext cx="315327" cy="314978"/>
            <a:chOff x="5823294" y="2309751"/>
            <a:chExt cx="315327" cy="314978"/>
          </a:xfrm>
        </p:grpSpPr>
        <p:sp>
          <p:nvSpPr>
            <p:cNvPr id="8840" name="Google Shape;8840;p34"/>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1" name="Google Shape;8841;p34"/>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2" name="Google Shape;8842;p34"/>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3" name="Google Shape;8843;p34"/>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4" name="Google Shape;8844;p34"/>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5" name="Google Shape;8845;p34"/>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6" name="Google Shape;8846;p34"/>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7" name="Google Shape;8847;p34"/>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8" name="Google Shape;8848;p34"/>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9" name="Google Shape;8849;p34"/>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0" name="Google Shape;8850;p34"/>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1" name="Google Shape;8851;p34"/>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2" name="Google Shape;8852;p34"/>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3" name="Google Shape;8853;p34"/>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4" name="Google Shape;8854;p34"/>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5" name="Google Shape;8855;p34"/>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6" name="Google Shape;8856;p34"/>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57" name="Google Shape;8857;p34"/>
          <p:cNvGrpSpPr/>
          <p:nvPr/>
        </p:nvGrpSpPr>
        <p:grpSpPr>
          <a:xfrm>
            <a:off x="2497275" y="2744159"/>
            <a:ext cx="370930" cy="370550"/>
            <a:chOff x="2497275" y="2744159"/>
            <a:chExt cx="370930" cy="370550"/>
          </a:xfrm>
        </p:grpSpPr>
        <p:sp>
          <p:nvSpPr>
            <p:cNvPr id="8858" name="Google Shape;8858;p34"/>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9" name="Google Shape;8859;p34"/>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0" name="Google Shape;8860;p34"/>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1" name="Google Shape;8861;p34"/>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2" name="Google Shape;8862;p34"/>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3" name="Google Shape;8863;p34"/>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64" name="Google Shape;8864;p34"/>
          <p:cNvGrpSpPr/>
          <p:nvPr/>
        </p:nvGrpSpPr>
        <p:grpSpPr>
          <a:xfrm>
            <a:off x="860940" y="2746477"/>
            <a:ext cx="371883" cy="365691"/>
            <a:chOff x="860940" y="2746477"/>
            <a:chExt cx="371883" cy="365691"/>
          </a:xfrm>
        </p:grpSpPr>
        <p:sp>
          <p:nvSpPr>
            <p:cNvPr id="8865" name="Google Shape;8865;p34"/>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6" name="Google Shape;8866;p34"/>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7" name="Google Shape;8867;p34"/>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8" name="Google Shape;8868;p34"/>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9" name="Google Shape;8869;p34"/>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70" name="Google Shape;8870;p34"/>
          <p:cNvGrpSpPr/>
          <p:nvPr/>
        </p:nvGrpSpPr>
        <p:grpSpPr>
          <a:xfrm>
            <a:off x="1493849" y="2775533"/>
            <a:ext cx="283985" cy="341080"/>
            <a:chOff x="1493849" y="2775533"/>
            <a:chExt cx="283985" cy="341080"/>
          </a:xfrm>
        </p:grpSpPr>
        <p:sp>
          <p:nvSpPr>
            <p:cNvPr id="8871" name="Google Shape;8871;p34"/>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2" name="Google Shape;8872;p34"/>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73" name="Google Shape;8873;p34"/>
          <p:cNvGrpSpPr/>
          <p:nvPr/>
        </p:nvGrpSpPr>
        <p:grpSpPr>
          <a:xfrm>
            <a:off x="1952836" y="2774422"/>
            <a:ext cx="372835" cy="342573"/>
            <a:chOff x="1952836" y="2774422"/>
            <a:chExt cx="372835" cy="342573"/>
          </a:xfrm>
        </p:grpSpPr>
        <p:sp>
          <p:nvSpPr>
            <p:cNvPr id="8874" name="Google Shape;8874;p34"/>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5" name="Google Shape;8875;p34"/>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6" name="Google Shape;8876;p34"/>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77" name="Google Shape;8877;p34"/>
          <p:cNvGrpSpPr/>
          <p:nvPr/>
        </p:nvGrpSpPr>
        <p:grpSpPr>
          <a:xfrm>
            <a:off x="3079916" y="2744477"/>
            <a:ext cx="332729" cy="372518"/>
            <a:chOff x="3079916" y="2744477"/>
            <a:chExt cx="332729" cy="372518"/>
          </a:xfrm>
        </p:grpSpPr>
        <p:sp>
          <p:nvSpPr>
            <p:cNvPr id="8878" name="Google Shape;8878;p34"/>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9" name="Google Shape;8879;p34"/>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0" name="Google Shape;8880;p34"/>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81" name="Google Shape;8881;p34"/>
          <p:cNvGrpSpPr/>
          <p:nvPr/>
        </p:nvGrpSpPr>
        <p:grpSpPr>
          <a:xfrm>
            <a:off x="3620576" y="2745525"/>
            <a:ext cx="336890" cy="355592"/>
            <a:chOff x="3620576" y="2745525"/>
            <a:chExt cx="336890" cy="355592"/>
          </a:xfrm>
        </p:grpSpPr>
        <p:sp>
          <p:nvSpPr>
            <p:cNvPr id="8882" name="Google Shape;8882;p34"/>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3" name="Google Shape;8883;p34"/>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84" name="Google Shape;8884;p34"/>
          <p:cNvGrpSpPr/>
          <p:nvPr/>
        </p:nvGrpSpPr>
        <p:grpSpPr>
          <a:xfrm>
            <a:off x="4126815" y="2760704"/>
            <a:ext cx="380393" cy="363118"/>
            <a:chOff x="4126815" y="2760704"/>
            <a:chExt cx="380393" cy="363118"/>
          </a:xfrm>
        </p:grpSpPr>
        <p:sp>
          <p:nvSpPr>
            <p:cNvPr id="8885" name="Google Shape;8885;p34"/>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6" name="Google Shape;8886;p34"/>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7" name="Google Shape;8887;p34"/>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8" name="Google Shape;8888;p34"/>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89" name="Google Shape;8889;p34"/>
          <p:cNvGrpSpPr/>
          <p:nvPr/>
        </p:nvGrpSpPr>
        <p:grpSpPr>
          <a:xfrm>
            <a:off x="4675986" y="2745684"/>
            <a:ext cx="381346" cy="368644"/>
            <a:chOff x="4675986" y="2745684"/>
            <a:chExt cx="381346" cy="368644"/>
          </a:xfrm>
        </p:grpSpPr>
        <p:sp>
          <p:nvSpPr>
            <p:cNvPr id="8890" name="Google Shape;8890;p34"/>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1" name="Google Shape;8891;p34"/>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92" name="Google Shape;8892;p34"/>
          <p:cNvGrpSpPr/>
          <p:nvPr/>
        </p:nvGrpSpPr>
        <p:grpSpPr>
          <a:xfrm>
            <a:off x="5220616" y="2791061"/>
            <a:ext cx="373185" cy="302466"/>
            <a:chOff x="5220616" y="2791061"/>
            <a:chExt cx="373185" cy="302466"/>
          </a:xfrm>
        </p:grpSpPr>
        <p:sp>
          <p:nvSpPr>
            <p:cNvPr id="8893" name="Google Shape;8893;p34"/>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4" name="Google Shape;8894;p34"/>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5" name="Google Shape;8895;p34"/>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6" name="Google Shape;8896;p34"/>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7" name="Google Shape;8897;p34"/>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8" name="Google Shape;8898;p34"/>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9" name="Google Shape;8899;p34"/>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0" name="Google Shape;8900;p34"/>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1" name="Google Shape;8901;p34"/>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2" name="Google Shape;8902;p34"/>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3" name="Google Shape;8903;p34"/>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4" name="Google Shape;8904;p34"/>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5" name="Google Shape;8905;p34"/>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6" name="Google Shape;8906;p34"/>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7" name="Google Shape;8907;p34"/>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8" name="Google Shape;8908;p34"/>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9" name="Google Shape;8909;p34"/>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0" name="Google Shape;8910;p34"/>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11" name="Google Shape;8911;p34"/>
          <p:cNvGrpSpPr/>
          <p:nvPr/>
        </p:nvGrpSpPr>
        <p:grpSpPr>
          <a:xfrm>
            <a:off x="5788661" y="2772517"/>
            <a:ext cx="284366" cy="344097"/>
            <a:chOff x="5864861" y="2772517"/>
            <a:chExt cx="284366" cy="344097"/>
          </a:xfrm>
        </p:grpSpPr>
        <p:sp>
          <p:nvSpPr>
            <p:cNvPr id="8912" name="Google Shape;8912;p34"/>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3" name="Google Shape;8913;p34"/>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4" name="Google Shape;8914;p34"/>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5" name="Google Shape;8915;p34"/>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6" name="Google Shape;8916;p34"/>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7" name="Google Shape;8917;p34"/>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18" name="Google Shape;8918;p34"/>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19" name="Google Shape;8919;p34"/>
          <p:cNvGrpSpPr/>
          <p:nvPr/>
        </p:nvGrpSpPr>
        <p:grpSpPr>
          <a:xfrm>
            <a:off x="6974158" y="2789537"/>
            <a:ext cx="255247" cy="327458"/>
            <a:chOff x="6974158" y="2789537"/>
            <a:chExt cx="255247" cy="327458"/>
          </a:xfrm>
        </p:grpSpPr>
        <p:sp>
          <p:nvSpPr>
            <p:cNvPr id="8920" name="Google Shape;8920;p34"/>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1" name="Google Shape;8921;p34"/>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2" name="Google Shape;8922;p34"/>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3" name="Google Shape;8923;p34"/>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4" name="Google Shape;8924;p34"/>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5" name="Google Shape;8925;p34"/>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26" name="Google Shape;8926;p34"/>
          <p:cNvGrpSpPr/>
          <p:nvPr/>
        </p:nvGrpSpPr>
        <p:grpSpPr>
          <a:xfrm>
            <a:off x="7530697" y="2790299"/>
            <a:ext cx="244291" cy="326314"/>
            <a:chOff x="7530697" y="2790299"/>
            <a:chExt cx="244291" cy="326314"/>
          </a:xfrm>
        </p:grpSpPr>
        <p:sp>
          <p:nvSpPr>
            <p:cNvPr id="8927" name="Google Shape;8927;p34"/>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8" name="Google Shape;8928;p34"/>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9" name="Google Shape;8929;p34"/>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0" name="Google Shape;8930;p34"/>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1" name="Google Shape;8931;p34"/>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2" name="Google Shape;8932;p34"/>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33" name="Google Shape;8933;p34"/>
          <p:cNvGrpSpPr/>
          <p:nvPr/>
        </p:nvGrpSpPr>
        <p:grpSpPr>
          <a:xfrm>
            <a:off x="7988191" y="2832248"/>
            <a:ext cx="332348" cy="283985"/>
            <a:chOff x="7988191" y="2832248"/>
            <a:chExt cx="332348" cy="283985"/>
          </a:xfrm>
        </p:grpSpPr>
        <p:sp>
          <p:nvSpPr>
            <p:cNvPr id="8934" name="Google Shape;8934;p34"/>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5" name="Google Shape;8935;p34"/>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6" name="Google Shape;8936;p34"/>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37" name="Google Shape;8937;p34"/>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38" name="Google Shape;8938;p34"/>
          <p:cNvGrpSpPr/>
          <p:nvPr/>
        </p:nvGrpSpPr>
        <p:grpSpPr>
          <a:xfrm>
            <a:off x="3588440" y="3258368"/>
            <a:ext cx="364484" cy="262423"/>
            <a:chOff x="3588440" y="3258368"/>
            <a:chExt cx="364484" cy="262423"/>
          </a:xfrm>
        </p:grpSpPr>
        <p:sp>
          <p:nvSpPr>
            <p:cNvPr id="8939" name="Google Shape;8939;p34"/>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0" name="Google Shape;8940;p34"/>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1" name="Google Shape;8941;p34"/>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2" name="Google Shape;8942;p34"/>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3" name="Google Shape;8943;p34"/>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4" name="Google Shape;8944;p34"/>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45" name="Google Shape;8945;p34"/>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46" name="Google Shape;8946;p34"/>
          <p:cNvGrpSpPr/>
          <p:nvPr/>
        </p:nvGrpSpPr>
        <p:grpSpPr>
          <a:xfrm>
            <a:off x="5765817" y="3227724"/>
            <a:ext cx="364865" cy="324822"/>
            <a:chOff x="5765817" y="3227724"/>
            <a:chExt cx="364865" cy="324822"/>
          </a:xfrm>
        </p:grpSpPr>
        <p:sp>
          <p:nvSpPr>
            <p:cNvPr id="8947" name="Google Shape;8947;p34"/>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8" name="Google Shape;8948;p34"/>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9" name="Google Shape;8949;p34"/>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50" name="Google Shape;8950;p34"/>
          <p:cNvGrpSpPr/>
          <p:nvPr/>
        </p:nvGrpSpPr>
        <p:grpSpPr>
          <a:xfrm>
            <a:off x="6228583" y="3237664"/>
            <a:ext cx="446539" cy="303895"/>
            <a:chOff x="6228583" y="3237664"/>
            <a:chExt cx="446539" cy="303895"/>
          </a:xfrm>
        </p:grpSpPr>
        <p:sp>
          <p:nvSpPr>
            <p:cNvPr id="8951" name="Google Shape;8951;p34"/>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2" name="Google Shape;8952;p34"/>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3" name="Google Shape;8953;p34"/>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4" name="Google Shape;8954;p34"/>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5" name="Google Shape;8955;p34"/>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6" name="Google Shape;8956;p34"/>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7" name="Google Shape;8957;p34"/>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8" name="Google Shape;8958;p34"/>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9" name="Google Shape;8959;p34"/>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0" name="Google Shape;8960;p34"/>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1" name="Google Shape;8961;p34"/>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2" name="Google Shape;8962;p34"/>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3" name="Google Shape;8963;p34"/>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4" name="Google Shape;8964;p34"/>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5" name="Google Shape;8965;p34"/>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6" name="Google Shape;8966;p34"/>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7" name="Google Shape;8967;p34"/>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68" name="Google Shape;8968;p34"/>
          <p:cNvGrpSpPr/>
          <p:nvPr/>
        </p:nvGrpSpPr>
        <p:grpSpPr>
          <a:xfrm>
            <a:off x="865862" y="3207306"/>
            <a:ext cx="364483" cy="364896"/>
            <a:chOff x="865862" y="3207306"/>
            <a:chExt cx="364483" cy="364896"/>
          </a:xfrm>
        </p:grpSpPr>
        <p:sp>
          <p:nvSpPr>
            <p:cNvPr id="8969" name="Google Shape;8969;p34"/>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0" name="Google Shape;8970;p34"/>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1" name="Google Shape;8971;p34"/>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2" name="Google Shape;8972;p34"/>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3" name="Google Shape;8973;p34"/>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4" name="Google Shape;8974;p34"/>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5" name="Google Shape;8975;p34"/>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6" name="Google Shape;8976;p34"/>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7" name="Google Shape;8977;p34"/>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8" name="Google Shape;8978;p34"/>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9" name="Google Shape;8979;p34"/>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0" name="Google Shape;8980;p34"/>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1" name="Google Shape;8981;p34"/>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2" name="Google Shape;8982;p34"/>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83" name="Google Shape;8983;p34"/>
          <p:cNvGrpSpPr/>
          <p:nvPr/>
        </p:nvGrpSpPr>
        <p:grpSpPr>
          <a:xfrm>
            <a:off x="1404617" y="3226962"/>
            <a:ext cx="370169" cy="325966"/>
            <a:chOff x="1404617" y="3226962"/>
            <a:chExt cx="370169" cy="325966"/>
          </a:xfrm>
        </p:grpSpPr>
        <p:sp>
          <p:nvSpPr>
            <p:cNvPr id="8984" name="Google Shape;8984;p34"/>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5" name="Google Shape;8985;p34"/>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6" name="Google Shape;8986;p34"/>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7" name="Google Shape;8987;p34"/>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8" name="Google Shape;8988;p34"/>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9" name="Google Shape;8989;p34"/>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0" name="Google Shape;8990;p34"/>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1" name="Google Shape;8991;p34"/>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2" name="Google Shape;8992;p34"/>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93" name="Google Shape;8993;p34"/>
          <p:cNvGrpSpPr/>
          <p:nvPr/>
        </p:nvGrpSpPr>
        <p:grpSpPr>
          <a:xfrm>
            <a:off x="1954741" y="3212419"/>
            <a:ext cx="366389" cy="354481"/>
            <a:chOff x="1954741" y="3212419"/>
            <a:chExt cx="366389" cy="354481"/>
          </a:xfrm>
        </p:grpSpPr>
        <p:sp>
          <p:nvSpPr>
            <p:cNvPr id="8994" name="Google Shape;8994;p34"/>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5" name="Google Shape;8995;p34"/>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6" name="Google Shape;8996;p34"/>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7" name="Google Shape;8997;p34"/>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8" name="Google Shape;8998;p34"/>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9" name="Google Shape;8999;p34"/>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0" name="Google Shape;9000;p34"/>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01" name="Google Shape;9001;p34"/>
          <p:cNvGrpSpPr/>
          <p:nvPr/>
        </p:nvGrpSpPr>
        <p:grpSpPr>
          <a:xfrm>
            <a:off x="3043239" y="3215626"/>
            <a:ext cx="366008" cy="348670"/>
            <a:chOff x="3043239" y="3215626"/>
            <a:chExt cx="366008" cy="348670"/>
          </a:xfrm>
        </p:grpSpPr>
        <p:sp>
          <p:nvSpPr>
            <p:cNvPr id="9002" name="Google Shape;9002;p34"/>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3" name="Google Shape;9003;p34"/>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04" name="Google Shape;9004;p34"/>
          <p:cNvGrpSpPr/>
          <p:nvPr/>
        </p:nvGrpSpPr>
        <p:grpSpPr>
          <a:xfrm>
            <a:off x="4218333" y="3184982"/>
            <a:ext cx="209107" cy="383441"/>
            <a:chOff x="4218333" y="3184982"/>
            <a:chExt cx="209107" cy="383441"/>
          </a:xfrm>
        </p:grpSpPr>
        <p:sp>
          <p:nvSpPr>
            <p:cNvPr id="9005" name="Google Shape;9005;p34"/>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6" name="Google Shape;9006;p34"/>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07" name="Google Shape;9007;p34"/>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08" name="Google Shape;9008;p34"/>
          <p:cNvGrpSpPr/>
          <p:nvPr/>
        </p:nvGrpSpPr>
        <p:grpSpPr>
          <a:xfrm>
            <a:off x="6896644" y="3216007"/>
            <a:ext cx="322918" cy="347876"/>
            <a:chOff x="6896644" y="3216007"/>
            <a:chExt cx="322918" cy="347876"/>
          </a:xfrm>
        </p:grpSpPr>
        <p:sp>
          <p:nvSpPr>
            <p:cNvPr id="9009" name="Google Shape;9009;p34"/>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0" name="Google Shape;9010;p34"/>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1" name="Google Shape;9011;p34"/>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2" name="Google Shape;9012;p34"/>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3" name="Google Shape;9013;p34"/>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4" name="Google Shape;9014;p34"/>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5" name="Google Shape;9015;p34"/>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16" name="Google Shape;9016;p34"/>
          <p:cNvGrpSpPr/>
          <p:nvPr/>
        </p:nvGrpSpPr>
        <p:grpSpPr>
          <a:xfrm>
            <a:off x="7429366" y="3223183"/>
            <a:ext cx="334634" cy="333904"/>
            <a:chOff x="7429366" y="3223183"/>
            <a:chExt cx="334634" cy="333904"/>
          </a:xfrm>
        </p:grpSpPr>
        <p:sp>
          <p:nvSpPr>
            <p:cNvPr id="9017" name="Google Shape;9017;p34"/>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8" name="Google Shape;9018;p34"/>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19" name="Google Shape;9019;p34"/>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20" name="Google Shape;9020;p34"/>
          <p:cNvGrpSpPr/>
          <p:nvPr/>
        </p:nvGrpSpPr>
        <p:grpSpPr>
          <a:xfrm>
            <a:off x="5216456" y="3725484"/>
            <a:ext cx="356195" cy="265631"/>
            <a:chOff x="5216456" y="3725484"/>
            <a:chExt cx="356195" cy="265631"/>
          </a:xfrm>
        </p:grpSpPr>
        <p:sp>
          <p:nvSpPr>
            <p:cNvPr id="9021" name="Google Shape;9021;p3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2" name="Google Shape;9022;p3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23" name="Google Shape;9023;p34"/>
          <p:cNvGrpSpPr/>
          <p:nvPr/>
        </p:nvGrpSpPr>
        <p:grpSpPr>
          <a:xfrm>
            <a:off x="6849393" y="3733994"/>
            <a:ext cx="355053" cy="248038"/>
            <a:chOff x="6849393" y="3733994"/>
            <a:chExt cx="355053" cy="248038"/>
          </a:xfrm>
        </p:grpSpPr>
        <p:sp>
          <p:nvSpPr>
            <p:cNvPr id="9024" name="Google Shape;9024;p34"/>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5" name="Google Shape;9025;p34"/>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6" name="Google Shape;9026;p34"/>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7" name="Google Shape;9027;p34"/>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8" name="Google Shape;9028;p34"/>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29" name="Google Shape;9029;p34"/>
          <p:cNvGrpSpPr/>
          <p:nvPr/>
        </p:nvGrpSpPr>
        <p:grpSpPr>
          <a:xfrm>
            <a:off x="7918997" y="3714687"/>
            <a:ext cx="392110" cy="280207"/>
            <a:chOff x="7918997" y="3714687"/>
            <a:chExt cx="392110" cy="280207"/>
          </a:xfrm>
        </p:grpSpPr>
        <p:sp>
          <p:nvSpPr>
            <p:cNvPr id="9030" name="Google Shape;9030;p34"/>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1" name="Google Shape;9031;p34"/>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2" name="Google Shape;9032;p34"/>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3" name="Google Shape;9033;p34"/>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4" name="Google Shape;9034;p34"/>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35" name="Google Shape;9035;p34"/>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36" name="Google Shape;9036;p34"/>
          <p:cNvGrpSpPr/>
          <p:nvPr/>
        </p:nvGrpSpPr>
        <p:grpSpPr>
          <a:xfrm>
            <a:off x="1408777" y="3680964"/>
            <a:ext cx="357720" cy="355147"/>
            <a:chOff x="1408777" y="3680964"/>
            <a:chExt cx="357720" cy="355147"/>
          </a:xfrm>
        </p:grpSpPr>
        <p:sp>
          <p:nvSpPr>
            <p:cNvPr id="9037" name="Google Shape;9037;p34"/>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8" name="Google Shape;9038;p34"/>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9" name="Google Shape;9039;p34"/>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0" name="Google Shape;9040;p34"/>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1" name="Google Shape;9041;p34"/>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42" name="Google Shape;9042;p34"/>
          <p:cNvGrpSpPr/>
          <p:nvPr/>
        </p:nvGrpSpPr>
        <p:grpSpPr>
          <a:xfrm>
            <a:off x="1952836" y="3680964"/>
            <a:ext cx="357719" cy="355147"/>
            <a:chOff x="1952836" y="3680964"/>
            <a:chExt cx="357719" cy="355147"/>
          </a:xfrm>
        </p:grpSpPr>
        <p:sp>
          <p:nvSpPr>
            <p:cNvPr id="9043" name="Google Shape;9043;p34"/>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4" name="Google Shape;9044;p34"/>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5" name="Google Shape;9045;p34"/>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6" name="Google Shape;9046;p34"/>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7" name="Google Shape;9047;p34"/>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48" name="Google Shape;9048;p34"/>
          <p:cNvGrpSpPr/>
          <p:nvPr/>
        </p:nvGrpSpPr>
        <p:grpSpPr>
          <a:xfrm>
            <a:off x="2496894" y="3680964"/>
            <a:ext cx="357720" cy="355147"/>
            <a:chOff x="2496894" y="3680964"/>
            <a:chExt cx="357720" cy="355147"/>
          </a:xfrm>
        </p:grpSpPr>
        <p:sp>
          <p:nvSpPr>
            <p:cNvPr id="9049" name="Google Shape;9049;p34"/>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0" name="Google Shape;9050;p34"/>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1" name="Google Shape;9051;p34"/>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2" name="Google Shape;9052;p34"/>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3" name="Google Shape;9053;p34"/>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54" name="Google Shape;9054;p34"/>
          <p:cNvGrpSpPr/>
          <p:nvPr/>
        </p:nvGrpSpPr>
        <p:grpSpPr>
          <a:xfrm>
            <a:off x="3040984" y="3681059"/>
            <a:ext cx="356164" cy="355815"/>
            <a:chOff x="3040984" y="3681059"/>
            <a:chExt cx="356164" cy="355815"/>
          </a:xfrm>
        </p:grpSpPr>
        <p:sp>
          <p:nvSpPr>
            <p:cNvPr id="9055" name="Google Shape;9055;p34"/>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6" name="Google Shape;9056;p34"/>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7" name="Google Shape;9057;p34"/>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58" name="Google Shape;9058;p34"/>
          <p:cNvGrpSpPr/>
          <p:nvPr/>
        </p:nvGrpSpPr>
        <p:grpSpPr>
          <a:xfrm>
            <a:off x="3584280" y="3699191"/>
            <a:ext cx="358069" cy="317995"/>
            <a:chOff x="3584280" y="3699191"/>
            <a:chExt cx="358069" cy="317995"/>
          </a:xfrm>
        </p:grpSpPr>
        <p:sp>
          <p:nvSpPr>
            <p:cNvPr id="9059" name="Google Shape;9059;p34"/>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0" name="Google Shape;9060;p34"/>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1" name="Google Shape;9061;p34"/>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2" name="Google Shape;9062;p34"/>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63" name="Google Shape;9063;p34"/>
          <p:cNvGrpSpPr/>
          <p:nvPr/>
        </p:nvGrpSpPr>
        <p:grpSpPr>
          <a:xfrm>
            <a:off x="4129482" y="3681059"/>
            <a:ext cx="355402" cy="354291"/>
            <a:chOff x="4129482" y="3681059"/>
            <a:chExt cx="355402" cy="354291"/>
          </a:xfrm>
        </p:grpSpPr>
        <p:sp>
          <p:nvSpPr>
            <p:cNvPr id="9064" name="Google Shape;9064;p34"/>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5" name="Google Shape;9065;p34"/>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6" name="Google Shape;9066;p34"/>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7" name="Google Shape;9067;p34"/>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68" name="Google Shape;9068;p34"/>
          <p:cNvGrpSpPr/>
          <p:nvPr/>
        </p:nvGrpSpPr>
        <p:grpSpPr>
          <a:xfrm>
            <a:off x="4673540" y="3680297"/>
            <a:ext cx="355434" cy="355815"/>
            <a:chOff x="4673540" y="3680297"/>
            <a:chExt cx="355434" cy="355815"/>
          </a:xfrm>
        </p:grpSpPr>
        <p:sp>
          <p:nvSpPr>
            <p:cNvPr id="9069" name="Google Shape;9069;p34"/>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0" name="Google Shape;9070;p34"/>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1" name="Google Shape;9071;p34"/>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72" name="Google Shape;9072;p34"/>
          <p:cNvGrpSpPr/>
          <p:nvPr/>
        </p:nvGrpSpPr>
        <p:grpSpPr>
          <a:xfrm>
            <a:off x="5779408" y="3699191"/>
            <a:ext cx="317645" cy="318757"/>
            <a:chOff x="5779408" y="3699191"/>
            <a:chExt cx="317645" cy="318757"/>
          </a:xfrm>
        </p:grpSpPr>
        <p:sp>
          <p:nvSpPr>
            <p:cNvPr id="9073" name="Google Shape;9073;p34"/>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4" name="Google Shape;9074;p34"/>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75" name="Google Shape;9075;p34"/>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76" name="Google Shape;9076;p34"/>
          <p:cNvGrpSpPr/>
          <p:nvPr/>
        </p:nvGrpSpPr>
        <p:grpSpPr>
          <a:xfrm>
            <a:off x="7390435" y="3680868"/>
            <a:ext cx="372073" cy="355244"/>
            <a:chOff x="7390435" y="3680868"/>
            <a:chExt cx="372073" cy="355244"/>
          </a:xfrm>
        </p:grpSpPr>
        <p:sp>
          <p:nvSpPr>
            <p:cNvPr id="9077" name="Google Shape;9077;p34"/>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8" name="Google Shape;9078;p34"/>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9" name="Google Shape;9079;p34"/>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0" name="Google Shape;9080;p34"/>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1" name="Google Shape;9081;p34"/>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2" name="Google Shape;9082;p34"/>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83" name="Google Shape;9083;p34"/>
          <p:cNvGrpSpPr/>
          <p:nvPr/>
        </p:nvGrpSpPr>
        <p:grpSpPr>
          <a:xfrm>
            <a:off x="1421638" y="4125629"/>
            <a:ext cx="374709" cy="374010"/>
            <a:chOff x="1421638" y="4125629"/>
            <a:chExt cx="374709" cy="374010"/>
          </a:xfrm>
        </p:grpSpPr>
        <p:sp>
          <p:nvSpPr>
            <p:cNvPr id="9084" name="Google Shape;9084;p34"/>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5" name="Google Shape;9085;p34"/>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86" name="Google Shape;9086;p34"/>
          <p:cNvGrpSpPr/>
          <p:nvPr/>
        </p:nvGrpSpPr>
        <p:grpSpPr>
          <a:xfrm>
            <a:off x="1973254" y="4156304"/>
            <a:ext cx="357720" cy="342192"/>
            <a:chOff x="1973254" y="4156304"/>
            <a:chExt cx="357720" cy="342192"/>
          </a:xfrm>
        </p:grpSpPr>
        <p:sp>
          <p:nvSpPr>
            <p:cNvPr id="9087" name="Google Shape;9087;p34"/>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8" name="Google Shape;9088;p34"/>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9" name="Google Shape;9089;p34"/>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0" name="Google Shape;9090;p34"/>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1" name="Google Shape;9091;p34"/>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2" name="Google Shape;9092;p34"/>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93" name="Google Shape;9093;p34"/>
          <p:cNvGrpSpPr/>
          <p:nvPr/>
        </p:nvGrpSpPr>
        <p:grpSpPr>
          <a:xfrm>
            <a:off x="2523759" y="4135505"/>
            <a:ext cx="341049" cy="340318"/>
            <a:chOff x="2523759" y="4135505"/>
            <a:chExt cx="341049" cy="340318"/>
          </a:xfrm>
        </p:grpSpPr>
        <p:sp>
          <p:nvSpPr>
            <p:cNvPr id="9094" name="Google Shape;9094;p34"/>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5" name="Google Shape;9095;p34"/>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96" name="Google Shape;9096;p34"/>
          <p:cNvGrpSpPr/>
          <p:nvPr/>
        </p:nvGrpSpPr>
        <p:grpSpPr>
          <a:xfrm>
            <a:off x="3040603" y="4130360"/>
            <a:ext cx="392079" cy="350353"/>
            <a:chOff x="3040603" y="4130360"/>
            <a:chExt cx="392079" cy="350353"/>
          </a:xfrm>
        </p:grpSpPr>
        <p:sp>
          <p:nvSpPr>
            <p:cNvPr id="9097" name="Google Shape;9097;p34"/>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8" name="Google Shape;9098;p34"/>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9" name="Google Shape;9099;p34"/>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0" name="Google Shape;9100;p34"/>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1" name="Google Shape;9101;p34"/>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2" name="Google Shape;9102;p34"/>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3" name="Google Shape;9103;p34"/>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4" name="Google Shape;9104;p34"/>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5" name="Google Shape;9105;p34"/>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6" name="Google Shape;9106;p34"/>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07" name="Google Shape;9107;p34"/>
          <p:cNvGrpSpPr/>
          <p:nvPr/>
        </p:nvGrpSpPr>
        <p:grpSpPr>
          <a:xfrm>
            <a:off x="3662144" y="4135505"/>
            <a:ext cx="232954" cy="340318"/>
            <a:chOff x="3662144" y="4135505"/>
            <a:chExt cx="232954" cy="340318"/>
          </a:xfrm>
        </p:grpSpPr>
        <p:sp>
          <p:nvSpPr>
            <p:cNvPr id="9108" name="Google Shape;9108;p34"/>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9" name="Google Shape;9109;p34"/>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0" name="Google Shape;9110;p34"/>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1" name="Google Shape;9111;p34"/>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12" name="Google Shape;9112;p34"/>
          <p:cNvGrpSpPr/>
          <p:nvPr/>
        </p:nvGrpSpPr>
        <p:grpSpPr>
          <a:xfrm>
            <a:off x="4149138" y="4121151"/>
            <a:ext cx="344065" cy="368644"/>
            <a:chOff x="4149138" y="4121151"/>
            <a:chExt cx="344065" cy="368644"/>
          </a:xfrm>
        </p:grpSpPr>
        <p:sp>
          <p:nvSpPr>
            <p:cNvPr id="9113" name="Google Shape;9113;p34"/>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4" name="Google Shape;9114;p34"/>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5" name="Google Shape;9115;p34"/>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6" name="Google Shape;9116;p34"/>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7" name="Google Shape;9117;p34"/>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8" name="Google Shape;9118;p34"/>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9" name="Google Shape;9119;p34"/>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0" name="Google Shape;9120;p34"/>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1" name="Google Shape;9121;p34"/>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2" name="Google Shape;9122;p34"/>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3" name="Google Shape;9123;p34"/>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4" name="Google Shape;9124;p34"/>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25" name="Google Shape;9125;p34"/>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26" name="Google Shape;9126;p34"/>
          <p:cNvGrpSpPr/>
          <p:nvPr/>
        </p:nvGrpSpPr>
        <p:grpSpPr>
          <a:xfrm>
            <a:off x="5206262" y="4174817"/>
            <a:ext cx="397763" cy="262805"/>
            <a:chOff x="5206262" y="4174817"/>
            <a:chExt cx="397763" cy="262805"/>
          </a:xfrm>
        </p:grpSpPr>
        <p:sp>
          <p:nvSpPr>
            <p:cNvPr id="9127" name="Google Shape;9127;p34"/>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8" name="Google Shape;9128;p34"/>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9" name="Google Shape;9129;p34"/>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0" name="Google Shape;9130;p34"/>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1" name="Google Shape;9131;p34"/>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2" name="Google Shape;9132;p34"/>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3" name="Google Shape;9133;p34"/>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34" name="Google Shape;9134;p34"/>
          <p:cNvGrpSpPr/>
          <p:nvPr/>
        </p:nvGrpSpPr>
        <p:grpSpPr>
          <a:xfrm>
            <a:off x="5727616" y="4204699"/>
            <a:ext cx="440505" cy="290018"/>
            <a:chOff x="5727616" y="4204699"/>
            <a:chExt cx="440505" cy="290018"/>
          </a:xfrm>
        </p:grpSpPr>
        <p:sp>
          <p:nvSpPr>
            <p:cNvPr id="9135" name="Google Shape;9135;p34"/>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6" name="Google Shape;9136;p34"/>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7" name="Google Shape;9137;p34"/>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8" name="Google Shape;9138;p34"/>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9" name="Google Shape;9139;p34"/>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0" name="Google Shape;9140;p34"/>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1" name="Google Shape;9141;p34"/>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2" name="Google Shape;9142;p34"/>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43" name="Google Shape;9143;p34"/>
          <p:cNvGrpSpPr/>
          <p:nvPr/>
        </p:nvGrpSpPr>
        <p:grpSpPr>
          <a:xfrm>
            <a:off x="6410063" y="4135124"/>
            <a:ext cx="159950" cy="364516"/>
            <a:chOff x="6410063" y="4135124"/>
            <a:chExt cx="159950" cy="364516"/>
          </a:xfrm>
        </p:grpSpPr>
        <p:sp>
          <p:nvSpPr>
            <p:cNvPr id="9144" name="Google Shape;9144;p34"/>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5" name="Google Shape;9145;p34"/>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6" name="Google Shape;9146;p34"/>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7" name="Google Shape;9147;p34"/>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48" name="Google Shape;9148;p34"/>
          <p:cNvGrpSpPr/>
          <p:nvPr/>
        </p:nvGrpSpPr>
        <p:grpSpPr>
          <a:xfrm>
            <a:off x="6924652" y="4135505"/>
            <a:ext cx="214379" cy="364134"/>
            <a:chOff x="6924652" y="4135505"/>
            <a:chExt cx="214379" cy="364134"/>
          </a:xfrm>
        </p:grpSpPr>
        <p:sp>
          <p:nvSpPr>
            <p:cNvPr id="9149" name="Google Shape;9149;p34"/>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0" name="Google Shape;9150;p34"/>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1" name="Google Shape;9151;p34"/>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2" name="Google Shape;9152;p34"/>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53" name="Google Shape;9153;p34"/>
          <p:cNvGrpSpPr/>
          <p:nvPr/>
        </p:nvGrpSpPr>
        <p:grpSpPr>
          <a:xfrm>
            <a:off x="7384751" y="4147984"/>
            <a:ext cx="380013" cy="351274"/>
            <a:chOff x="7384751" y="4147984"/>
            <a:chExt cx="380013" cy="351274"/>
          </a:xfrm>
        </p:grpSpPr>
        <p:sp>
          <p:nvSpPr>
            <p:cNvPr id="9154" name="Google Shape;9154;p34"/>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5" name="Google Shape;9155;p34"/>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6" name="Google Shape;9156;p34"/>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7" name="Google Shape;9157;p34"/>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8" name="Google Shape;9158;p34"/>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2" name="Shape 9162"/>
        <p:cNvGrpSpPr/>
        <p:nvPr/>
      </p:nvGrpSpPr>
      <p:grpSpPr>
        <a:xfrm>
          <a:off x="0" y="0"/>
          <a:ext cx="0" cy="0"/>
          <a:chOff x="0" y="0"/>
          <a:chExt cx="0" cy="0"/>
        </a:xfrm>
      </p:grpSpPr>
      <p:sp>
        <p:nvSpPr>
          <p:cNvPr id="9163" name="Google Shape;9163;p35"/>
          <p:cNvSpPr txBox="1"/>
          <p:nvPr>
            <p:ph idx="4294967295" type="title"/>
          </p:nvPr>
        </p:nvSpPr>
        <p:spPr>
          <a:xfrm>
            <a:off x="849675" y="94792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164" name="Google Shape;9164;p35"/>
          <p:cNvSpPr txBox="1"/>
          <p:nvPr>
            <p:ph idx="4294967295" type="title"/>
          </p:nvPr>
        </p:nvSpPr>
        <p:spPr>
          <a:xfrm>
            <a:off x="4858400" y="94792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165" name="Google Shape;9165;p35"/>
          <p:cNvGrpSpPr/>
          <p:nvPr/>
        </p:nvGrpSpPr>
        <p:grpSpPr>
          <a:xfrm>
            <a:off x="1989449" y="4282269"/>
            <a:ext cx="374774" cy="346073"/>
            <a:chOff x="1989449" y="4282269"/>
            <a:chExt cx="374774" cy="346073"/>
          </a:xfrm>
        </p:grpSpPr>
        <p:sp>
          <p:nvSpPr>
            <p:cNvPr id="9166" name="Google Shape;9166;p35"/>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7" name="Google Shape;9167;p35"/>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8" name="Google Shape;9168;p35"/>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9" name="Google Shape;9169;p35"/>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0" name="Google Shape;9170;p35"/>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71" name="Google Shape;9171;p35"/>
          <p:cNvGrpSpPr/>
          <p:nvPr/>
        </p:nvGrpSpPr>
        <p:grpSpPr>
          <a:xfrm>
            <a:off x="2487439" y="4280740"/>
            <a:ext cx="198775" cy="348972"/>
            <a:chOff x="2487439" y="4280740"/>
            <a:chExt cx="198775" cy="348972"/>
          </a:xfrm>
        </p:grpSpPr>
        <p:sp>
          <p:nvSpPr>
            <p:cNvPr id="9172" name="Google Shape;9172;p35"/>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3" name="Google Shape;9173;p35"/>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4" name="Google Shape;9174;p35"/>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5" name="Google Shape;9175;p35"/>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76" name="Google Shape;9176;p35"/>
          <p:cNvGrpSpPr/>
          <p:nvPr/>
        </p:nvGrpSpPr>
        <p:grpSpPr>
          <a:xfrm>
            <a:off x="2810958" y="4273923"/>
            <a:ext cx="353145" cy="361873"/>
            <a:chOff x="2810958" y="4273923"/>
            <a:chExt cx="353145" cy="361873"/>
          </a:xfrm>
        </p:grpSpPr>
        <p:sp>
          <p:nvSpPr>
            <p:cNvPr id="9177" name="Google Shape;9177;p35"/>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8" name="Google Shape;9178;p35"/>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9" name="Google Shape;9179;p35"/>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0" name="Google Shape;9180;p35"/>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1" name="Google Shape;9181;p35"/>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2" name="Google Shape;9182;p35"/>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3" name="Google Shape;9183;p35"/>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84" name="Google Shape;9184;p35"/>
          <p:cNvGrpSpPr/>
          <p:nvPr/>
        </p:nvGrpSpPr>
        <p:grpSpPr>
          <a:xfrm>
            <a:off x="6275635" y="4282651"/>
            <a:ext cx="209383" cy="366778"/>
            <a:chOff x="6275635" y="4282651"/>
            <a:chExt cx="209383" cy="366778"/>
          </a:xfrm>
        </p:grpSpPr>
        <p:sp>
          <p:nvSpPr>
            <p:cNvPr id="9185" name="Google Shape;9185;p35"/>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6" name="Google Shape;9186;p35"/>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87" name="Google Shape;9187;p35"/>
          <p:cNvGrpSpPr/>
          <p:nvPr/>
        </p:nvGrpSpPr>
        <p:grpSpPr>
          <a:xfrm>
            <a:off x="6701186" y="4283033"/>
            <a:ext cx="280292" cy="366396"/>
            <a:chOff x="6701186" y="4283033"/>
            <a:chExt cx="280292" cy="366396"/>
          </a:xfrm>
        </p:grpSpPr>
        <p:sp>
          <p:nvSpPr>
            <p:cNvPr id="9188" name="Google Shape;9188;p35"/>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9" name="Google Shape;9189;p35"/>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90" name="Google Shape;9190;p35"/>
          <p:cNvGrpSpPr/>
          <p:nvPr/>
        </p:nvGrpSpPr>
        <p:grpSpPr>
          <a:xfrm>
            <a:off x="2609571" y="3824958"/>
            <a:ext cx="373627" cy="347347"/>
            <a:chOff x="2609571" y="3824958"/>
            <a:chExt cx="373627" cy="347347"/>
          </a:xfrm>
        </p:grpSpPr>
        <p:sp>
          <p:nvSpPr>
            <p:cNvPr id="9191" name="Google Shape;9191;p35"/>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2" name="Google Shape;9192;p35"/>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93" name="Google Shape;9193;p35"/>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94" name="Google Shape;9194;p35"/>
          <p:cNvGrpSpPr/>
          <p:nvPr/>
        </p:nvGrpSpPr>
        <p:grpSpPr>
          <a:xfrm>
            <a:off x="916127" y="3807056"/>
            <a:ext cx="221902" cy="380795"/>
            <a:chOff x="916127" y="3807056"/>
            <a:chExt cx="221902" cy="380795"/>
          </a:xfrm>
        </p:grpSpPr>
        <p:sp>
          <p:nvSpPr>
            <p:cNvPr id="9195" name="Google Shape;9195;p35"/>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6" name="Google Shape;9196;p35"/>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7" name="Google Shape;9197;p35"/>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8" name="Google Shape;9198;p35"/>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99" name="Google Shape;9199;p35"/>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0" name="Google Shape;9200;p35"/>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01" name="Google Shape;9201;p35"/>
          <p:cNvGrpSpPr/>
          <p:nvPr/>
        </p:nvGrpSpPr>
        <p:grpSpPr>
          <a:xfrm>
            <a:off x="3513010" y="3816134"/>
            <a:ext cx="362223" cy="361108"/>
            <a:chOff x="3513010" y="3816134"/>
            <a:chExt cx="362223" cy="361108"/>
          </a:xfrm>
        </p:grpSpPr>
        <p:sp>
          <p:nvSpPr>
            <p:cNvPr id="9202" name="Google Shape;9202;p35"/>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3" name="Google Shape;9203;p35"/>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4" name="Google Shape;9204;p35"/>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5" name="Google Shape;9205;p35"/>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06" name="Google Shape;9206;p35"/>
          <p:cNvGrpSpPr/>
          <p:nvPr/>
        </p:nvGrpSpPr>
        <p:grpSpPr>
          <a:xfrm>
            <a:off x="3950316" y="3820307"/>
            <a:ext cx="369805" cy="353782"/>
            <a:chOff x="3950316" y="3820307"/>
            <a:chExt cx="369805" cy="353782"/>
          </a:xfrm>
        </p:grpSpPr>
        <p:sp>
          <p:nvSpPr>
            <p:cNvPr id="9207" name="Google Shape;9207;p35"/>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8" name="Google Shape;9208;p35"/>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9" name="Google Shape;9209;p35"/>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0" name="Google Shape;9210;p35"/>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11" name="Google Shape;9211;p35"/>
          <p:cNvGrpSpPr/>
          <p:nvPr/>
        </p:nvGrpSpPr>
        <p:grpSpPr>
          <a:xfrm>
            <a:off x="1761909" y="3811961"/>
            <a:ext cx="307974" cy="371716"/>
            <a:chOff x="1761909" y="3811961"/>
            <a:chExt cx="307974" cy="371716"/>
          </a:xfrm>
        </p:grpSpPr>
        <p:sp>
          <p:nvSpPr>
            <p:cNvPr id="9212" name="Google Shape;9212;p35"/>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3" name="Google Shape;9213;p35"/>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4" name="Google Shape;9214;p35"/>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5" name="Google Shape;9215;p35"/>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6" name="Google Shape;9216;p35"/>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7" name="Google Shape;9217;p35"/>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8" name="Google Shape;9218;p35"/>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9" name="Google Shape;9219;p35"/>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0" name="Google Shape;9220;p35"/>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1" name="Google Shape;9221;p35"/>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22" name="Google Shape;9222;p35"/>
          <p:cNvGrpSpPr/>
          <p:nvPr/>
        </p:nvGrpSpPr>
        <p:grpSpPr>
          <a:xfrm>
            <a:off x="5373342" y="3808935"/>
            <a:ext cx="231395" cy="353145"/>
            <a:chOff x="5373342" y="3808935"/>
            <a:chExt cx="231395" cy="353145"/>
          </a:xfrm>
        </p:grpSpPr>
        <p:sp>
          <p:nvSpPr>
            <p:cNvPr id="9223" name="Google Shape;9223;p35"/>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4" name="Google Shape;9224;p35"/>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5" name="Google Shape;9225;p35"/>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6" name="Google Shape;9226;p35"/>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7" name="Google Shape;9227;p35"/>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8" name="Google Shape;9228;p35"/>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9" name="Google Shape;9229;p35"/>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0" name="Google Shape;9230;p35"/>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1" name="Google Shape;9231;p35"/>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232" name="Google Shape;9232;p35"/>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33" name="Google Shape;9233;p35"/>
          <p:cNvGrpSpPr/>
          <p:nvPr/>
        </p:nvGrpSpPr>
        <p:grpSpPr>
          <a:xfrm>
            <a:off x="5833775" y="3809445"/>
            <a:ext cx="235185" cy="352252"/>
            <a:chOff x="5833775" y="3809445"/>
            <a:chExt cx="235185" cy="352252"/>
          </a:xfrm>
        </p:grpSpPr>
        <p:sp>
          <p:nvSpPr>
            <p:cNvPr id="9234" name="Google Shape;9234;p35"/>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5" name="Google Shape;9235;p35"/>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6" name="Google Shape;9236;p35"/>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37" name="Google Shape;9237;p35"/>
          <p:cNvGrpSpPr/>
          <p:nvPr/>
        </p:nvGrpSpPr>
        <p:grpSpPr>
          <a:xfrm>
            <a:off x="4942472" y="3809318"/>
            <a:ext cx="238976" cy="352762"/>
            <a:chOff x="4942472" y="3809318"/>
            <a:chExt cx="238976" cy="352762"/>
          </a:xfrm>
        </p:grpSpPr>
        <p:sp>
          <p:nvSpPr>
            <p:cNvPr id="9238" name="Google Shape;9238;p35"/>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9" name="Google Shape;9239;p35"/>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0" name="Google Shape;9240;p35"/>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1" name="Google Shape;9241;p35"/>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2" name="Google Shape;9242;p35"/>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3" name="Google Shape;9243;p35"/>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4" name="Google Shape;9244;p35"/>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45" name="Google Shape;9245;p35"/>
          <p:cNvGrpSpPr/>
          <p:nvPr/>
        </p:nvGrpSpPr>
        <p:grpSpPr>
          <a:xfrm>
            <a:off x="6266525" y="3807788"/>
            <a:ext cx="260223" cy="353527"/>
            <a:chOff x="6266525" y="3807788"/>
            <a:chExt cx="260223" cy="353527"/>
          </a:xfrm>
        </p:grpSpPr>
        <p:sp>
          <p:nvSpPr>
            <p:cNvPr id="9246" name="Google Shape;9246;p35"/>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7" name="Google Shape;9247;p35"/>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8" name="Google Shape;9248;p35"/>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9" name="Google Shape;9249;p35"/>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250" name="Google Shape;9250;p35"/>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51" name="Google Shape;9251;p35"/>
          <p:cNvGrpSpPr/>
          <p:nvPr/>
        </p:nvGrpSpPr>
        <p:grpSpPr>
          <a:xfrm>
            <a:off x="7184363" y="3809604"/>
            <a:ext cx="202184" cy="352762"/>
            <a:chOff x="7184363" y="3809604"/>
            <a:chExt cx="202184" cy="352762"/>
          </a:xfrm>
        </p:grpSpPr>
        <p:sp>
          <p:nvSpPr>
            <p:cNvPr id="9252" name="Google Shape;9252;p35"/>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3" name="Google Shape;9253;p35"/>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54" name="Google Shape;9254;p35"/>
          <p:cNvGrpSpPr/>
          <p:nvPr/>
        </p:nvGrpSpPr>
        <p:grpSpPr>
          <a:xfrm>
            <a:off x="7571624" y="3808935"/>
            <a:ext cx="292047" cy="352762"/>
            <a:chOff x="7571624" y="3808935"/>
            <a:chExt cx="292047" cy="352762"/>
          </a:xfrm>
        </p:grpSpPr>
        <p:sp>
          <p:nvSpPr>
            <p:cNvPr id="9255" name="Google Shape;9255;p35"/>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6" name="Google Shape;9256;p35"/>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7" name="Google Shape;9257;p35"/>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8" name="Google Shape;9258;p35"/>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9" name="Google Shape;9259;p35"/>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0" name="Google Shape;9260;p35"/>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61" name="Google Shape;9261;p35"/>
          <p:cNvGrpSpPr/>
          <p:nvPr/>
        </p:nvGrpSpPr>
        <p:grpSpPr>
          <a:xfrm>
            <a:off x="2174559" y="3356116"/>
            <a:ext cx="364135" cy="359930"/>
            <a:chOff x="2174559" y="3356116"/>
            <a:chExt cx="364135" cy="359930"/>
          </a:xfrm>
        </p:grpSpPr>
        <p:sp>
          <p:nvSpPr>
            <p:cNvPr id="9262" name="Google Shape;9262;p35"/>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3" name="Google Shape;9263;p35"/>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64" name="Google Shape;9264;p35"/>
          <p:cNvGrpSpPr/>
          <p:nvPr/>
        </p:nvGrpSpPr>
        <p:grpSpPr>
          <a:xfrm>
            <a:off x="1731934" y="3355639"/>
            <a:ext cx="368371" cy="361554"/>
            <a:chOff x="1731934" y="3355639"/>
            <a:chExt cx="368371" cy="361554"/>
          </a:xfrm>
        </p:grpSpPr>
        <p:sp>
          <p:nvSpPr>
            <p:cNvPr id="9265" name="Google Shape;9265;p35"/>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6" name="Google Shape;9266;p35"/>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67" name="Google Shape;9267;p35"/>
          <p:cNvGrpSpPr/>
          <p:nvPr/>
        </p:nvGrpSpPr>
        <p:grpSpPr>
          <a:xfrm>
            <a:off x="3990517" y="3354173"/>
            <a:ext cx="279559" cy="363402"/>
            <a:chOff x="3990517" y="3354173"/>
            <a:chExt cx="279559" cy="363402"/>
          </a:xfrm>
        </p:grpSpPr>
        <p:sp>
          <p:nvSpPr>
            <p:cNvPr id="9268" name="Google Shape;9268;p35"/>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9" name="Google Shape;9269;p35"/>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0" name="Google Shape;9270;p35"/>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71" name="Google Shape;9271;p35"/>
          <p:cNvGrpSpPr/>
          <p:nvPr/>
        </p:nvGrpSpPr>
        <p:grpSpPr>
          <a:xfrm>
            <a:off x="3497847" y="3417374"/>
            <a:ext cx="379680" cy="237606"/>
            <a:chOff x="3497847" y="3417374"/>
            <a:chExt cx="379680" cy="237606"/>
          </a:xfrm>
        </p:grpSpPr>
        <p:sp>
          <p:nvSpPr>
            <p:cNvPr id="9272" name="Google Shape;9272;p35"/>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3" name="Google Shape;9273;p35"/>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4" name="Google Shape;9274;p35"/>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5" name="Google Shape;9275;p35"/>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76" name="Google Shape;9276;p35"/>
          <p:cNvGrpSpPr/>
          <p:nvPr/>
        </p:nvGrpSpPr>
        <p:grpSpPr>
          <a:xfrm>
            <a:off x="2612597" y="3367075"/>
            <a:ext cx="376271" cy="337982"/>
            <a:chOff x="2612597" y="3367075"/>
            <a:chExt cx="376271" cy="337982"/>
          </a:xfrm>
        </p:grpSpPr>
        <p:sp>
          <p:nvSpPr>
            <p:cNvPr id="9277" name="Google Shape;9277;p35"/>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8" name="Google Shape;9278;p35"/>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79" name="Google Shape;9279;p35"/>
          <p:cNvGrpSpPr/>
          <p:nvPr/>
        </p:nvGrpSpPr>
        <p:grpSpPr>
          <a:xfrm>
            <a:off x="3071914" y="3364431"/>
            <a:ext cx="343652" cy="342505"/>
            <a:chOff x="3071914" y="3364431"/>
            <a:chExt cx="343652" cy="342505"/>
          </a:xfrm>
        </p:grpSpPr>
        <p:sp>
          <p:nvSpPr>
            <p:cNvPr id="9280" name="Google Shape;9280;p35"/>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1" name="Google Shape;9281;p35"/>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2" name="Google Shape;9282;p35"/>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3" name="Google Shape;9283;p35"/>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4" name="Google Shape;9284;p35"/>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85" name="Google Shape;9285;p35"/>
          <p:cNvGrpSpPr/>
          <p:nvPr/>
        </p:nvGrpSpPr>
        <p:grpSpPr>
          <a:xfrm>
            <a:off x="897141" y="3359875"/>
            <a:ext cx="257962" cy="352762"/>
            <a:chOff x="897141" y="3359875"/>
            <a:chExt cx="257962" cy="352762"/>
          </a:xfrm>
        </p:grpSpPr>
        <p:sp>
          <p:nvSpPr>
            <p:cNvPr id="9286" name="Google Shape;9286;p35"/>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7" name="Google Shape;9287;p35"/>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8" name="Google Shape;9288;p35"/>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9" name="Google Shape;9289;p35"/>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0" name="Google Shape;9290;p35"/>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1" name="Google Shape;9291;p35"/>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2" name="Google Shape;9292;p35"/>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3" name="Google Shape;9293;p35"/>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94" name="Google Shape;9294;p35"/>
          <p:cNvGrpSpPr/>
          <p:nvPr/>
        </p:nvGrpSpPr>
        <p:grpSpPr>
          <a:xfrm>
            <a:off x="1333682" y="3344330"/>
            <a:ext cx="271214" cy="383088"/>
            <a:chOff x="1333682" y="3344330"/>
            <a:chExt cx="271214" cy="383088"/>
          </a:xfrm>
        </p:grpSpPr>
        <p:sp>
          <p:nvSpPr>
            <p:cNvPr id="9295" name="Google Shape;9295;p35"/>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6" name="Google Shape;9296;p35"/>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7" name="Google Shape;9297;p35"/>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8" name="Google Shape;9298;p35"/>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9" name="Google Shape;9299;p35"/>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0" name="Google Shape;9300;p35"/>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1" name="Google Shape;9301;p35"/>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2" name="Google Shape;9302;p35"/>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3" name="Google Shape;9303;p35"/>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4" name="Google Shape;9304;p35"/>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5" name="Google Shape;9305;p35"/>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06" name="Google Shape;9306;p35"/>
          <p:cNvGrpSpPr/>
          <p:nvPr/>
        </p:nvGrpSpPr>
        <p:grpSpPr>
          <a:xfrm>
            <a:off x="6664394" y="3346974"/>
            <a:ext cx="353113" cy="351998"/>
            <a:chOff x="6664394" y="3346974"/>
            <a:chExt cx="353113" cy="351998"/>
          </a:xfrm>
        </p:grpSpPr>
        <p:sp>
          <p:nvSpPr>
            <p:cNvPr id="9307" name="Google Shape;9307;p35"/>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8" name="Google Shape;9308;p35"/>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9" name="Google Shape;9309;p35"/>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0" name="Google Shape;9310;p35"/>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1" name="Google Shape;9311;p35"/>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12" name="Google Shape;9312;p35"/>
          <p:cNvGrpSpPr/>
          <p:nvPr/>
        </p:nvGrpSpPr>
        <p:grpSpPr>
          <a:xfrm>
            <a:off x="849741" y="1959307"/>
            <a:ext cx="399398" cy="375443"/>
            <a:chOff x="849741" y="1959307"/>
            <a:chExt cx="399398" cy="375443"/>
          </a:xfrm>
        </p:grpSpPr>
        <p:sp>
          <p:nvSpPr>
            <p:cNvPr id="9313" name="Google Shape;9313;p35"/>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4" name="Google Shape;9314;p35"/>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15" name="Google Shape;9315;p35"/>
          <p:cNvGrpSpPr/>
          <p:nvPr/>
        </p:nvGrpSpPr>
        <p:grpSpPr>
          <a:xfrm>
            <a:off x="1284212" y="1963766"/>
            <a:ext cx="379489" cy="366046"/>
            <a:chOff x="1284212" y="1963766"/>
            <a:chExt cx="379489" cy="366046"/>
          </a:xfrm>
        </p:grpSpPr>
        <p:sp>
          <p:nvSpPr>
            <p:cNvPr id="9316" name="Google Shape;9316;p35"/>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7" name="Google Shape;9317;p35"/>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18" name="Google Shape;9318;p35"/>
          <p:cNvGrpSpPr/>
          <p:nvPr/>
        </p:nvGrpSpPr>
        <p:grpSpPr>
          <a:xfrm>
            <a:off x="3037766" y="1969564"/>
            <a:ext cx="370219" cy="354928"/>
            <a:chOff x="3037766" y="1969564"/>
            <a:chExt cx="370219" cy="354928"/>
          </a:xfrm>
        </p:grpSpPr>
        <p:sp>
          <p:nvSpPr>
            <p:cNvPr id="9319" name="Google Shape;9319;p35"/>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0" name="Google Shape;9320;p35"/>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1" name="Google Shape;9321;p35"/>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2" name="Google Shape;9322;p35"/>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23" name="Google Shape;9323;p35"/>
          <p:cNvGrpSpPr/>
          <p:nvPr/>
        </p:nvGrpSpPr>
        <p:grpSpPr>
          <a:xfrm>
            <a:off x="3982553" y="1971730"/>
            <a:ext cx="304566" cy="350501"/>
            <a:chOff x="3982553" y="1971730"/>
            <a:chExt cx="304566" cy="350501"/>
          </a:xfrm>
        </p:grpSpPr>
        <p:sp>
          <p:nvSpPr>
            <p:cNvPr id="9324" name="Google Shape;9324;p35"/>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5" name="Google Shape;9325;p35"/>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26" name="Google Shape;9326;p35"/>
          <p:cNvGrpSpPr/>
          <p:nvPr/>
        </p:nvGrpSpPr>
        <p:grpSpPr>
          <a:xfrm>
            <a:off x="2567841" y="1994124"/>
            <a:ext cx="399812" cy="306477"/>
            <a:chOff x="2567841" y="1994124"/>
            <a:chExt cx="399812" cy="306477"/>
          </a:xfrm>
        </p:grpSpPr>
        <p:sp>
          <p:nvSpPr>
            <p:cNvPr id="9327" name="Google Shape;9327;p35"/>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8" name="Google Shape;9328;p35"/>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9" name="Google Shape;9329;p35"/>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30" name="Google Shape;9330;p35"/>
          <p:cNvGrpSpPr/>
          <p:nvPr/>
        </p:nvGrpSpPr>
        <p:grpSpPr>
          <a:xfrm>
            <a:off x="2212084" y="1960358"/>
            <a:ext cx="324698" cy="372863"/>
            <a:chOff x="2212084" y="1960358"/>
            <a:chExt cx="324698" cy="372863"/>
          </a:xfrm>
        </p:grpSpPr>
        <p:sp>
          <p:nvSpPr>
            <p:cNvPr id="9331" name="Google Shape;9331;p35"/>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2" name="Google Shape;9332;p35"/>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3" name="Google Shape;9333;p35"/>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34" name="Google Shape;9334;p35"/>
          <p:cNvGrpSpPr/>
          <p:nvPr/>
        </p:nvGrpSpPr>
        <p:grpSpPr>
          <a:xfrm>
            <a:off x="1805901" y="1960358"/>
            <a:ext cx="284847" cy="373627"/>
            <a:chOff x="1805901" y="1960358"/>
            <a:chExt cx="284847" cy="373627"/>
          </a:xfrm>
        </p:grpSpPr>
        <p:sp>
          <p:nvSpPr>
            <p:cNvPr id="9335" name="Google Shape;9335;p35"/>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6" name="Google Shape;9336;p35"/>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37" name="Google Shape;9337;p35"/>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8" name="Google Shape;9338;p35"/>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9" name="Google Shape;9339;p35"/>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40" name="Google Shape;9340;p35"/>
          <p:cNvGrpSpPr/>
          <p:nvPr/>
        </p:nvGrpSpPr>
        <p:grpSpPr>
          <a:xfrm>
            <a:off x="6656812" y="2029388"/>
            <a:ext cx="368690" cy="245793"/>
            <a:chOff x="6656812" y="2029388"/>
            <a:chExt cx="368690" cy="245793"/>
          </a:xfrm>
        </p:grpSpPr>
        <p:sp>
          <p:nvSpPr>
            <p:cNvPr id="9341" name="Google Shape;9341;p35"/>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2" name="Google Shape;9342;p35"/>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3" name="Google Shape;9343;p35"/>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4" name="Google Shape;9344;p35"/>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5" name="Google Shape;9345;p35"/>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6" name="Google Shape;9346;p35"/>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7" name="Google Shape;9347;p35"/>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8" name="Google Shape;9348;p35"/>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9" name="Google Shape;9349;p35"/>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0" name="Google Shape;9350;p35"/>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51" name="Google Shape;9351;p35"/>
          <p:cNvGrpSpPr/>
          <p:nvPr/>
        </p:nvGrpSpPr>
        <p:grpSpPr>
          <a:xfrm>
            <a:off x="4869651" y="2012218"/>
            <a:ext cx="376654" cy="281566"/>
            <a:chOff x="4869651" y="2012218"/>
            <a:chExt cx="376654" cy="281566"/>
          </a:xfrm>
        </p:grpSpPr>
        <p:sp>
          <p:nvSpPr>
            <p:cNvPr id="9352" name="Google Shape;9352;p35"/>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3" name="Google Shape;9353;p35"/>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4" name="Google Shape;9354;p35"/>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5" name="Google Shape;9355;p35"/>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56" name="Google Shape;9356;p35"/>
          <p:cNvGrpSpPr/>
          <p:nvPr/>
        </p:nvGrpSpPr>
        <p:grpSpPr>
          <a:xfrm>
            <a:off x="5306224" y="2012313"/>
            <a:ext cx="367925" cy="281694"/>
            <a:chOff x="5306224" y="2012313"/>
            <a:chExt cx="367925" cy="281694"/>
          </a:xfrm>
        </p:grpSpPr>
        <p:sp>
          <p:nvSpPr>
            <p:cNvPr id="9357" name="Google Shape;9357;p35"/>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8" name="Google Shape;9358;p35"/>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59" name="Google Shape;9359;p35"/>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60" name="Google Shape;9360;p35"/>
          <p:cNvGrpSpPr/>
          <p:nvPr/>
        </p:nvGrpSpPr>
        <p:grpSpPr>
          <a:xfrm>
            <a:off x="6195998" y="1983102"/>
            <a:ext cx="368308" cy="338746"/>
            <a:chOff x="6195998" y="1983102"/>
            <a:chExt cx="368308" cy="338746"/>
          </a:xfrm>
        </p:grpSpPr>
        <p:sp>
          <p:nvSpPr>
            <p:cNvPr id="9361" name="Google Shape;9361;p35"/>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2" name="Google Shape;9362;p35"/>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3" name="Google Shape;9363;p35"/>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64" name="Google Shape;9364;p35"/>
          <p:cNvGrpSpPr/>
          <p:nvPr/>
        </p:nvGrpSpPr>
        <p:grpSpPr>
          <a:xfrm>
            <a:off x="7542031" y="2011835"/>
            <a:ext cx="369072" cy="280037"/>
            <a:chOff x="7542031" y="2011835"/>
            <a:chExt cx="369072" cy="280037"/>
          </a:xfrm>
        </p:grpSpPr>
        <p:sp>
          <p:nvSpPr>
            <p:cNvPr id="9365" name="Google Shape;9365;p35"/>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6" name="Google Shape;9366;p35"/>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7" name="Google Shape;9367;p35"/>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8" name="Google Shape;9368;p35"/>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9" name="Google Shape;9369;p35"/>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0" name="Google Shape;9370;p35"/>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1" name="Google Shape;9371;p35"/>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2" name="Google Shape;9372;p35"/>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3" name="Google Shape;9373;p35"/>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74" name="Google Shape;9374;p35"/>
          <p:cNvGrpSpPr/>
          <p:nvPr/>
        </p:nvGrpSpPr>
        <p:grpSpPr>
          <a:xfrm>
            <a:off x="8010427" y="3348503"/>
            <a:ext cx="278795" cy="351615"/>
            <a:chOff x="8010427" y="3348503"/>
            <a:chExt cx="278795" cy="351615"/>
          </a:xfrm>
        </p:grpSpPr>
        <p:sp>
          <p:nvSpPr>
            <p:cNvPr id="9375" name="Google Shape;9375;p35"/>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6" name="Google Shape;9376;p35"/>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7" name="Google Shape;9377;p35"/>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8" name="Google Shape;9378;p35"/>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79" name="Google Shape;9379;p35"/>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80" name="Google Shape;9380;p35"/>
          <p:cNvGrpSpPr/>
          <p:nvPr/>
        </p:nvGrpSpPr>
        <p:grpSpPr>
          <a:xfrm>
            <a:off x="7141900" y="3349204"/>
            <a:ext cx="281057" cy="351010"/>
            <a:chOff x="7141900" y="3349204"/>
            <a:chExt cx="281057" cy="351010"/>
          </a:xfrm>
        </p:grpSpPr>
        <p:sp>
          <p:nvSpPr>
            <p:cNvPr id="9381" name="Google Shape;9381;p35"/>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2" name="Google Shape;9382;p35"/>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3" name="Google Shape;9383;p35"/>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84" name="Google Shape;9384;p35"/>
          <p:cNvGrpSpPr/>
          <p:nvPr/>
        </p:nvGrpSpPr>
        <p:grpSpPr>
          <a:xfrm>
            <a:off x="5314188" y="3350032"/>
            <a:ext cx="363752" cy="353113"/>
            <a:chOff x="5314188" y="3350032"/>
            <a:chExt cx="363752" cy="353113"/>
          </a:xfrm>
        </p:grpSpPr>
        <p:sp>
          <p:nvSpPr>
            <p:cNvPr id="9385" name="Google Shape;9385;p35"/>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6" name="Google Shape;9386;p35"/>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87" name="Google Shape;9387;p35"/>
          <p:cNvGrpSpPr/>
          <p:nvPr/>
        </p:nvGrpSpPr>
        <p:grpSpPr>
          <a:xfrm>
            <a:off x="6203579" y="3348981"/>
            <a:ext cx="351615" cy="350373"/>
            <a:chOff x="6203579" y="3348981"/>
            <a:chExt cx="351615" cy="350373"/>
          </a:xfrm>
        </p:grpSpPr>
        <p:sp>
          <p:nvSpPr>
            <p:cNvPr id="9388" name="Google Shape;9388;p35"/>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9" name="Google Shape;9389;p35"/>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0" name="Google Shape;9390;p35"/>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1" name="Google Shape;9391;p35"/>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2" name="Google Shape;9392;p35"/>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93" name="Google Shape;9393;p35"/>
          <p:cNvGrpSpPr/>
          <p:nvPr/>
        </p:nvGrpSpPr>
        <p:grpSpPr>
          <a:xfrm>
            <a:off x="5829984" y="3350032"/>
            <a:ext cx="220755" cy="352348"/>
            <a:chOff x="5829984" y="3350032"/>
            <a:chExt cx="220755" cy="352348"/>
          </a:xfrm>
        </p:grpSpPr>
        <p:sp>
          <p:nvSpPr>
            <p:cNvPr id="9394" name="Google Shape;9394;p35"/>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5" name="Google Shape;9395;p35"/>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6" name="Google Shape;9396;p35"/>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7" name="Google Shape;9397;p35"/>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98" name="Google Shape;9398;p35"/>
          <p:cNvGrpSpPr/>
          <p:nvPr/>
        </p:nvGrpSpPr>
        <p:grpSpPr>
          <a:xfrm>
            <a:off x="4882170" y="3349841"/>
            <a:ext cx="358464" cy="352316"/>
            <a:chOff x="4882170" y="3349841"/>
            <a:chExt cx="358464" cy="352316"/>
          </a:xfrm>
        </p:grpSpPr>
        <p:sp>
          <p:nvSpPr>
            <p:cNvPr id="9399" name="Google Shape;9399;p35"/>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0" name="Google Shape;9400;p35"/>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01" name="Google Shape;9401;p35"/>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2" name="Google Shape;9402;p35"/>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03" name="Google Shape;9403;p35"/>
          <p:cNvGrpSpPr/>
          <p:nvPr/>
        </p:nvGrpSpPr>
        <p:grpSpPr>
          <a:xfrm>
            <a:off x="3044965" y="2435220"/>
            <a:ext cx="400194" cy="324316"/>
            <a:chOff x="3044965" y="2435220"/>
            <a:chExt cx="400194" cy="324316"/>
          </a:xfrm>
        </p:grpSpPr>
        <p:sp>
          <p:nvSpPr>
            <p:cNvPr id="9404" name="Google Shape;9404;p35"/>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5" name="Google Shape;9405;p35"/>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6" name="Google Shape;9406;p35"/>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07" name="Google Shape;9407;p35"/>
          <p:cNvGrpSpPr/>
          <p:nvPr/>
        </p:nvGrpSpPr>
        <p:grpSpPr>
          <a:xfrm>
            <a:off x="4878379" y="2473892"/>
            <a:ext cx="367161" cy="287523"/>
            <a:chOff x="4878379" y="2473892"/>
            <a:chExt cx="367161" cy="287523"/>
          </a:xfrm>
        </p:grpSpPr>
        <p:sp>
          <p:nvSpPr>
            <p:cNvPr id="9408" name="Google Shape;9408;p35"/>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9" name="Google Shape;9409;p35"/>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0" name="Google Shape;9410;p35"/>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1" name="Google Shape;9411;p35"/>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2" name="Google Shape;9412;p35"/>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13" name="Google Shape;9413;p35"/>
          <p:cNvGrpSpPr/>
          <p:nvPr/>
        </p:nvGrpSpPr>
        <p:grpSpPr>
          <a:xfrm>
            <a:off x="1325719" y="2887689"/>
            <a:ext cx="290581" cy="372481"/>
            <a:chOff x="1325719" y="2887689"/>
            <a:chExt cx="290581" cy="372481"/>
          </a:xfrm>
        </p:grpSpPr>
        <p:sp>
          <p:nvSpPr>
            <p:cNvPr id="9414" name="Google Shape;9414;p35"/>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5" name="Google Shape;9415;p35"/>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16" name="Google Shape;9416;p35"/>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17" name="Google Shape;9417;p35"/>
          <p:cNvGrpSpPr/>
          <p:nvPr/>
        </p:nvGrpSpPr>
        <p:grpSpPr>
          <a:xfrm>
            <a:off x="3510335" y="2892499"/>
            <a:ext cx="360726" cy="361204"/>
            <a:chOff x="3510335" y="2892499"/>
            <a:chExt cx="360726" cy="361204"/>
          </a:xfrm>
        </p:grpSpPr>
        <p:sp>
          <p:nvSpPr>
            <p:cNvPr id="9418" name="Google Shape;9418;p35"/>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9" name="Google Shape;9419;p35"/>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0" name="Google Shape;9420;p35"/>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1" name="Google Shape;9421;p35"/>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2" name="Google Shape;9422;p35"/>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23" name="Google Shape;9423;p35"/>
          <p:cNvGrpSpPr/>
          <p:nvPr/>
        </p:nvGrpSpPr>
        <p:grpSpPr>
          <a:xfrm>
            <a:off x="3086313" y="2877049"/>
            <a:ext cx="320142" cy="392581"/>
            <a:chOff x="3086313" y="2877049"/>
            <a:chExt cx="320142" cy="392581"/>
          </a:xfrm>
        </p:grpSpPr>
        <p:sp>
          <p:nvSpPr>
            <p:cNvPr id="9424" name="Google Shape;9424;p35"/>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5" name="Google Shape;9425;p35"/>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6" name="Google Shape;9426;p35"/>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7" name="Google Shape;9427;p35"/>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8" name="Google Shape;9428;p35"/>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9" name="Google Shape;9429;p35"/>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0" name="Google Shape;9430;p35"/>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1" name="Google Shape;9431;p35"/>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2" name="Google Shape;9432;p35"/>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3" name="Google Shape;9433;p35"/>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4" name="Google Shape;9434;p35"/>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5" name="Google Shape;9435;p35"/>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36" name="Google Shape;9436;p35"/>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37" name="Google Shape;9437;p35"/>
          <p:cNvGrpSpPr/>
          <p:nvPr/>
        </p:nvGrpSpPr>
        <p:grpSpPr>
          <a:xfrm>
            <a:off x="861113" y="2885746"/>
            <a:ext cx="333809" cy="373276"/>
            <a:chOff x="861113" y="2885746"/>
            <a:chExt cx="333809" cy="373276"/>
          </a:xfrm>
        </p:grpSpPr>
        <p:sp>
          <p:nvSpPr>
            <p:cNvPr id="9438" name="Google Shape;9438;p35"/>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9" name="Google Shape;9439;p35"/>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0" name="Google Shape;9440;p35"/>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41" name="Google Shape;9441;p35"/>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2" name="Google Shape;9442;p35"/>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43" name="Google Shape;9443;p35"/>
          <p:cNvGrpSpPr/>
          <p:nvPr/>
        </p:nvGrpSpPr>
        <p:grpSpPr>
          <a:xfrm>
            <a:off x="1297654" y="1504481"/>
            <a:ext cx="349354" cy="362223"/>
            <a:chOff x="1297654" y="1504481"/>
            <a:chExt cx="349354" cy="362223"/>
          </a:xfrm>
        </p:grpSpPr>
        <p:sp>
          <p:nvSpPr>
            <p:cNvPr id="9444" name="Google Shape;9444;p35"/>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5" name="Google Shape;9445;p35"/>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6" name="Google Shape;9446;p35"/>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47" name="Google Shape;9447;p35"/>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48" name="Google Shape;9448;p35"/>
          <p:cNvGrpSpPr/>
          <p:nvPr/>
        </p:nvGrpSpPr>
        <p:grpSpPr>
          <a:xfrm>
            <a:off x="852385" y="1510916"/>
            <a:ext cx="353145" cy="351997"/>
            <a:chOff x="852385" y="1510916"/>
            <a:chExt cx="353145" cy="351997"/>
          </a:xfrm>
        </p:grpSpPr>
        <p:sp>
          <p:nvSpPr>
            <p:cNvPr id="9449" name="Google Shape;9449;p35"/>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0" name="Google Shape;9450;p35"/>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1" name="Google Shape;9451;p35"/>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52" name="Google Shape;9452;p35"/>
          <p:cNvGrpSpPr/>
          <p:nvPr/>
        </p:nvGrpSpPr>
        <p:grpSpPr>
          <a:xfrm>
            <a:off x="1745217" y="1515471"/>
            <a:ext cx="343269" cy="342505"/>
            <a:chOff x="1745217" y="1515471"/>
            <a:chExt cx="343269" cy="342505"/>
          </a:xfrm>
        </p:grpSpPr>
        <p:sp>
          <p:nvSpPr>
            <p:cNvPr id="9453" name="Google Shape;9453;p35"/>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4" name="Google Shape;9454;p35"/>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5" name="Google Shape;9455;p35"/>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6" name="Google Shape;9456;p35"/>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57" name="Google Shape;9457;p35"/>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58" name="Google Shape;9458;p35"/>
          <p:cNvGrpSpPr/>
          <p:nvPr/>
        </p:nvGrpSpPr>
        <p:grpSpPr>
          <a:xfrm>
            <a:off x="3042703" y="1529137"/>
            <a:ext cx="411535" cy="315587"/>
            <a:chOff x="3042703" y="1529137"/>
            <a:chExt cx="411535" cy="315587"/>
          </a:xfrm>
        </p:grpSpPr>
        <p:sp>
          <p:nvSpPr>
            <p:cNvPr id="9459" name="Google Shape;9459;p35"/>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0" name="Google Shape;9460;p35"/>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1" name="Google Shape;9461;p35"/>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2" name="Google Shape;9462;p35"/>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3" name="Google Shape;9463;p35"/>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4" name="Google Shape;9464;p35"/>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5" name="Google Shape;9465;p35"/>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6" name="Google Shape;9466;p35"/>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7" name="Google Shape;9467;p35"/>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8" name="Google Shape;9468;p35"/>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69" name="Google Shape;9469;p35"/>
          <p:cNvGrpSpPr/>
          <p:nvPr/>
        </p:nvGrpSpPr>
        <p:grpSpPr>
          <a:xfrm>
            <a:off x="2629289" y="1544682"/>
            <a:ext cx="350500" cy="284497"/>
            <a:chOff x="2629289" y="1544682"/>
            <a:chExt cx="350500" cy="284497"/>
          </a:xfrm>
        </p:grpSpPr>
        <p:sp>
          <p:nvSpPr>
            <p:cNvPr id="9470" name="Google Shape;9470;p35"/>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1" name="Google Shape;9471;p35"/>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2" name="Google Shape;9472;p35"/>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3" name="Google Shape;9473;p35"/>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4" name="Google Shape;9474;p35"/>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75" name="Google Shape;9475;p35"/>
          <p:cNvGrpSpPr/>
          <p:nvPr/>
        </p:nvGrpSpPr>
        <p:grpSpPr>
          <a:xfrm>
            <a:off x="5305077" y="1502633"/>
            <a:ext cx="367893" cy="365218"/>
            <a:chOff x="5305077" y="1502633"/>
            <a:chExt cx="367893" cy="365218"/>
          </a:xfrm>
        </p:grpSpPr>
        <p:sp>
          <p:nvSpPr>
            <p:cNvPr id="9476" name="Google Shape;9476;p35"/>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7" name="Google Shape;9477;p35"/>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78" name="Google Shape;9478;p35"/>
          <p:cNvGrpSpPr/>
          <p:nvPr/>
        </p:nvGrpSpPr>
        <p:grpSpPr>
          <a:xfrm>
            <a:off x="7100170" y="1500117"/>
            <a:ext cx="368307" cy="367033"/>
            <a:chOff x="7100170" y="1500117"/>
            <a:chExt cx="368307" cy="367033"/>
          </a:xfrm>
        </p:grpSpPr>
        <p:sp>
          <p:nvSpPr>
            <p:cNvPr id="9479" name="Google Shape;9479;p35"/>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0" name="Google Shape;9480;p35"/>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1" name="Google Shape;9481;p35"/>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2" name="Google Shape;9482;p35"/>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3" name="Google Shape;9483;p35"/>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4" name="Google Shape;9484;p35"/>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5" name="Google Shape;9485;p35"/>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6" name="Google Shape;9486;p35"/>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7" name="Google Shape;9487;p35"/>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8" name="Google Shape;9488;p35"/>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9" name="Google Shape;9489;p35"/>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0" name="Google Shape;9490;p35"/>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1" name="Google Shape;9491;p35"/>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92" name="Google Shape;9492;p35"/>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93" name="Google Shape;9493;p35"/>
          <p:cNvGrpSpPr/>
          <p:nvPr/>
        </p:nvGrpSpPr>
        <p:grpSpPr>
          <a:xfrm>
            <a:off x="6649231" y="1500021"/>
            <a:ext cx="390287" cy="367065"/>
            <a:chOff x="6649231" y="1500021"/>
            <a:chExt cx="390287" cy="367065"/>
          </a:xfrm>
        </p:grpSpPr>
        <p:sp>
          <p:nvSpPr>
            <p:cNvPr id="9494" name="Google Shape;9494;p35"/>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5" name="Google Shape;9495;p35"/>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6" name="Google Shape;9496;p35"/>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7" name="Google Shape;9497;p35"/>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8" name="Google Shape;9498;p35"/>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9" name="Google Shape;9499;p35"/>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0" name="Google Shape;9500;p35"/>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1" name="Google Shape;9501;p35"/>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2" name="Google Shape;9502;p35"/>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3" name="Google Shape;9503;p35"/>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4" name="Google Shape;9504;p35"/>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5" name="Google Shape;9505;p35"/>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06" name="Google Shape;9506;p35"/>
          <p:cNvGrpSpPr/>
          <p:nvPr/>
        </p:nvGrpSpPr>
        <p:grpSpPr>
          <a:xfrm>
            <a:off x="5746938" y="1543503"/>
            <a:ext cx="387261" cy="280356"/>
            <a:chOff x="5746938" y="1543503"/>
            <a:chExt cx="387261" cy="280356"/>
          </a:xfrm>
        </p:grpSpPr>
        <p:sp>
          <p:nvSpPr>
            <p:cNvPr id="9507" name="Google Shape;9507;p35"/>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8" name="Google Shape;9508;p35"/>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09" name="Google Shape;9509;p35"/>
          <p:cNvGrpSpPr/>
          <p:nvPr/>
        </p:nvGrpSpPr>
        <p:grpSpPr>
          <a:xfrm>
            <a:off x="6196730" y="1525346"/>
            <a:ext cx="369073" cy="317467"/>
            <a:chOff x="6196730" y="1525346"/>
            <a:chExt cx="369073" cy="317467"/>
          </a:xfrm>
        </p:grpSpPr>
        <p:sp>
          <p:nvSpPr>
            <p:cNvPr id="9510" name="Google Shape;9510;p35"/>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1" name="Google Shape;9511;p35"/>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2" name="Google Shape;9512;p35"/>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13" name="Google Shape;9513;p35"/>
          <p:cNvGrpSpPr/>
          <p:nvPr/>
        </p:nvGrpSpPr>
        <p:grpSpPr>
          <a:xfrm>
            <a:off x="4940592" y="1500690"/>
            <a:ext cx="246558" cy="367161"/>
            <a:chOff x="4940592" y="1500690"/>
            <a:chExt cx="246558" cy="367161"/>
          </a:xfrm>
        </p:grpSpPr>
        <p:sp>
          <p:nvSpPr>
            <p:cNvPr id="9514" name="Google Shape;9514;p35"/>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5" name="Google Shape;9515;p35"/>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6" name="Google Shape;9516;p35"/>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7" name="Google Shape;9517;p35"/>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18" name="Google Shape;9518;p35"/>
          <p:cNvGrpSpPr/>
          <p:nvPr/>
        </p:nvGrpSpPr>
        <p:grpSpPr>
          <a:xfrm>
            <a:off x="7964906" y="1499894"/>
            <a:ext cx="380859" cy="367575"/>
            <a:chOff x="7964906" y="1499894"/>
            <a:chExt cx="380859" cy="367575"/>
          </a:xfrm>
        </p:grpSpPr>
        <p:sp>
          <p:nvSpPr>
            <p:cNvPr id="9519" name="Google Shape;9519;p35"/>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0" name="Google Shape;9520;p35"/>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1" name="Google Shape;9521;p35"/>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22" name="Google Shape;9522;p35"/>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23" name="Google Shape;9523;p35"/>
          <p:cNvGrpSpPr/>
          <p:nvPr/>
        </p:nvGrpSpPr>
        <p:grpSpPr>
          <a:xfrm>
            <a:off x="8007400" y="2902278"/>
            <a:ext cx="285230" cy="355597"/>
            <a:chOff x="8007400" y="2902278"/>
            <a:chExt cx="285230" cy="355597"/>
          </a:xfrm>
        </p:grpSpPr>
        <p:sp>
          <p:nvSpPr>
            <p:cNvPr id="9524" name="Google Shape;9524;p35"/>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5" name="Google Shape;9525;p35"/>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26" name="Google Shape;9526;p35"/>
          <p:cNvGrpSpPr/>
          <p:nvPr/>
        </p:nvGrpSpPr>
        <p:grpSpPr>
          <a:xfrm>
            <a:off x="6219124" y="2902788"/>
            <a:ext cx="318232" cy="355469"/>
            <a:chOff x="6219124" y="2902788"/>
            <a:chExt cx="318232" cy="355469"/>
          </a:xfrm>
        </p:grpSpPr>
        <p:sp>
          <p:nvSpPr>
            <p:cNvPr id="9527" name="Google Shape;9527;p35"/>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8" name="Google Shape;9528;p35"/>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9" name="Google Shape;9529;p35"/>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30" name="Google Shape;9530;p35"/>
          <p:cNvGrpSpPr/>
          <p:nvPr/>
        </p:nvGrpSpPr>
        <p:grpSpPr>
          <a:xfrm>
            <a:off x="4969421" y="2902852"/>
            <a:ext cx="185109" cy="355406"/>
            <a:chOff x="4969421" y="2902852"/>
            <a:chExt cx="185109" cy="355406"/>
          </a:xfrm>
        </p:grpSpPr>
        <p:sp>
          <p:nvSpPr>
            <p:cNvPr id="9531" name="Google Shape;9531;p35"/>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2" name="Google Shape;9532;p35"/>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3" name="Google Shape;9533;p35"/>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4" name="Google Shape;9534;p35"/>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5" name="Google Shape;9535;p35"/>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6" name="Google Shape;9536;p35"/>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37" name="Google Shape;9537;p35"/>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8" name="Google Shape;9538;p35"/>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39" name="Google Shape;9539;p35"/>
          <p:cNvGrpSpPr/>
          <p:nvPr/>
        </p:nvGrpSpPr>
        <p:grpSpPr>
          <a:xfrm>
            <a:off x="6685259" y="2902852"/>
            <a:ext cx="311414" cy="355406"/>
            <a:chOff x="6685259" y="2902852"/>
            <a:chExt cx="311414" cy="355406"/>
          </a:xfrm>
        </p:grpSpPr>
        <p:sp>
          <p:nvSpPr>
            <p:cNvPr id="9540" name="Google Shape;9540;p35"/>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1" name="Google Shape;9541;p35"/>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2" name="Google Shape;9542;p35"/>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43" name="Google Shape;9543;p35"/>
          <p:cNvGrpSpPr/>
          <p:nvPr/>
        </p:nvGrpSpPr>
        <p:grpSpPr>
          <a:xfrm>
            <a:off x="5309250" y="2903170"/>
            <a:ext cx="359579" cy="355852"/>
            <a:chOff x="5309250" y="2903170"/>
            <a:chExt cx="359579" cy="355852"/>
          </a:xfrm>
        </p:grpSpPr>
        <p:sp>
          <p:nvSpPr>
            <p:cNvPr id="9544" name="Google Shape;9544;p35"/>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5" name="Google Shape;9545;p35"/>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6" name="Google Shape;9546;p35"/>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47" name="Google Shape;9547;p35"/>
          <p:cNvGrpSpPr/>
          <p:nvPr/>
        </p:nvGrpSpPr>
        <p:grpSpPr>
          <a:xfrm>
            <a:off x="2199565" y="2421172"/>
            <a:ext cx="312179" cy="353431"/>
            <a:chOff x="2199565" y="2421172"/>
            <a:chExt cx="312179" cy="353431"/>
          </a:xfrm>
        </p:grpSpPr>
        <p:sp>
          <p:nvSpPr>
            <p:cNvPr id="9548" name="Google Shape;9548;p35"/>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9" name="Google Shape;9549;p35"/>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50" name="Google Shape;9550;p35"/>
          <p:cNvGrpSpPr/>
          <p:nvPr/>
        </p:nvGrpSpPr>
        <p:grpSpPr>
          <a:xfrm>
            <a:off x="1750887" y="2425727"/>
            <a:ext cx="320143" cy="343270"/>
            <a:chOff x="1750887" y="2425727"/>
            <a:chExt cx="320143" cy="343270"/>
          </a:xfrm>
        </p:grpSpPr>
        <p:sp>
          <p:nvSpPr>
            <p:cNvPr id="9551" name="Google Shape;9551;p35"/>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2" name="Google Shape;9552;p35"/>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53" name="Google Shape;9553;p35"/>
          <p:cNvGrpSpPr/>
          <p:nvPr/>
        </p:nvGrpSpPr>
        <p:grpSpPr>
          <a:xfrm>
            <a:off x="1298037" y="2425727"/>
            <a:ext cx="338364" cy="342887"/>
            <a:chOff x="1298037" y="2425727"/>
            <a:chExt cx="338364" cy="342887"/>
          </a:xfrm>
        </p:grpSpPr>
        <p:sp>
          <p:nvSpPr>
            <p:cNvPr id="9554" name="Google Shape;9554;p35"/>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5" name="Google Shape;9555;p35"/>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6" name="Google Shape;9556;p35"/>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7" name="Google Shape;9557;p35"/>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58" name="Google Shape;9558;p35"/>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59" name="Google Shape;9559;p35"/>
          <p:cNvGrpSpPr/>
          <p:nvPr/>
        </p:nvGrpSpPr>
        <p:grpSpPr>
          <a:xfrm>
            <a:off x="3974207" y="2429009"/>
            <a:ext cx="320143" cy="338491"/>
            <a:chOff x="3974207" y="2429009"/>
            <a:chExt cx="320143" cy="338491"/>
          </a:xfrm>
        </p:grpSpPr>
        <p:sp>
          <p:nvSpPr>
            <p:cNvPr id="9560" name="Google Shape;9560;p35"/>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1" name="Google Shape;9561;p35"/>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62" name="Google Shape;9562;p35"/>
          <p:cNvGrpSpPr/>
          <p:nvPr/>
        </p:nvGrpSpPr>
        <p:grpSpPr>
          <a:xfrm>
            <a:off x="2623237" y="2431047"/>
            <a:ext cx="355024" cy="332630"/>
            <a:chOff x="2623237" y="2431047"/>
            <a:chExt cx="355024" cy="332630"/>
          </a:xfrm>
        </p:grpSpPr>
        <p:sp>
          <p:nvSpPr>
            <p:cNvPr id="9563" name="Google Shape;9563;p35"/>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4" name="Google Shape;9564;p35"/>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5" name="Google Shape;9565;p35"/>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6" name="Google Shape;9566;p35"/>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67" name="Google Shape;9567;p35"/>
          <p:cNvGrpSpPr/>
          <p:nvPr/>
        </p:nvGrpSpPr>
        <p:grpSpPr>
          <a:xfrm>
            <a:off x="6657194" y="2434073"/>
            <a:ext cx="375508" cy="367925"/>
            <a:chOff x="6657194" y="2434073"/>
            <a:chExt cx="375508" cy="367925"/>
          </a:xfrm>
        </p:grpSpPr>
        <p:sp>
          <p:nvSpPr>
            <p:cNvPr id="9568" name="Google Shape;9568;p35"/>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9" name="Google Shape;9569;p35"/>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0" name="Google Shape;9570;p35"/>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71" name="Google Shape;9571;p35"/>
          <p:cNvGrpSpPr/>
          <p:nvPr/>
        </p:nvGrpSpPr>
        <p:grpSpPr>
          <a:xfrm>
            <a:off x="7101317" y="2441655"/>
            <a:ext cx="367925" cy="352380"/>
            <a:chOff x="7101317" y="2441655"/>
            <a:chExt cx="367925" cy="352380"/>
          </a:xfrm>
        </p:grpSpPr>
        <p:sp>
          <p:nvSpPr>
            <p:cNvPr id="9572" name="Google Shape;9572;p35"/>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3" name="Google Shape;9573;p35"/>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74" name="Google Shape;9574;p35"/>
          <p:cNvGrpSpPr/>
          <p:nvPr/>
        </p:nvGrpSpPr>
        <p:grpSpPr>
          <a:xfrm>
            <a:off x="5756399" y="2434456"/>
            <a:ext cx="367925" cy="367161"/>
            <a:chOff x="5756399" y="2434456"/>
            <a:chExt cx="367925" cy="367161"/>
          </a:xfrm>
        </p:grpSpPr>
        <p:sp>
          <p:nvSpPr>
            <p:cNvPr id="9575" name="Google Shape;9575;p35"/>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6" name="Google Shape;9576;p35"/>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7" name="Google Shape;9577;p35"/>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8" name="Google Shape;9578;p35"/>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9" name="Google Shape;9579;p35"/>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0" name="Google Shape;9580;p35"/>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1" name="Google Shape;9581;p35"/>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82" name="Google Shape;9582;p35"/>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3" name="Google Shape;9583;p35"/>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84" name="Google Shape;9584;p35"/>
          <p:cNvGrpSpPr/>
          <p:nvPr/>
        </p:nvGrpSpPr>
        <p:grpSpPr>
          <a:xfrm>
            <a:off x="7964906" y="2434073"/>
            <a:ext cx="373627" cy="367925"/>
            <a:chOff x="7964906" y="2434073"/>
            <a:chExt cx="373627" cy="367925"/>
          </a:xfrm>
        </p:grpSpPr>
        <p:sp>
          <p:nvSpPr>
            <p:cNvPr id="9585" name="Google Shape;9585;p35"/>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6" name="Google Shape;9586;p35"/>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87" name="Google Shape;9587;p35"/>
          <p:cNvGrpSpPr/>
          <p:nvPr/>
        </p:nvGrpSpPr>
        <p:grpSpPr>
          <a:xfrm>
            <a:off x="6194086" y="2437737"/>
            <a:ext cx="369837" cy="360471"/>
            <a:chOff x="6194086" y="2437737"/>
            <a:chExt cx="369837" cy="360471"/>
          </a:xfrm>
        </p:grpSpPr>
        <p:sp>
          <p:nvSpPr>
            <p:cNvPr id="9588" name="Google Shape;9588;p35"/>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9" name="Google Shape;9589;p35"/>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93" name="Shape 9593"/>
        <p:cNvGrpSpPr/>
        <p:nvPr/>
      </p:nvGrpSpPr>
      <p:grpSpPr>
        <a:xfrm>
          <a:off x="0" y="0"/>
          <a:ext cx="0" cy="0"/>
          <a:chOff x="0" y="0"/>
          <a:chExt cx="0" cy="0"/>
        </a:xfrm>
      </p:grpSpPr>
      <p:sp>
        <p:nvSpPr>
          <p:cNvPr id="9594" name="Google Shape;9594;p36"/>
          <p:cNvSpPr txBox="1"/>
          <p:nvPr>
            <p:ph idx="4294967295" type="title"/>
          </p:nvPr>
        </p:nvSpPr>
        <p:spPr>
          <a:xfrm>
            <a:off x="849675" y="94377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595" name="Google Shape;9595;p36"/>
          <p:cNvSpPr txBox="1"/>
          <p:nvPr>
            <p:ph idx="4294967295" type="title"/>
          </p:nvPr>
        </p:nvSpPr>
        <p:spPr>
          <a:xfrm>
            <a:off x="4858400" y="94377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596" name="Google Shape;9596;p36"/>
          <p:cNvGrpSpPr/>
          <p:nvPr/>
        </p:nvGrpSpPr>
        <p:grpSpPr>
          <a:xfrm>
            <a:off x="3541011" y="1508594"/>
            <a:ext cx="350167" cy="349434"/>
            <a:chOff x="3541011" y="1508594"/>
            <a:chExt cx="350167" cy="349434"/>
          </a:xfrm>
        </p:grpSpPr>
        <p:sp>
          <p:nvSpPr>
            <p:cNvPr id="9597" name="Google Shape;9597;p36"/>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8" name="Google Shape;9598;p36"/>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9" name="Google Shape;9599;p36"/>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0" name="Google Shape;9600;p36"/>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1" name="Google Shape;9601;p36"/>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2" name="Google Shape;9602;p36"/>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3" name="Google Shape;9603;p36"/>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4" name="Google Shape;9604;p36"/>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5" name="Google Shape;9605;p36"/>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6" name="Google Shape;9606;p36"/>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7" name="Google Shape;9607;p36"/>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8" name="Google Shape;9608;p36"/>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9" name="Google Shape;9609;p36"/>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10" name="Google Shape;9610;p36"/>
          <p:cNvGrpSpPr/>
          <p:nvPr/>
        </p:nvGrpSpPr>
        <p:grpSpPr>
          <a:xfrm>
            <a:off x="3122257" y="1508594"/>
            <a:ext cx="294850" cy="349434"/>
            <a:chOff x="3122257" y="1508594"/>
            <a:chExt cx="294850" cy="349434"/>
          </a:xfrm>
        </p:grpSpPr>
        <p:sp>
          <p:nvSpPr>
            <p:cNvPr id="9611" name="Google Shape;9611;p36"/>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2" name="Google Shape;9612;p36"/>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3" name="Google Shape;9613;p36"/>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4" name="Google Shape;9614;p36"/>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5" name="Google Shape;9615;p36"/>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16" name="Google Shape;9616;p36"/>
          <p:cNvGrpSpPr/>
          <p:nvPr/>
        </p:nvGrpSpPr>
        <p:grpSpPr>
          <a:xfrm>
            <a:off x="910723" y="1508212"/>
            <a:ext cx="251660" cy="350166"/>
            <a:chOff x="910723" y="1508212"/>
            <a:chExt cx="251660" cy="350166"/>
          </a:xfrm>
        </p:grpSpPr>
        <p:sp>
          <p:nvSpPr>
            <p:cNvPr id="9617" name="Google Shape;9617;p36"/>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8" name="Google Shape;9618;p36"/>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9" name="Google Shape;9619;p36"/>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0" name="Google Shape;9620;p36"/>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1" name="Google Shape;9621;p36"/>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2" name="Google Shape;9622;p36"/>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3" name="Google Shape;9623;p36"/>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4" name="Google Shape;9624;p36"/>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5" name="Google Shape;9625;p36"/>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6" name="Google Shape;9626;p36"/>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7" name="Google Shape;9627;p36"/>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8" name="Google Shape;9628;p36"/>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9" name="Google Shape;9629;p36"/>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0" name="Google Shape;9630;p36"/>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1" name="Google Shape;9631;p36"/>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2" name="Google Shape;9632;p36"/>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3" name="Google Shape;9633;p36"/>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34" name="Google Shape;9634;p36"/>
          <p:cNvGrpSpPr/>
          <p:nvPr/>
        </p:nvGrpSpPr>
        <p:grpSpPr>
          <a:xfrm>
            <a:off x="1308631" y="1507830"/>
            <a:ext cx="350166" cy="350198"/>
            <a:chOff x="1308631" y="1507830"/>
            <a:chExt cx="350166" cy="350198"/>
          </a:xfrm>
        </p:grpSpPr>
        <p:sp>
          <p:nvSpPr>
            <p:cNvPr id="9635" name="Google Shape;9635;p36"/>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6" name="Google Shape;9636;p36"/>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7" name="Google Shape;9637;p36"/>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8" name="Google Shape;9638;p36"/>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39" name="Google Shape;9639;p36"/>
          <p:cNvGrpSpPr/>
          <p:nvPr/>
        </p:nvGrpSpPr>
        <p:grpSpPr>
          <a:xfrm>
            <a:off x="1756921" y="1509739"/>
            <a:ext cx="345997" cy="345997"/>
            <a:chOff x="1756921" y="1509739"/>
            <a:chExt cx="345997" cy="345997"/>
          </a:xfrm>
        </p:grpSpPr>
        <p:sp>
          <p:nvSpPr>
            <p:cNvPr id="9640" name="Google Shape;9640;p36"/>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1" name="Google Shape;9641;p36"/>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2" name="Google Shape;9642;p36"/>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3" name="Google Shape;9643;p36"/>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4" name="Google Shape;9644;p36"/>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5" name="Google Shape;9645;p36"/>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6" name="Google Shape;9646;p36"/>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7" name="Google Shape;9647;p36"/>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8" name="Google Shape;9648;p36"/>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9" name="Google Shape;9649;p36"/>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0" name="Google Shape;9650;p36"/>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1" name="Google Shape;9651;p36"/>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2" name="Google Shape;9652;p36"/>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3" name="Google Shape;9653;p36"/>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4" name="Google Shape;9654;p36"/>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5" name="Google Shape;9655;p36"/>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6" name="Google Shape;9656;p36"/>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57" name="Google Shape;9657;p36"/>
          <p:cNvGrpSpPr/>
          <p:nvPr/>
        </p:nvGrpSpPr>
        <p:grpSpPr>
          <a:xfrm>
            <a:off x="2216956" y="1510503"/>
            <a:ext cx="318721" cy="345615"/>
            <a:chOff x="2216956" y="1510503"/>
            <a:chExt cx="318721" cy="345615"/>
          </a:xfrm>
        </p:grpSpPr>
        <p:sp>
          <p:nvSpPr>
            <p:cNvPr id="9658" name="Google Shape;9658;p36"/>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9" name="Google Shape;9659;p36"/>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0" name="Google Shape;9660;p36"/>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1" name="Google Shape;9661;p36"/>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2" name="Google Shape;9662;p36"/>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63" name="Google Shape;9663;p36"/>
          <p:cNvGrpSpPr/>
          <p:nvPr/>
        </p:nvGrpSpPr>
        <p:grpSpPr>
          <a:xfrm>
            <a:off x="3988156" y="1568461"/>
            <a:ext cx="349052" cy="230050"/>
            <a:chOff x="3988156" y="1568461"/>
            <a:chExt cx="349052" cy="230050"/>
          </a:xfrm>
        </p:grpSpPr>
        <p:sp>
          <p:nvSpPr>
            <p:cNvPr id="9664" name="Google Shape;9664;p36"/>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5" name="Google Shape;9665;p36"/>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6" name="Google Shape;9666;p36"/>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7" name="Google Shape;9667;p36"/>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8" name="Google Shape;9668;p36"/>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9" name="Google Shape;9669;p36"/>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0" name="Google Shape;9670;p36"/>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71" name="Google Shape;9671;p36"/>
          <p:cNvGrpSpPr/>
          <p:nvPr/>
        </p:nvGrpSpPr>
        <p:grpSpPr>
          <a:xfrm>
            <a:off x="2633037" y="1499873"/>
            <a:ext cx="379002" cy="366112"/>
            <a:chOff x="2633037" y="1499873"/>
            <a:chExt cx="379002" cy="366112"/>
          </a:xfrm>
        </p:grpSpPr>
        <p:sp>
          <p:nvSpPr>
            <p:cNvPr id="9672" name="Google Shape;9672;p36"/>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3" name="Google Shape;9673;p36"/>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4" name="Google Shape;9674;p36"/>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5" name="Google Shape;9675;p36"/>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6" name="Google Shape;9676;p36"/>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7" name="Google Shape;9677;p36"/>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78" name="Google Shape;9678;p36"/>
          <p:cNvGrpSpPr/>
          <p:nvPr/>
        </p:nvGrpSpPr>
        <p:grpSpPr>
          <a:xfrm>
            <a:off x="6675256" y="1516169"/>
            <a:ext cx="327823" cy="357009"/>
            <a:chOff x="6675256" y="1516169"/>
            <a:chExt cx="327823" cy="357009"/>
          </a:xfrm>
        </p:grpSpPr>
        <p:sp>
          <p:nvSpPr>
            <p:cNvPr id="9679" name="Google Shape;9679;p36"/>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0" name="Google Shape;9680;p36"/>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1" name="Google Shape;9681;p36"/>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2" name="Google Shape;9682;p36"/>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3" name="Google Shape;9683;p36"/>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4" name="Google Shape;9684;p36"/>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5" name="Google Shape;9685;p36"/>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6" name="Google Shape;9686;p36"/>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7" name="Google Shape;9687;p36"/>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88" name="Google Shape;9688;p36"/>
          <p:cNvGrpSpPr/>
          <p:nvPr/>
        </p:nvGrpSpPr>
        <p:grpSpPr>
          <a:xfrm>
            <a:off x="8020159" y="1516551"/>
            <a:ext cx="300897" cy="356627"/>
            <a:chOff x="8020159" y="1516551"/>
            <a:chExt cx="300897" cy="356627"/>
          </a:xfrm>
        </p:grpSpPr>
        <p:sp>
          <p:nvSpPr>
            <p:cNvPr id="9689" name="Google Shape;9689;p36"/>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0" name="Google Shape;9690;p36"/>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1" name="Google Shape;9691;p36"/>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2" name="Google Shape;9692;p36"/>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3" name="Google Shape;9693;p36"/>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94" name="Google Shape;9694;p36"/>
          <p:cNvGrpSpPr/>
          <p:nvPr/>
        </p:nvGrpSpPr>
        <p:grpSpPr>
          <a:xfrm>
            <a:off x="5377363" y="1516169"/>
            <a:ext cx="257357" cy="356627"/>
            <a:chOff x="5377363" y="1516169"/>
            <a:chExt cx="257357" cy="356627"/>
          </a:xfrm>
        </p:grpSpPr>
        <p:sp>
          <p:nvSpPr>
            <p:cNvPr id="9695" name="Google Shape;9695;p36"/>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6" name="Google Shape;9696;p36"/>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7" name="Google Shape;9697;p36"/>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8" name="Google Shape;9698;p36"/>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9" name="Google Shape;9699;p36"/>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0" name="Google Shape;9700;p36"/>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1" name="Google Shape;9701;p36"/>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2" name="Google Shape;9702;p36"/>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3" name="Google Shape;9703;p36"/>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4" name="Google Shape;9704;p36"/>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5" name="Google Shape;9705;p36"/>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6" name="Google Shape;9706;p36"/>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7" name="Google Shape;9707;p36"/>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8" name="Google Shape;9708;p36"/>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9" name="Google Shape;9709;p36"/>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0" name="Google Shape;9710;p36"/>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1" name="Google Shape;9711;p36"/>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12" name="Google Shape;9712;p36"/>
          <p:cNvGrpSpPr/>
          <p:nvPr/>
        </p:nvGrpSpPr>
        <p:grpSpPr>
          <a:xfrm>
            <a:off x="4880567" y="1535870"/>
            <a:ext cx="356245" cy="317606"/>
            <a:chOff x="4880567" y="1535870"/>
            <a:chExt cx="356245" cy="317606"/>
          </a:xfrm>
        </p:grpSpPr>
        <p:sp>
          <p:nvSpPr>
            <p:cNvPr id="9713" name="Google Shape;9713;p36"/>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4" name="Google Shape;9714;p36"/>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5" name="Google Shape;9715;p36"/>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6" name="Google Shape;9716;p36"/>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7" name="Google Shape;9717;p36"/>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18" name="Google Shape;9718;p36"/>
          <p:cNvGrpSpPr/>
          <p:nvPr/>
        </p:nvGrpSpPr>
        <p:grpSpPr>
          <a:xfrm>
            <a:off x="5771483" y="1515787"/>
            <a:ext cx="357359" cy="357391"/>
            <a:chOff x="5771483" y="1515787"/>
            <a:chExt cx="357359" cy="357391"/>
          </a:xfrm>
        </p:grpSpPr>
        <p:sp>
          <p:nvSpPr>
            <p:cNvPr id="9719" name="Google Shape;9719;p36"/>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0" name="Google Shape;9720;p36"/>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1" name="Google Shape;9721;p36"/>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2" name="Google Shape;9722;p36"/>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23" name="Google Shape;9723;p36"/>
          <p:cNvGrpSpPr/>
          <p:nvPr/>
        </p:nvGrpSpPr>
        <p:grpSpPr>
          <a:xfrm>
            <a:off x="7121669" y="1533610"/>
            <a:ext cx="321362" cy="321363"/>
            <a:chOff x="7121669" y="1533610"/>
            <a:chExt cx="321362" cy="321363"/>
          </a:xfrm>
        </p:grpSpPr>
        <p:sp>
          <p:nvSpPr>
            <p:cNvPr id="9724" name="Google Shape;9724;p36"/>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5" name="Google Shape;9725;p36"/>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6" name="Google Shape;9726;p36"/>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7" name="Google Shape;9727;p36"/>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28" name="Google Shape;9728;p36"/>
          <p:cNvGrpSpPr/>
          <p:nvPr/>
        </p:nvGrpSpPr>
        <p:grpSpPr>
          <a:xfrm>
            <a:off x="7562766" y="1514864"/>
            <a:ext cx="327059" cy="360192"/>
            <a:chOff x="7562766" y="1514864"/>
            <a:chExt cx="327059" cy="360192"/>
          </a:xfrm>
        </p:grpSpPr>
        <p:sp>
          <p:nvSpPr>
            <p:cNvPr id="9729" name="Google Shape;9729;p36"/>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0" name="Google Shape;9730;p36"/>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1" name="Google Shape;9731;p36"/>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2" name="Google Shape;9732;p36"/>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33" name="Google Shape;9733;p36"/>
          <p:cNvGrpSpPr/>
          <p:nvPr/>
        </p:nvGrpSpPr>
        <p:grpSpPr>
          <a:xfrm>
            <a:off x="6221229" y="1498673"/>
            <a:ext cx="361636" cy="362183"/>
            <a:chOff x="6259175" y="1559008"/>
            <a:chExt cx="271743" cy="272093"/>
          </a:xfrm>
        </p:grpSpPr>
        <p:sp>
          <p:nvSpPr>
            <p:cNvPr id="9734" name="Google Shape;9734;p36"/>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5" name="Google Shape;9735;p36"/>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6" name="Google Shape;9736;p36"/>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7" name="Google Shape;9737;p36"/>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8" name="Google Shape;9738;p36"/>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9" name="Google Shape;9739;p36"/>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0" name="Google Shape;9740;p36"/>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1" name="Google Shape;9741;p36"/>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2" name="Google Shape;9742;p36"/>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3" name="Google Shape;9743;p36"/>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4" name="Google Shape;9744;p36"/>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5" name="Google Shape;9745;p36"/>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6" name="Google Shape;9746;p36"/>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7" name="Google Shape;9747;p36"/>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8" name="Google Shape;9748;p36"/>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9" name="Google Shape;9749;p36"/>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0" name="Google Shape;9750;p36"/>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51" name="Google Shape;9751;p36"/>
          <p:cNvGrpSpPr/>
          <p:nvPr/>
        </p:nvGrpSpPr>
        <p:grpSpPr>
          <a:xfrm>
            <a:off x="2661459" y="2015001"/>
            <a:ext cx="322508" cy="273494"/>
            <a:chOff x="2661459" y="2015001"/>
            <a:chExt cx="322508" cy="273494"/>
          </a:xfrm>
        </p:grpSpPr>
        <p:sp>
          <p:nvSpPr>
            <p:cNvPr id="9752" name="Google Shape;9752;p36"/>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3" name="Google Shape;9753;p36"/>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54" name="Google Shape;9754;p36"/>
          <p:cNvGrpSpPr/>
          <p:nvPr/>
        </p:nvGrpSpPr>
        <p:grpSpPr>
          <a:xfrm>
            <a:off x="6671087" y="2009304"/>
            <a:ext cx="332756" cy="281832"/>
            <a:chOff x="6671087" y="2009304"/>
            <a:chExt cx="332756" cy="281832"/>
          </a:xfrm>
        </p:grpSpPr>
        <p:sp>
          <p:nvSpPr>
            <p:cNvPr id="9755" name="Google Shape;9755;p36"/>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6" name="Google Shape;9756;p36"/>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57" name="Google Shape;9757;p36"/>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58" name="Google Shape;9758;p36"/>
          <p:cNvGrpSpPr/>
          <p:nvPr/>
        </p:nvGrpSpPr>
        <p:grpSpPr>
          <a:xfrm>
            <a:off x="2201806" y="1976585"/>
            <a:ext cx="349784" cy="349435"/>
            <a:chOff x="2201806" y="1976585"/>
            <a:chExt cx="349784" cy="349435"/>
          </a:xfrm>
        </p:grpSpPr>
        <p:sp>
          <p:nvSpPr>
            <p:cNvPr id="9759" name="Google Shape;9759;p36"/>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0" name="Google Shape;9760;p36"/>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1" name="Google Shape;9761;p36"/>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2" name="Google Shape;9762;p36"/>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63" name="Google Shape;9763;p36"/>
          <p:cNvGrpSpPr/>
          <p:nvPr/>
        </p:nvGrpSpPr>
        <p:grpSpPr>
          <a:xfrm>
            <a:off x="3094217" y="1976585"/>
            <a:ext cx="350198" cy="350549"/>
            <a:chOff x="3094217" y="1976585"/>
            <a:chExt cx="350198" cy="350549"/>
          </a:xfrm>
        </p:grpSpPr>
        <p:sp>
          <p:nvSpPr>
            <p:cNvPr id="9764" name="Google Shape;9764;p36"/>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5" name="Google Shape;9765;p36"/>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6" name="Google Shape;9766;p36"/>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7" name="Google Shape;9767;p36"/>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8" name="Google Shape;9768;p36"/>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9" name="Google Shape;9769;p36"/>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0" name="Google Shape;9770;p36"/>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1" name="Google Shape;9771;p36"/>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2" name="Google Shape;9772;p36"/>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3" name="Google Shape;9773;p36"/>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4" name="Google Shape;9774;p36"/>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5" name="Google Shape;9775;p36"/>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6" name="Google Shape;9776;p36"/>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77" name="Google Shape;9777;p36"/>
          <p:cNvGrpSpPr/>
          <p:nvPr/>
        </p:nvGrpSpPr>
        <p:grpSpPr>
          <a:xfrm>
            <a:off x="870939" y="1975821"/>
            <a:ext cx="332375" cy="350071"/>
            <a:chOff x="870939" y="1975821"/>
            <a:chExt cx="332375" cy="350071"/>
          </a:xfrm>
        </p:grpSpPr>
        <p:sp>
          <p:nvSpPr>
            <p:cNvPr id="9778" name="Google Shape;9778;p36"/>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9" name="Google Shape;9779;p36"/>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0" name="Google Shape;9780;p36"/>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1" name="Google Shape;9781;p36"/>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82" name="Google Shape;9782;p36"/>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83" name="Google Shape;9783;p36"/>
          <p:cNvGrpSpPr/>
          <p:nvPr/>
        </p:nvGrpSpPr>
        <p:grpSpPr>
          <a:xfrm>
            <a:off x="3979435" y="1976585"/>
            <a:ext cx="345265" cy="349848"/>
            <a:chOff x="3979435" y="1976585"/>
            <a:chExt cx="345265" cy="349848"/>
          </a:xfrm>
        </p:grpSpPr>
        <p:sp>
          <p:nvSpPr>
            <p:cNvPr id="9784" name="Google Shape;9784;p36"/>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5" name="Google Shape;9785;p36"/>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6" name="Google Shape;9786;p36"/>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7" name="Google Shape;9787;p36"/>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8" name="Google Shape;9788;p36"/>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9" name="Google Shape;9789;p36"/>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0" name="Google Shape;9790;p36"/>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1" name="Google Shape;9791;p36"/>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2" name="Google Shape;9792;p36"/>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3" name="Google Shape;9793;p36"/>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4" name="Google Shape;9794;p36"/>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5" name="Google Shape;9795;p36"/>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6" name="Google Shape;9796;p36"/>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7" name="Google Shape;9797;p36"/>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8" name="Google Shape;9798;p36"/>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9" name="Google Shape;9799;p36"/>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0" name="Google Shape;9800;p36"/>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01" name="Google Shape;9801;p36"/>
          <p:cNvGrpSpPr/>
          <p:nvPr/>
        </p:nvGrpSpPr>
        <p:grpSpPr>
          <a:xfrm>
            <a:off x="3576626" y="1975821"/>
            <a:ext cx="284251" cy="351694"/>
            <a:chOff x="3576626" y="1975821"/>
            <a:chExt cx="284251" cy="351694"/>
          </a:xfrm>
        </p:grpSpPr>
        <p:sp>
          <p:nvSpPr>
            <p:cNvPr id="9802" name="Google Shape;9802;p36"/>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3" name="Google Shape;9803;p36"/>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4" name="Google Shape;9804;p36"/>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05" name="Google Shape;9805;p36"/>
          <p:cNvGrpSpPr/>
          <p:nvPr/>
        </p:nvGrpSpPr>
        <p:grpSpPr>
          <a:xfrm>
            <a:off x="2722090" y="2890162"/>
            <a:ext cx="238770" cy="371841"/>
            <a:chOff x="2722090" y="2890162"/>
            <a:chExt cx="238770" cy="371841"/>
          </a:xfrm>
        </p:grpSpPr>
        <p:sp>
          <p:nvSpPr>
            <p:cNvPr id="9806" name="Google Shape;9806;p36"/>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7" name="Google Shape;9807;p36"/>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8" name="Google Shape;9808;p36"/>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09" name="Google Shape;9809;p36"/>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10" name="Google Shape;9810;p36"/>
          <p:cNvGrpSpPr/>
          <p:nvPr/>
        </p:nvGrpSpPr>
        <p:grpSpPr>
          <a:xfrm>
            <a:off x="6216367" y="1970156"/>
            <a:ext cx="361147" cy="361147"/>
            <a:chOff x="6216367" y="1970156"/>
            <a:chExt cx="361147" cy="361147"/>
          </a:xfrm>
        </p:grpSpPr>
        <p:sp>
          <p:nvSpPr>
            <p:cNvPr id="9811" name="Google Shape;9811;p36"/>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2" name="Google Shape;9812;p36"/>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3" name="Google Shape;9813;p36"/>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4" name="Google Shape;9814;p36"/>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15" name="Google Shape;9815;p36"/>
          <p:cNvGrpSpPr/>
          <p:nvPr/>
        </p:nvGrpSpPr>
        <p:grpSpPr>
          <a:xfrm>
            <a:off x="1289311" y="2926222"/>
            <a:ext cx="408156" cy="299783"/>
            <a:chOff x="1289311" y="2926222"/>
            <a:chExt cx="408156" cy="299783"/>
          </a:xfrm>
        </p:grpSpPr>
        <p:sp>
          <p:nvSpPr>
            <p:cNvPr id="9816" name="Google Shape;9816;p36"/>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7" name="Google Shape;9817;p36"/>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18" name="Google Shape;9818;p36"/>
          <p:cNvGrpSpPr/>
          <p:nvPr/>
        </p:nvGrpSpPr>
        <p:grpSpPr>
          <a:xfrm>
            <a:off x="7978465" y="1969392"/>
            <a:ext cx="361147" cy="360797"/>
            <a:chOff x="7978465" y="1969392"/>
            <a:chExt cx="361147" cy="360797"/>
          </a:xfrm>
        </p:grpSpPr>
        <p:sp>
          <p:nvSpPr>
            <p:cNvPr id="9819" name="Google Shape;9819;p36"/>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0" name="Google Shape;9820;p36"/>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1" name="Google Shape;9821;p36"/>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2" name="Google Shape;9822;p36"/>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3" name="Google Shape;9823;p36"/>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4" name="Google Shape;9824;p36"/>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5" name="Google Shape;9825;p36"/>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6" name="Google Shape;9826;p36"/>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7" name="Google Shape;9827;p36"/>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28" name="Google Shape;9828;p36"/>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29" name="Google Shape;9829;p36"/>
          <p:cNvGrpSpPr/>
          <p:nvPr/>
        </p:nvGrpSpPr>
        <p:grpSpPr>
          <a:xfrm>
            <a:off x="854261" y="2908813"/>
            <a:ext cx="377474" cy="335748"/>
            <a:chOff x="854261" y="2908813"/>
            <a:chExt cx="377474" cy="335748"/>
          </a:xfrm>
        </p:grpSpPr>
        <p:sp>
          <p:nvSpPr>
            <p:cNvPr id="9830" name="Google Shape;9830;p36"/>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1" name="Google Shape;9831;p36"/>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2" name="Google Shape;9832;p36"/>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3" name="Google Shape;9833;p36"/>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4" name="Google Shape;9834;p36"/>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35" name="Google Shape;9835;p36"/>
          <p:cNvGrpSpPr/>
          <p:nvPr/>
        </p:nvGrpSpPr>
        <p:grpSpPr>
          <a:xfrm>
            <a:off x="1749728" y="2894777"/>
            <a:ext cx="386927" cy="363438"/>
            <a:chOff x="1749728" y="2894777"/>
            <a:chExt cx="386927" cy="363438"/>
          </a:xfrm>
        </p:grpSpPr>
        <p:sp>
          <p:nvSpPr>
            <p:cNvPr id="9836" name="Google Shape;9836;p36"/>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7" name="Google Shape;9837;p36"/>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8" name="Google Shape;9838;p36"/>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9" name="Google Shape;9839;p36"/>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0" name="Google Shape;9840;p36"/>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1" name="Google Shape;9841;p36"/>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2" name="Google Shape;9842;p36"/>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43" name="Google Shape;9843;p36"/>
          <p:cNvGrpSpPr/>
          <p:nvPr/>
        </p:nvGrpSpPr>
        <p:grpSpPr>
          <a:xfrm>
            <a:off x="7098912" y="1969392"/>
            <a:ext cx="359651" cy="361561"/>
            <a:chOff x="7098912" y="1969392"/>
            <a:chExt cx="359651" cy="361561"/>
          </a:xfrm>
        </p:grpSpPr>
        <p:sp>
          <p:nvSpPr>
            <p:cNvPr id="9844" name="Google Shape;9844;p36"/>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5" name="Google Shape;9845;p36"/>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6" name="Google Shape;9846;p36"/>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7" name="Google Shape;9847;p36"/>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8" name="Google Shape;9848;p36"/>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9" name="Google Shape;9849;p36"/>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0" name="Google Shape;9850;p36"/>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1" name="Google Shape;9851;p36"/>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2" name="Google Shape;9852;p36"/>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3" name="Google Shape;9853;p36"/>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4" name="Google Shape;9854;p36"/>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5" name="Google Shape;9855;p36"/>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6" name="Google Shape;9856;p36"/>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57" name="Google Shape;9857;p36"/>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58" name="Google Shape;9858;p36"/>
          <p:cNvGrpSpPr/>
          <p:nvPr/>
        </p:nvGrpSpPr>
        <p:grpSpPr>
          <a:xfrm>
            <a:off x="5352728" y="1990239"/>
            <a:ext cx="327092" cy="322508"/>
            <a:chOff x="5352728" y="1990239"/>
            <a:chExt cx="327092" cy="322508"/>
          </a:xfrm>
        </p:grpSpPr>
        <p:sp>
          <p:nvSpPr>
            <p:cNvPr id="9859" name="Google Shape;9859;p36"/>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0" name="Google Shape;9860;p36"/>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1" name="Google Shape;9861;p36"/>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62" name="Google Shape;9862;p36"/>
          <p:cNvGrpSpPr/>
          <p:nvPr/>
        </p:nvGrpSpPr>
        <p:grpSpPr>
          <a:xfrm>
            <a:off x="7538896" y="1970156"/>
            <a:ext cx="361147" cy="361529"/>
            <a:chOff x="7538896" y="1970156"/>
            <a:chExt cx="361147" cy="361529"/>
          </a:xfrm>
        </p:grpSpPr>
        <p:sp>
          <p:nvSpPr>
            <p:cNvPr id="9863" name="Google Shape;9863;p36"/>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4" name="Google Shape;9864;p36"/>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5" name="Google Shape;9865;p36"/>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6" name="Google Shape;9866;p36"/>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7" name="Google Shape;9867;p36"/>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8" name="Google Shape;9868;p36"/>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69" name="Google Shape;9869;p36"/>
          <p:cNvGrpSpPr/>
          <p:nvPr/>
        </p:nvGrpSpPr>
        <p:grpSpPr>
          <a:xfrm>
            <a:off x="4896099" y="1970920"/>
            <a:ext cx="358155" cy="358123"/>
            <a:chOff x="4896099" y="1970920"/>
            <a:chExt cx="358155" cy="358123"/>
          </a:xfrm>
        </p:grpSpPr>
        <p:sp>
          <p:nvSpPr>
            <p:cNvPr id="9870" name="Google Shape;9870;p36"/>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1" name="Google Shape;9871;p36"/>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2" name="Google Shape;9872;p36"/>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73" name="Google Shape;9873;p36"/>
          <p:cNvGrpSpPr/>
          <p:nvPr/>
        </p:nvGrpSpPr>
        <p:grpSpPr>
          <a:xfrm>
            <a:off x="4048787" y="2977019"/>
            <a:ext cx="283488" cy="198604"/>
            <a:chOff x="4048787" y="2977019"/>
            <a:chExt cx="283488" cy="198604"/>
          </a:xfrm>
        </p:grpSpPr>
        <p:sp>
          <p:nvSpPr>
            <p:cNvPr id="9874" name="Google Shape;9874;p36"/>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5" name="Google Shape;9875;p36"/>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6" name="Google Shape;9876;p36"/>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7" name="Google Shape;9877;p36"/>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8" name="Google Shape;9878;p36"/>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9" name="Google Shape;9879;p36"/>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80" name="Google Shape;9880;p36"/>
          <p:cNvGrpSpPr/>
          <p:nvPr/>
        </p:nvGrpSpPr>
        <p:grpSpPr>
          <a:xfrm>
            <a:off x="4054103" y="2430191"/>
            <a:ext cx="218687" cy="349052"/>
            <a:chOff x="4054103" y="2430191"/>
            <a:chExt cx="218687" cy="349052"/>
          </a:xfrm>
        </p:grpSpPr>
        <p:sp>
          <p:nvSpPr>
            <p:cNvPr id="9881" name="Google Shape;9881;p36"/>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2" name="Google Shape;9882;p36"/>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83" name="Google Shape;9883;p36"/>
          <p:cNvGrpSpPr/>
          <p:nvPr/>
        </p:nvGrpSpPr>
        <p:grpSpPr>
          <a:xfrm>
            <a:off x="2185128" y="2427549"/>
            <a:ext cx="382757" cy="356595"/>
            <a:chOff x="2185128" y="2427549"/>
            <a:chExt cx="382757" cy="356595"/>
          </a:xfrm>
        </p:grpSpPr>
        <p:sp>
          <p:nvSpPr>
            <p:cNvPr id="9884" name="Google Shape;9884;p36"/>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5" name="Google Shape;9885;p36"/>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6" name="Google Shape;9886;p36"/>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7" name="Google Shape;9887;p36"/>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88" name="Google Shape;9888;p36"/>
          <p:cNvGrpSpPr/>
          <p:nvPr/>
        </p:nvGrpSpPr>
        <p:grpSpPr>
          <a:xfrm>
            <a:off x="3539102" y="2427549"/>
            <a:ext cx="355099" cy="355481"/>
            <a:chOff x="3539102" y="2427549"/>
            <a:chExt cx="355099" cy="355481"/>
          </a:xfrm>
        </p:grpSpPr>
        <p:sp>
          <p:nvSpPr>
            <p:cNvPr id="9889" name="Google Shape;9889;p36"/>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0" name="Google Shape;9890;p36"/>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91" name="Google Shape;9891;p36"/>
          <p:cNvGrpSpPr/>
          <p:nvPr/>
        </p:nvGrpSpPr>
        <p:grpSpPr>
          <a:xfrm>
            <a:off x="2656907" y="2439293"/>
            <a:ext cx="332757" cy="332343"/>
            <a:chOff x="2656907" y="2439293"/>
            <a:chExt cx="332757" cy="332343"/>
          </a:xfrm>
        </p:grpSpPr>
        <p:sp>
          <p:nvSpPr>
            <p:cNvPr id="9892" name="Google Shape;9892;p36"/>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3" name="Google Shape;9893;p36"/>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4" name="Google Shape;9894;p36"/>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5" name="Google Shape;9895;p36"/>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6" name="Google Shape;9896;p36"/>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7" name="Google Shape;9897;p36"/>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8" name="Google Shape;9898;p36"/>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99" name="Google Shape;9899;p36"/>
          <p:cNvGrpSpPr/>
          <p:nvPr/>
        </p:nvGrpSpPr>
        <p:grpSpPr>
          <a:xfrm>
            <a:off x="1731523" y="2422616"/>
            <a:ext cx="399435" cy="365698"/>
            <a:chOff x="1731523" y="2422616"/>
            <a:chExt cx="399435" cy="365698"/>
          </a:xfrm>
        </p:grpSpPr>
        <p:sp>
          <p:nvSpPr>
            <p:cNvPr id="9900" name="Google Shape;9900;p36"/>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1" name="Google Shape;9901;p36"/>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2" name="Google Shape;9902;p36"/>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03" name="Google Shape;9903;p36"/>
          <p:cNvGrpSpPr/>
          <p:nvPr/>
        </p:nvGrpSpPr>
        <p:grpSpPr>
          <a:xfrm>
            <a:off x="3097241" y="2433564"/>
            <a:ext cx="344883" cy="343388"/>
            <a:chOff x="3097241" y="2433564"/>
            <a:chExt cx="344883" cy="343388"/>
          </a:xfrm>
        </p:grpSpPr>
        <p:sp>
          <p:nvSpPr>
            <p:cNvPr id="9904" name="Google Shape;9904;p36"/>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5" name="Google Shape;9905;p36"/>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6" name="Google Shape;9906;p36"/>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7" name="Google Shape;9907;p36"/>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8" name="Google Shape;9908;p36"/>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9" name="Google Shape;9909;p36"/>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0" name="Google Shape;9910;p36"/>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1" name="Google Shape;9911;p36"/>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2" name="Google Shape;9912;p36"/>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13" name="Google Shape;9913;p36"/>
          <p:cNvGrpSpPr/>
          <p:nvPr/>
        </p:nvGrpSpPr>
        <p:grpSpPr>
          <a:xfrm>
            <a:off x="1278299" y="2439293"/>
            <a:ext cx="410829" cy="332343"/>
            <a:chOff x="1278299" y="2439293"/>
            <a:chExt cx="410829" cy="332343"/>
          </a:xfrm>
        </p:grpSpPr>
        <p:sp>
          <p:nvSpPr>
            <p:cNvPr id="9914" name="Google Shape;9914;p36"/>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5" name="Google Shape;9915;p36"/>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6" name="Google Shape;9916;p36"/>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7" name="Google Shape;9917;p36"/>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8" name="Google Shape;9918;p36"/>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9" name="Google Shape;9919;p36"/>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0" name="Google Shape;9920;p36"/>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1" name="Google Shape;9921;p36"/>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22" name="Google Shape;9922;p36"/>
          <p:cNvGrpSpPr/>
          <p:nvPr/>
        </p:nvGrpSpPr>
        <p:grpSpPr>
          <a:xfrm>
            <a:off x="870939" y="2439293"/>
            <a:ext cx="331993" cy="331993"/>
            <a:chOff x="870939" y="2439293"/>
            <a:chExt cx="331993" cy="331993"/>
          </a:xfrm>
        </p:grpSpPr>
        <p:sp>
          <p:nvSpPr>
            <p:cNvPr id="9923" name="Google Shape;9923;p36"/>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4" name="Google Shape;9924;p36"/>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5" name="Google Shape;9925;p36"/>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6" name="Google Shape;9926;p36"/>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7" name="Google Shape;9927;p36"/>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8" name="Google Shape;9928;p36"/>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9" name="Google Shape;9929;p36"/>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0" name="Google Shape;9930;p36"/>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1" name="Google Shape;9931;p36"/>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2" name="Google Shape;9932;p36"/>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3" name="Google Shape;9933;p36"/>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4" name="Google Shape;9934;p36"/>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5" name="Google Shape;9935;p36"/>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6" name="Google Shape;9936;p36"/>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7" name="Google Shape;9937;p36"/>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8" name="Google Shape;9938;p36"/>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39" name="Google Shape;9939;p36"/>
          <p:cNvGrpSpPr/>
          <p:nvPr/>
        </p:nvGrpSpPr>
        <p:grpSpPr>
          <a:xfrm>
            <a:off x="6644957" y="2456353"/>
            <a:ext cx="371395" cy="278905"/>
            <a:chOff x="6644957" y="2456353"/>
            <a:chExt cx="371395" cy="278905"/>
          </a:xfrm>
        </p:grpSpPr>
        <p:sp>
          <p:nvSpPr>
            <p:cNvPr id="9940" name="Google Shape;9940;p36"/>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1" name="Google Shape;9941;p36"/>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2" name="Google Shape;9942;p36"/>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3" name="Google Shape;9943;p36"/>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4" name="Google Shape;9944;p36"/>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45" name="Google Shape;9945;p36"/>
          <p:cNvGrpSpPr/>
          <p:nvPr/>
        </p:nvGrpSpPr>
        <p:grpSpPr>
          <a:xfrm>
            <a:off x="5388757" y="2414659"/>
            <a:ext cx="260349" cy="362292"/>
            <a:chOff x="5388757" y="2414659"/>
            <a:chExt cx="260349" cy="362292"/>
          </a:xfrm>
        </p:grpSpPr>
        <p:sp>
          <p:nvSpPr>
            <p:cNvPr id="9946" name="Google Shape;9946;p36"/>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7" name="Google Shape;9947;p36"/>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8" name="Google Shape;9948;p36"/>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9" name="Google Shape;9949;p36"/>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0" name="Google Shape;9950;p36"/>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1" name="Google Shape;9951;p36"/>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2" name="Google Shape;9952;p36"/>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3" name="Google Shape;9953;p36"/>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4" name="Google Shape;9954;p36"/>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5" name="Google Shape;9955;p36"/>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6" name="Google Shape;9956;p36"/>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7" name="Google Shape;9957;p36"/>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8" name="Google Shape;9958;p36"/>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9" name="Google Shape;9959;p36"/>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0" name="Google Shape;9960;p36"/>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1" name="Google Shape;9961;p36"/>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2" name="Google Shape;9962;p36"/>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3" name="Google Shape;9963;p36"/>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4" name="Google Shape;9964;p36"/>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5" name="Google Shape;9965;p36"/>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66" name="Google Shape;9966;p36"/>
          <p:cNvGrpSpPr/>
          <p:nvPr/>
        </p:nvGrpSpPr>
        <p:grpSpPr>
          <a:xfrm>
            <a:off x="3567142" y="2905757"/>
            <a:ext cx="348288" cy="340331"/>
            <a:chOff x="3567142" y="2905757"/>
            <a:chExt cx="348288" cy="340331"/>
          </a:xfrm>
        </p:grpSpPr>
        <p:sp>
          <p:nvSpPr>
            <p:cNvPr id="9967" name="Google Shape;9967;p36"/>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8" name="Google Shape;9968;p36"/>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9" name="Google Shape;9969;p36"/>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0" name="Google Shape;9970;p36"/>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1" name="Google Shape;9971;p36"/>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72" name="Google Shape;9972;p36"/>
          <p:cNvGrpSpPr/>
          <p:nvPr/>
        </p:nvGrpSpPr>
        <p:grpSpPr>
          <a:xfrm>
            <a:off x="7967103" y="2415041"/>
            <a:ext cx="355863" cy="361911"/>
            <a:chOff x="7967103" y="2415041"/>
            <a:chExt cx="355863" cy="361911"/>
          </a:xfrm>
        </p:grpSpPr>
        <p:sp>
          <p:nvSpPr>
            <p:cNvPr id="9973" name="Google Shape;9973;p36"/>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4" name="Google Shape;9974;p36"/>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5" name="Google Shape;9975;p36"/>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6" name="Google Shape;9976;p36"/>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7" name="Google Shape;9977;p36"/>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8" name="Google Shape;9978;p36"/>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9" name="Google Shape;9979;p36"/>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0" name="Google Shape;9980;p36"/>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1" name="Google Shape;9981;p36"/>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2" name="Google Shape;9982;p36"/>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3" name="Google Shape;9983;p36"/>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84" name="Google Shape;9984;p36"/>
          <p:cNvGrpSpPr/>
          <p:nvPr/>
        </p:nvGrpSpPr>
        <p:grpSpPr>
          <a:xfrm>
            <a:off x="7529411" y="2414659"/>
            <a:ext cx="355863" cy="362293"/>
            <a:chOff x="7529411" y="2414659"/>
            <a:chExt cx="355863" cy="362293"/>
          </a:xfrm>
        </p:grpSpPr>
        <p:sp>
          <p:nvSpPr>
            <p:cNvPr id="9985" name="Google Shape;9985;p36"/>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6" name="Google Shape;9986;p36"/>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7" name="Google Shape;9987;p36"/>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8" name="Google Shape;9988;p36"/>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9" name="Google Shape;9989;p36"/>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0" name="Google Shape;9990;p36"/>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1" name="Google Shape;9991;p36"/>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2" name="Google Shape;9992;p36"/>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3" name="Google Shape;9993;p36"/>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4" name="Google Shape;9994;p36"/>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5" name="Google Shape;9995;p36"/>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6" name="Google Shape;9996;p36"/>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97" name="Google Shape;9997;p36"/>
          <p:cNvGrpSpPr/>
          <p:nvPr/>
        </p:nvGrpSpPr>
        <p:grpSpPr>
          <a:xfrm>
            <a:off x="5733194" y="2431718"/>
            <a:ext cx="446826" cy="327059"/>
            <a:chOff x="5733194" y="2431718"/>
            <a:chExt cx="446826" cy="327059"/>
          </a:xfrm>
        </p:grpSpPr>
        <p:sp>
          <p:nvSpPr>
            <p:cNvPr id="9998" name="Google Shape;9998;p36"/>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9" name="Google Shape;9999;p36"/>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0" name="Google Shape;10000;p36"/>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01" name="Google Shape;10001;p36"/>
          <p:cNvGrpSpPr/>
          <p:nvPr/>
        </p:nvGrpSpPr>
        <p:grpSpPr>
          <a:xfrm>
            <a:off x="4876780" y="2418064"/>
            <a:ext cx="407774" cy="356628"/>
            <a:chOff x="4876780" y="2418064"/>
            <a:chExt cx="407774" cy="356628"/>
          </a:xfrm>
        </p:grpSpPr>
        <p:sp>
          <p:nvSpPr>
            <p:cNvPr id="10002" name="Google Shape;10002;p36"/>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3" name="Google Shape;10003;p36"/>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4" name="Google Shape;10004;p36"/>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5" name="Google Shape;10005;p36"/>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6" name="Google Shape;10006;p36"/>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7" name="Google Shape;10007;p36"/>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8" name="Google Shape;10008;p36"/>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9" name="Google Shape;10009;p36"/>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10" name="Google Shape;10010;p36"/>
          <p:cNvGrpSpPr/>
          <p:nvPr/>
        </p:nvGrpSpPr>
        <p:grpSpPr>
          <a:xfrm>
            <a:off x="7070872" y="2410871"/>
            <a:ext cx="398322" cy="371013"/>
            <a:chOff x="7070872" y="2410871"/>
            <a:chExt cx="398322" cy="371013"/>
          </a:xfrm>
        </p:grpSpPr>
        <p:sp>
          <p:nvSpPr>
            <p:cNvPr id="10011" name="Google Shape;10011;p36"/>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2" name="Google Shape;10012;p36"/>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3" name="Google Shape;10013;p36"/>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4" name="Google Shape;10014;p36"/>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15" name="Google Shape;10015;p36"/>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16" name="Google Shape;10016;p36"/>
          <p:cNvGrpSpPr/>
          <p:nvPr/>
        </p:nvGrpSpPr>
        <p:grpSpPr>
          <a:xfrm>
            <a:off x="5318259" y="2982111"/>
            <a:ext cx="371013" cy="220788"/>
            <a:chOff x="5318259" y="2982111"/>
            <a:chExt cx="371013" cy="220788"/>
          </a:xfrm>
        </p:grpSpPr>
        <p:sp>
          <p:nvSpPr>
            <p:cNvPr id="10017" name="Google Shape;10017;p36"/>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8" name="Google Shape;10018;p36"/>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9" name="Google Shape;10019;p36"/>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0" name="Google Shape;10020;p36"/>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1" name="Google Shape;10021;p36"/>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2" name="Google Shape;10022;p36"/>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3" name="Google Shape;10023;p36"/>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4" name="Google Shape;10024;p36"/>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25" name="Google Shape;10025;p36"/>
          <p:cNvGrpSpPr/>
          <p:nvPr/>
        </p:nvGrpSpPr>
        <p:grpSpPr>
          <a:xfrm>
            <a:off x="7073928" y="2905757"/>
            <a:ext cx="371395" cy="371809"/>
            <a:chOff x="7073928" y="2905757"/>
            <a:chExt cx="371395" cy="371809"/>
          </a:xfrm>
        </p:grpSpPr>
        <p:sp>
          <p:nvSpPr>
            <p:cNvPr id="10026" name="Google Shape;10026;p36"/>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7" name="Google Shape;10027;p36"/>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8" name="Google Shape;10028;p36"/>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29" name="Google Shape;10029;p36"/>
          <p:cNvGrpSpPr/>
          <p:nvPr/>
        </p:nvGrpSpPr>
        <p:grpSpPr>
          <a:xfrm>
            <a:off x="6188327" y="2955408"/>
            <a:ext cx="371395" cy="272857"/>
            <a:chOff x="6188327" y="2955408"/>
            <a:chExt cx="371395" cy="272857"/>
          </a:xfrm>
        </p:grpSpPr>
        <p:sp>
          <p:nvSpPr>
            <p:cNvPr id="10030" name="Google Shape;10030;p36"/>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1" name="Google Shape;10031;p36"/>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32" name="Google Shape;10032;p36"/>
          <p:cNvGrpSpPr/>
          <p:nvPr/>
        </p:nvGrpSpPr>
        <p:grpSpPr>
          <a:xfrm>
            <a:off x="7521454" y="2906139"/>
            <a:ext cx="359650" cy="371013"/>
            <a:chOff x="7521454" y="2906139"/>
            <a:chExt cx="359650" cy="371013"/>
          </a:xfrm>
        </p:grpSpPr>
        <p:sp>
          <p:nvSpPr>
            <p:cNvPr id="10033" name="Google Shape;10033;p36"/>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4" name="Google Shape;10034;p36"/>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5" name="Google Shape;10035;p36"/>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6" name="Google Shape;10036;p36"/>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7" name="Google Shape;10037;p36"/>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38" name="Google Shape;10038;p36"/>
          <p:cNvGrpSpPr/>
          <p:nvPr/>
        </p:nvGrpSpPr>
        <p:grpSpPr>
          <a:xfrm>
            <a:off x="5782845" y="2906521"/>
            <a:ext cx="301661" cy="371013"/>
            <a:chOff x="5782845" y="2906521"/>
            <a:chExt cx="301661" cy="371013"/>
          </a:xfrm>
        </p:grpSpPr>
        <p:sp>
          <p:nvSpPr>
            <p:cNvPr id="10039" name="Google Shape;10039;p36"/>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0" name="Google Shape;10040;p36"/>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1" name="Google Shape;10041;p36"/>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42" name="Google Shape;10042;p36"/>
          <p:cNvGrpSpPr/>
          <p:nvPr/>
        </p:nvGrpSpPr>
        <p:grpSpPr>
          <a:xfrm>
            <a:off x="6630539" y="2917502"/>
            <a:ext cx="371777" cy="349434"/>
            <a:chOff x="6630539" y="2917502"/>
            <a:chExt cx="371777" cy="349434"/>
          </a:xfrm>
        </p:grpSpPr>
        <p:sp>
          <p:nvSpPr>
            <p:cNvPr id="10043" name="Google Shape;10043;p36"/>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4" name="Google Shape;10044;p36"/>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5" name="Google Shape;10045;p36"/>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6" name="Google Shape;10046;p36"/>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7" name="Google Shape;10047;p36"/>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8" name="Google Shape;10048;p36"/>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9" name="Google Shape;10049;p36"/>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50" name="Google Shape;10050;p36"/>
          <p:cNvGrpSpPr/>
          <p:nvPr/>
        </p:nvGrpSpPr>
        <p:grpSpPr>
          <a:xfrm>
            <a:off x="2171474" y="3369229"/>
            <a:ext cx="408156" cy="343737"/>
            <a:chOff x="2171474" y="3369229"/>
            <a:chExt cx="408156" cy="343737"/>
          </a:xfrm>
        </p:grpSpPr>
        <p:sp>
          <p:nvSpPr>
            <p:cNvPr id="10051" name="Google Shape;10051;p36"/>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2" name="Google Shape;10052;p36"/>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3" name="Google Shape;10053;p36"/>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4" name="Google Shape;10054;p36"/>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55" name="Google Shape;10055;p36"/>
          <p:cNvGrpSpPr/>
          <p:nvPr/>
        </p:nvGrpSpPr>
        <p:grpSpPr>
          <a:xfrm>
            <a:off x="4891198" y="2925108"/>
            <a:ext cx="334634" cy="334634"/>
            <a:chOff x="4891198" y="2925108"/>
            <a:chExt cx="334634" cy="334634"/>
          </a:xfrm>
        </p:grpSpPr>
        <p:sp>
          <p:nvSpPr>
            <p:cNvPr id="10056" name="Google Shape;10056;p36"/>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7" name="Google Shape;10057;p36"/>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8" name="Google Shape;10058;p36"/>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9" name="Google Shape;10059;p36"/>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0" name="Google Shape;10060;p36"/>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1" name="Google Shape;10061;p36"/>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2" name="Google Shape;10062;p36"/>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3" name="Google Shape;10063;p36"/>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64" name="Google Shape;10064;p36"/>
          <p:cNvGrpSpPr/>
          <p:nvPr/>
        </p:nvGrpSpPr>
        <p:grpSpPr>
          <a:xfrm>
            <a:off x="7976174" y="2925108"/>
            <a:ext cx="334666" cy="334634"/>
            <a:chOff x="7976174" y="2925108"/>
            <a:chExt cx="334666" cy="334634"/>
          </a:xfrm>
        </p:grpSpPr>
        <p:sp>
          <p:nvSpPr>
            <p:cNvPr id="10065" name="Google Shape;10065;p36"/>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6" name="Google Shape;10066;p36"/>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7" name="Google Shape;10067;p36"/>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8" name="Google Shape;10068;p36"/>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9" name="Google Shape;10069;p36"/>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0" name="Google Shape;10070;p36"/>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1" name="Google Shape;10071;p36"/>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2" name="Google Shape;10072;p36"/>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3" name="Google Shape;10073;p36"/>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74" name="Google Shape;10074;p36"/>
          <p:cNvGrpSpPr/>
          <p:nvPr/>
        </p:nvGrpSpPr>
        <p:grpSpPr>
          <a:xfrm>
            <a:off x="3091957" y="3374131"/>
            <a:ext cx="354717" cy="332757"/>
            <a:chOff x="3091957" y="3374131"/>
            <a:chExt cx="354717" cy="332757"/>
          </a:xfrm>
        </p:grpSpPr>
        <p:sp>
          <p:nvSpPr>
            <p:cNvPr id="10075" name="Google Shape;10075;p36"/>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6" name="Google Shape;10076;p36"/>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7" name="Google Shape;10077;p36"/>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8" name="Google Shape;10078;p36"/>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9" name="Google Shape;10079;p36"/>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0" name="Google Shape;10080;p36"/>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81" name="Google Shape;10081;p36"/>
          <p:cNvGrpSpPr/>
          <p:nvPr/>
        </p:nvGrpSpPr>
        <p:grpSpPr>
          <a:xfrm>
            <a:off x="3988156" y="3380210"/>
            <a:ext cx="353954" cy="318880"/>
            <a:chOff x="3988156" y="3380210"/>
            <a:chExt cx="353954" cy="318880"/>
          </a:xfrm>
        </p:grpSpPr>
        <p:sp>
          <p:nvSpPr>
            <p:cNvPr id="10082" name="Google Shape;10082;p36"/>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3" name="Google Shape;10083;p36"/>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4" name="Google Shape;10084;p36"/>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5" name="Google Shape;10085;p36"/>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6" name="Google Shape;10086;p36"/>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87" name="Google Shape;10087;p36"/>
          <p:cNvGrpSpPr/>
          <p:nvPr/>
        </p:nvGrpSpPr>
        <p:grpSpPr>
          <a:xfrm>
            <a:off x="3541011" y="3367320"/>
            <a:ext cx="348257" cy="346188"/>
            <a:chOff x="3541011" y="3367320"/>
            <a:chExt cx="348257" cy="346188"/>
          </a:xfrm>
        </p:grpSpPr>
        <p:sp>
          <p:nvSpPr>
            <p:cNvPr id="10088" name="Google Shape;10088;p36"/>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9" name="Google Shape;10089;p36"/>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0" name="Google Shape;10090;p36"/>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1" name="Google Shape;10091;p36"/>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92" name="Google Shape;10092;p36"/>
          <p:cNvGrpSpPr/>
          <p:nvPr/>
        </p:nvGrpSpPr>
        <p:grpSpPr>
          <a:xfrm>
            <a:off x="850092" y="3352934"/>
            <a:ext cx="369517" cy="375660"/>
            <a:chOff x="850092" y="3352934"/>
            <a:chExt cx="369517" cy="375660"/>
          </a:xfrm>
        </p:grpSpPr>
        <p:sp>
          <p:nvSpPr>
            <p:cNvPr id="10093" name="Google Shape;10093;p36"/>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4" name="Google Shape;10094;p36"/>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5" name="Google Shape;10095;p36"/>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6" name="Google Shape;10096;p36"/>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7" name="Google Shape;10097;p36"/>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98" name="Google Shape;10098;p36"/>
          <p:cNvGrpSpPr/>
          <p:nvPr/>
        </p:nvGrpSpPr>
        <p:grpSpPr>
          <a:xfrm>
            <a:off x="1314678" y="3358217"/>
            <a:ext cx="334667" cy="365348"/>
            <a:chOff x="1314678" y="3358217"/>
            <a:chExt cx="334667" cy="365348"/>
          </a:xfrm>
        </p:grpSpPr>
        <p:sp>
          <p:nvSpPr>
            <p:cNvPr id="10099" name="Google Shape;10099;p36"/>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0" name="Google Shape;10100;p36"/>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1" name="Google Shape;10101;p36"/>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2" name="Google Shape;10102;p36"/>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3" name="Google Shape;10103;p36"/>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04" name="Google Shape;10104;p36"/>
          <p:cNvGrpSpPr/>
          <p:nvPr/>
        </p:nvGrpSpPr>
        <p:grpSpPr>
          <a:xfrm>
            <a:off x="1748582" y="3372635"/>
            <a:ext cx="359269" cy="335780"/>
            <a:chOff x="1748582" y="3372635"/>
            <a:chExt cx="359269" cy="335780"/>
          </a:xfrm>
        </p:grpSpPr>
        <p:sp>
          <p:nvSpPr>
            <p:cNvPr id="10105" name="Google Shape;10105;p36"/>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06" name="Google Shape;10106;p36"/>
            <p:cNvGrpSpPr/>
            <p:nvPr/>
          </p:nvGrpSpPr>
          <p:grpSpPr>
            <a:xfrm>
              <a:off x="1748582" y="3372635"/>
              <a:ext cx="333520" cy="335780"/>
              <a:chOff x="1748582" y="3372635"/>
              <a:chExt cx="333520" cy="335780"/>
            </a:xfrm>
          </p:grpSpPr>
          <p:sp>
            <p:nvSpPr>
              <p:cNvPr id="10107" name="Google Shape;10107;p36"/>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8" name="Google Shape;10108;p36"/>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9" name="Google Shape;10109;p36"/>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110" name="Google Shape;10110;p36"/>
          <p:cNvGrpSpPr/>
          <p:nvPr/>
        </p:nvGrpSpPr>
        <p:grpSpPr>
          <a:xfrm>
            <a:off x="2640993" y="3357835"/>
            <a:ext cx="365348" cy="364966"/>
            <a:chOff x="2640993" y="3357835"/>
            <a:chExt cx="365348" cy="364966"/>
          </a:xfrm>
        </p:grpSpPr>
        <p:sp>
          <p:nvSpPr>
            <p:cNvPr id="10111" name="Google Shape;10111;p36"/>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2" name="Google Shape;10112;p36"/>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3" name="Google Shape;10113;p36"/>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4" name="Google Shape;10114;p36"/>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5" name="Google Shape;10115;p36"/>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6" name="Google Shape;10116;p36"/>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7" name="Google Shape;10117;p36"/>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8" name="Google Shape;10118;p36"/>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9" name="Google Shape;10119;p36"/>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0" name="Google Shape;10120;p36"/>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21" name="Google Shape;10121;p36"/>
          <p:cNvGrpSpPr/>
          <p:nvPr/>
        </p:nvGrpSpPr>
        <p:grpSpPr>
          <a:xfrm>
            <a:off x="4886264" y="3366174"/>
            <a:ext cx="350549" cy="350198"/>
            <a:chOff x="4886264" y="3366174"/>
            <a:chExt cx="350549" cy="350198"/>
          </a:xfrm>
        </p:grpSpPr>
        <p:sp>
          <p:nvSpPr>
            <p:cNvPr id="10122" name="Google Shape;10122;p36"/>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3" name="Google Shape;10123;p36"/>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4" name="Google Shape;10124;p36"/>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5" name="Google Shape;10125;p36"/>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6" name="Google Shape;10126;p36"/>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7" name="Google Shape;10127;p36"/>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8" name="Google Shape;10128;p36"/>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9" name="Google Shape;10129;p36"/>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0" name="Google Shape;10130;p36"/>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1" name="Google Shape;10131;p36"/>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2" name="Google Shape;10132;p36"/>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3" name="Google Shape;10133;p36"/>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4" name="Google Shape;10134;p36"/>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35" name="Google Shape;10135;p36"/>
          <p:cNvGrpSpPr/>
          <p:nvPr/>
        </p:nvGrpSpPr>
        <p:grpSpPr>
          <a:xfrm>
            <a:off x="5331913" y="3413947"/>
            <a:ext cx="347143" cy="254684"/>
            <a:chOff x="5331913" y="3413947"/>
            <a:chExt cx="347143" cy="254684"/>
          </a:xfrm>
        </p:grpSpPr>
        <p:sp>
          <p:nvSpPr>
            <p:cNvPr id="10136" name="Google Shape;10136;p36"/>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7" name="Google Shape;10137;p36"/>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8" name="Google Shape;10138;p36"/>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9" name="Google Shape;10139;p36"/>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0" name="Google Shape;10140;p36"/>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1" name="Google Shape;10141;p36"/>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42" name="Google Shape;10142;p36"/>
          <p:cNvGrpSpPr/>
          <p:nvPr/>
        </p:nvGrpSpPr>
        <p:grpSpPr>
          <a:xfrm>
            <a:off x="5776798" y="3409778"/>
            <a:ext cx="346379" cy="264518"/>
            <a:chOff x="5776798" y="3409778"/>
            <a:chExt cx="346379" cy="264518"/>
          </a:xfrm>
        </p:grpSpPr>
        <p:sp>
          <p:nvSpPr>
            <p:cNvPr id="10143" name="Google Shape;10143;p36"/>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4" name="Google Shape;10144;p36"/>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5" name="Google Shape;10145;p36"/>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6" name="Google Shape;10146;p36"/>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7" name="Google Shape;10147;p36"/>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8" name="Google Shape;10148;p36"/>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49" name="Google Shape;10149;p36"/>
          <p:cNvGrpSpPr/>
          <p:nvPr/>
        </p:nvGrpSpPr>
        <p:grpSpPr>
          <a:xfrm>
            <a:off x="7108015" y="3396505"/>
            <a:ext cx="344883" cy="290299"/>
            <a:chOff x="7108015" y="3396505"/>
            <a:chExt cx="344883" cy="290299"/>
          </a:xfrm>
        </p:grpSpPr>
        <p:sp>
          <p:nvSpPr>
            <p:cNvPr id="10150" name="Google Shape;10150;p36"/>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1" name="Google Shape;10151;p36"/>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2" name="Google Shape;10152;p36"/>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3" name="Google Shape;10153;p36"/>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54" name="Google Shape;10154;p36"/>
          <p:cNvGrpSpPr/>
          <p:nvPr/>
        </p:nvGrpSpPr>
        <p:grpSpPr>
          <a:xfrm>
            <a:off x="7551754" y="3390808"/>
            <a:ext cx="344883" cy="301311"/>
            <a:chOff x="7551754" y="3390808"/>
            <a:chExt cx="344883" cy="301311"/>
          </a:xfrm>
        </p:grpSpPr>
        <p:sp>
          <p:nvSpPr>
            <p:cNvPr id="10155" name="Google Shape;10155;p36"/>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6" name="Google Shape;10156;p36"/>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7" name="Google Shape;10157;p36"/>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8" name="Google Shape;10158;p36"/>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9" name="Google Shape;10159;p36"/>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0" name="Google Shape;10160;p36"/>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1" name="Google Shape;10161;p36"/>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2" name="Google Shape;10162;p36"/>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3" name="Google Shape;10163;p36"/>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4" name="Google Shape;10164;p36"/>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5" name="Google Shape;10165;p36"/>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66" name="Google Shape;10166;p36"/>
          <p:cNvGrpSpPr/>
          <p:nvPr/>
        </p:nvGrpSpPr>
        <p:grpSpPr>
          <a:xfrm>
            <a:off x="6707084" y="3387403"/>
            <a:ext cx="261145" cy="308504"/>
            <a:chOff x="6707084" y="3387403"/>
            <a:chExt cx="261145" cy="308504"/>
          </a:xfrm>
        </p:grpSpPr>
        <p:sp>
          <p:nvSpPr>
            <p:cNvPr id="10167" name="Google Shape;10167;p36"/>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8" name="Google Shape;10168;p36"/>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9" name="Google Shape;10169;p36"/>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0" name="Google Shape;10170;p36"/>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71" name="Google Shape;10171;p36"/>
          <p:cNvGrpSpPr/>
          <p:nvPr/>
        </p:nvGrpSpPr>
        <p:grpSpPr>
          <a:xfrm>
            <a:off x="848978" y="4297637"/>
            <a:ext cx="377824" cy="324418"/>
            <a:chOff x="848978" y="4297637"/>
            <a:chExt cx="377824" cy="324418"/>
          </a:xfrm>
        </p:grpSpPr>
        <p:sp>
          <p:nvSpPr>
            <p:cNvPr id="10172" name="Google Shape;10172;p36"/>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3" name="Google Shape;10173;p36"/>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74" name="Google Shape;10174;p36"/>
          <p:cNvGrpSpPr/>
          <p:nvPr/>
        </p:nvGrpSpPr>
        <p:grpSpPr>
          <a:xfrm>
            <a:off x="1754279" y="4286593"/>
            <a:ext cx="351439" cy="345965"/>
            <a:chOff x="1754279" y="4286593"/>
            <a:chExt cx="351439" cy="345965"/>
          </a:xfrm>
        </p:grpSpPr>
        <p:sp>
          <p:nvSpPr>
            <p:cNvPr id="10175" name="Google Shape;10175;p36"/>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6" name="Google Shape;10176;p36"/>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7" name="Google Shape;10177;p36"/>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8" name="Google Shape;10178;p36"/>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9" name="Google Shape;10179;p36"/>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80" name="Google Shape;10180;p36"/>
          <p:cNvGrpSpPr/>
          <p:nvPr/>
        </p:nvGrpSpPr>
        <p:grpSpPr>
          <a:xfrm>
            <a:off x="3996113" y="4291176"/>
            <a:ext cx="336512" cy="335048"/>
            <a:chOff x="3996113" y="4291176"/>
            <a:chExt cx="336512" cy="335048"/>
          </a:xfrm>
        </p:grpSpPr>
        <p:sp>
          <p:nvSpPr>
            <p:cNvPr id="10181" name="Google Shape;10181;p36"/>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2" name="Google Shape;10182;p36"/>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3" name="Google Shape;10183;p36"/>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84" name="Google Shape;10184;p36"/>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85" name="Google Shape;10185;p36"/>
          <p:cNvGrpSpPr/>
          <p:nvPr/>
        </p:nvGrpSpPr>
        <p:grpSpPr>
          <a:xfrm>
            <a:off x="2179081" y="4285511"/>
            <a:ext cx="397525" cy="348670"/>
            <a:chOff x="2179081" y="4285511"/>
            <a:chExt cx="397525" cy="348670"/>
          </a:xfrm>
        </p:grpSpPr>
        <p:sp>
          <p:nvSpPr>
            <p:cNvPr id="10186" name="Google Shape;10186;p36"/>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7" name="Google Shape;10187;p36"/>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88" name="Google Shape;10188;p36"/>
          <p:cNvGrpSpPr/>
          <p:nvPr/>
        </p:nvGrpSpPr>
        <p:grpSpPr>
          <a:xfrm>
            <a:off x="3584201" y="4294996"/>
            <a:ext cx="267574" cy="329415"/>
            <a:chOff x="3584201" y="4294996"/>
            <a:chExt cx="267574" cy="329415"/>
          </a:xfrm>
        </p:grpSpPr>
        <p:sp>
          <p:nvSpPr>
            <p:cNvPr id="10189" name="Google Shape;10189;p36"/>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0" name="Google Shape;10190;p36"/>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1" name="Google Shape;10191;p36"/>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2" name="Google Shape;10192;p36"/>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93" name="Google Shape;10193;p36"/>
          <p:cNvGrpSpPr/>
          <p:nvPr/>
        </p:nvGrpSpPr>
        <p:grpSpPr>
          <a:xfrm>
            <a:off x="3082855" y="4295728"/>
            <a:ext cx="375946" cy="327823"/>
            <a:chOff x="3082855" y="4295728"/>
            <a:chExt cx="375946" cy="327823"/>
          </a:xfrm>
        </p:grpSpPr>
        <p:sp>
          <p:nvSpPr>
            <p:cNvPr id="10194" name="Google Shape;10194;p36"/>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5" name="Google Shape;10195;p36"/>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6" name="Google Shape;10196;p36"/>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7" name="Google Shape;10197;p36"/>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8" name="Google Shape;10198;p36"/>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9" name="Google Shape;10199;p36"/>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0" name="Google Shape;10200;p36"/>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1" name="Google Shape;10201;p36"/>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2" name="Google Shape;10202;p36"/>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3" name="Google Shape;10203;p36"/>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4" name="Google Shape;10204;p36"/>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05" name="Google Shape;10205;p36"/>
          <p:cNvGrpSpPr/>
          <p:nvPr/>
        </p:nvGrpSpPr>
        <p:grpSpPr>
          <a:xfrm>
            <a:off x="2749016" y="4291176"/>
            <a:ext cx="150831" cy="336926"/>
            <a:chOff x="2749016" y="4291176"/>
            <a:chExt cx="150831" cy="336926"/>
          </a:xfrm>
        </p:grpSpPr>
        <p:sp>
          <p:nvSpPr>
            <p:cNvPr id="10206" name="Google Shape;10206;p36"/>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7" name="Google Shape;10207;p36"/>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8" name="Google Shape;10208;p36"/>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9" name="Google Shape;10209;p36"/>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10" name="Google Shape;10210;p36"/>
          <p:cNvGrpSpPr/>
          <p:nvPr/>
        </p:nvGrpSpPr>
        <p:grpSpPr>
          <a:xfrm>
            <a:off x="7127716" y="4279432"/>
            <a:ext cx="248254" cy="361942"/>
            <a:chOff x="7127716" y="4279432"/>
            <a:chExt cx="248254" cy="361942"/>
          </a:xfrm>
        </p:grpSpPr>
        <p:sp>
          <p:nvSpPr>
            <p:cNvPr id="10211" name="Google Shape;10211;p36"/>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2" name="Google Shape;10212;p36"/>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3" name="Google Shape;10213;p36"/>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4" name="Google Shape;10214;p36"/>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5" name="Google Shape;10215;p36"/>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6" name="Google Shape;10216;p36"/>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7" name="Google Shape;10217;p36"/>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8" name="Google Shape;10218;p36"/>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9" name="Google Shape;10219;p36"/>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20" name="Google Shape;10220;p36"/>
          <p:cNvGrpSpPr/>
          <p:nvPr/>
        </p:nvGrpSpPr>
        <p:grpSpPr>
          <a:xfrm>
            <a:off x="7565408" y="4279432"/>
            <a:ext cx="248254" cy="361942"/>
            <a:chOff x="7565408" y="4279432"/>
            <a:chExt cx="248254" cy="361942"/>
          </a:xfrm>
        </p:grpSpPr>
        <p:sp>
          <p:nvSpPr>
            <p:cNvPr id="10221" name="Google Shape;10221;p36"/>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2" name="Google Shape;10222;p36"/>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3" name="Google Shape;10223;p36"/>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4" name="Google Shape;10224;p36"/>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5" name="Google Shape;10225;p36"/>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6" name="Google Shape;10226;p36"/>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7" name="Google Shape;10227;p36"/>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8" name="Google Shape;10228;p36"/>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29" name="Google Shape;10229;p36"/>
          <p:cNvGrpSpPr/>
          <p:nvPr/>
        </p:nvGrpSpPr>
        <p:grpSpPr>
          <a:xfrm>
            <a:off x="6264109" y="4279432"/>
            <a:ext cx="225498" cy="361560"/>
            <a:chOff x="6264109" y="4279432"/>
            <a:chExt cx="225498" cy="361560"/>
          </a:xfrm>
        </p:grpSpPr>
        <p:sp>
          <p:nvSpPr>
            <p:cNvPr id="10230" name="Google Shape;10230;p36"/>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1" name="Google Shape;10231;p36"/>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32" name="Google Shape;10232;p36"/>
          <p:cNvGrpSpPr/>
          <p:nvPr/>
        </p:nvGrpSpPr>
        <p:grpSpPr>
          <a:xfrm>
            <a:off x="7929578" y="4284365"/>
            <a:ext cx="395266" cy="351312"/>
            <a:chOff x="7929578" y="4284365"/>
            <a:chExt cx="395266" cy="351312"/>
          </a:xfrm>
        </p:grpSpPr>
        <p:sp>
          <p:nvSpPr>
            <p:cNvPr id="10233" name="Google Shape;10233;p36"/>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4" name="Google Shape;10234;p36"/>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5" name="Google Shape;10235;p36"/>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6" name="Google Shape;10236;p36"/>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37" name="Google Shape;10237;p36"/>
          <p:cNvGrpSpPr/>
          <p:nvPr/>
        </p:nvGrpSpPr>
        <p:grpSpPr>
          <a:xfrm>
            <a:off x="6595502" y="4323777"/>
            <a:ext cx="426315" cy="332826"/>
            <a:chOff x="6639652" y="4323777"/>
            <a:chExt cx="426315" cy="332826"/>
          </a:xfrm>
        </p:grpSpPr>
        <p:sp>
          <p:nvSpPr>
            <p:cNvPr id="10238" name="Google Shape;10238;p36"/>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9" name="Google Shape;10239;p36"/>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0" name="Google Shape;10240;p36"/>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1" name="Google Shape;10241;p36"/>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2" name="Google Shape;10242;p36"/>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3" name="Google Shape;10243;p36"/>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4" name="Google Shape;10244;p36"/>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5" name="Google Shape;10245;p36"/>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6" name="Google Shape;10246;p36"/>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7" name="Google Shape;10247;p36"/>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48" name="Google Shape;10248;p36"/>
          <p:cNvGrpSpPr/>
          <p:nvPr/>
        </p:nvGrpSpPr>
        <p:grpSpPr>
          <a:xfrm>
            <a:off x="5357662" y="4297637"/>
            <a:ext cx="287275" cy="326296"/>
            <a:chOff x="5357662" y="4297637"/>
            <a:chExt cx="287275" cy="326296"/>
          </a:xfrm>
        </p:grpSpPr>
        <p:sp>
          <p:nvSpPr>
            <p:cNvPr id="10249" name="Google Shape;10249;p36"/>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0" name="Google Shape;10250;p36"/>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1" name="Google Shape;10251;p36"/>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2" name="Google Shape;10252;p36"/>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3" name="Google Shape;10253;p36"/>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54" name="Google Shape;10254;p36"/>
          <p:cNvGrpSpPr/>
          <p:nvPr/>
        </p:nvGrpSpPr>
        <p:grpSpPr>
          <a:xfrm>
            <a:off x="5774124" y="4294550"/>
            <a:ext cx="331611" cy="331674"/>
            <a:chOff x="5774124" y="4294550"/>
            <a:chExt cx="331611" cy="331674"/>
          </a:xfrm>
        </p:grpSpPr>
        <p:sp>
          <p:nvSpPr>
            <p:cNvPr id="10255" name="Google Shape;10255;p36"/>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6" name="Google Shape;10256;p36"/>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57" name="Google Shape;10257;p36"/>
          <p:cNvGrpSpPr/>
          <p:nvPr/>
        </p:nvGrpSpPr>
        <p:grpSpPr>
          <a:xfrm>
            <a:off x="4890434" y="4287389"/>
            <a:ext cx="345997" cy="346029"/>
            <a:chOff x="4890434" y="4287389"/>
            <a:chExt cx="345997" cy="346029"/>
          </a:xfrm>
        </p:grpSpPr>
        <p:sp>
          <p:nvSpPr>
            <p:cNvPr id="10258" name="Google Shape;10258;p36"/>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9" name="Google Shape;10259;p36"/>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0" name="Google Shape;10260;p36"/>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1" name="Google Shape;10261;p36"/>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2" name="Google Shape;10262;p36"/>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3" name="Google Shape;10263;p36"/>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4" name="Google Shape;10264;p36"/>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65" name="Google Shape;10265;p36"/>
          <p:cNvGrpSpPr/>
          <p:nvPr/>
        </p:nvGrpSpPr>
        <p:grpSpPr>
          <a:xfrm>
            <a:off x="2165809" y="3811059"/>
            <a:ext cx="422542" cy="342973"/>
            <a:chOff x="2165809" y="3811059"/>
            <a:chExt cx="422542" cy="342973"/>
          </a:xfrm>
        </p:grpSpPr>
        <p:sp>
          <p:nvSpPr>
            <p:cNvPr id="10266" name="Google Shape;10266;p36"/>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7" name="Google Shape;10267;p36"/>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8" name="Google Shape;10268;p36"/>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9" name="Google Shape;10269;p36"/>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0" name="Google Shape;10270;p36"/>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1" name="Google Shape;10271;p36"/>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2" name="Google Shape;10272;p36"/>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3" name="Google Shape;10273;p36"/>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4" name="Google Shape;10274;p36"/>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5" name="Google Shape;10275;p36"/>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6" name="Google Shape;10276;p36"/>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7" name="Google Shape;10277;p36"/>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8" name="Google Shape;10278;p36"/>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9" name="Google Shape;10279;p36"/>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0" name="Google Shape;10280;p36"/>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1" name="Google Shape;10281;p36"/>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2" name="Google Shape;10282;p36"/>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3" name="Google Shape;10283;p36"/>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84" name="Google Shape;10284;p36"/>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85" name="Google Shape;10285;p36"/>
          <p:cNvGrpSpPr/>
          <p:nvPr/>
        </p:nvGrpSpPr>
        <p:grpSpPr>
          <a:xfrm>
            <a:off x="903530" y="3806125"/>
            <a:ext cx="264550" cy="353222"/>
            <a:chOff x="903530" y="3806125"/>
            <a:chExt cx="264550" cy="353222"/>
          </a:xfrm>
        </p:grpSpPr>
        <p:sp>
          <p:nvSpPr>
            <p:cNvPr id="10286" name="Google Shape;10286;p36"/>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7" name="Google Shape;10287;p36"/>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8" name="Google Shape;10288;p36"/>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9" name="Google Shape;10289;p36"/>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90" name="Google Shape;10290;p36"/>
          <p:cNvGrpSpPr/>
          <p:nvPr/>
        </p:nvGrpSpPr>
        <p:grpSpPr>
          <a:xfrm>
            <a:off x="2611458" y="3816374"/>
            <a:ext cx="426329" cy="332375"/>
            <a:chOff x="2611458" y="3816374"/>
            <a:chExt cx="426329" cy="332375"/>
          </a:xfrm>
        </p:grpSpPr>
        <p:sp>
          <p:nvSpPr>
            <p:cNvPr id="10291" name="Google Shape;10291;p36"/>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2" name="Google Shape;10292;p36"/>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3" name="Google Shape;10293;p36"/>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4" name="Google Shape;10294;p36"/>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5" name="Google Shape;10295;p36"/>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6" name="Google Shape;10296;p36"/>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7" name="Google Shape;10297;p36"/>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8" name="Google Shape;10298;p36"/>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9" name="Google Shape;10299;p36"/>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0" name="Google Shape;10300;p36"/>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01" name="Google Shape;10301;p36"/>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02" name="Google Shape;10302;p36"/>
          <p:cNvGrpSpPr/>
          <p:nvPr/>
        </p:nvGrpSpPr>
        <p:grpSpPr>
          <a:xfrm>
            <a:off x="4019984" y="3805393"/>
            <a:ext cx="293704" cy="353954"/>
            <a:chOff x="4019984" y="3805393"/>
            <a:chExt cx="293704" cy="353954"/>
          </a:xfrm>
        </p:grpSpPr>
        <p:sp>
          <p:nvSpPr>
            <p:cNvPr id="10303" name="Google Shape;10303;p36"/>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4" name="Google Shape;10304;p36"/>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05" name="Google Shape;10305;p36"/>
          <p:cNvGrpSpPr/>
          <p:nvPr/>
        </p:nvGrpSpPr>
        <p:grpSpPr>
          <a:xfrm>
            <a:off x="8006505" y="3390044"/>
            <a:ext cx="323654" cy="303189"/>
            <a:chOff x="8006505" y="3390044"/>
            <a:chExt cx="323654" cy="303189"/>
          </a:xfrm>
        </p:grpSpPr>
        <p:sp>
          <p:nvSpPr>
            <p:cNvPr id="10306" name="Google Shape;10306;p36"/>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7" name="Google Shape;10307;p36"/>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8" name="Google Shape;10308;p36"/>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9" name="Google Shape;10309;p36"/>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0" name="Google Shape;10310;p36"/>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1" name="Google Shape;10311;p36"/>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12" name="Google Shape;10312;p36"/>
          <p:cNvGrpSpPr/>
          <p:nvPr/>
        </p:nvGrpSpPr>
        <p:grpSpPr>
          <a:xfrm>
            <a:off x="1299146" y="3806507"/>
            <a:ext cx="367989" cy="351312"/>
            <a:chOff x="1299146" y="3806507"/>
            <a:chExt cx="367989" cy="351312"/>
          </a:xfrm>
        </p:grpSpPr>
        <p:sp>
          <p:nvSpPr>
            <p:cNvPr id="10313" name="Google Shape;10313;p36"/>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4" name="Google Shape;10314;p36"/>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15" name="Google Shape;10315;p36"/>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16" name="Google Shape;10316;p36"/>
          <p:cNvGrpSpPr/>
          <p:nvPr/>
        </p:nvGrpSpPr>
        <p:grpSpPr>
          <a:xfrm>
            <a:off x="3095745" y="3805393"/>
            <a:ext cx="352840" cy="354718"/>
            <a:chOff x="3095745" y="3805393"/>
            <a:chExt cx="352840" cy="354718"/>
          </a:xfrm>
        </p:grpSpPr>
        <p:sp>
          <p:nvSpPr>
            <p:cNvPr id="10317" name="Google Shape;10317;p36"/>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8" name="Google Shape;10318;p36"/>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9" name="Google Shape;10319;p36"/>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0" name="Google Shape;10320;p36"/>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1" name="Google Shape;10321;p36"/>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2" name="Google Shape;10322;p36"/>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23" name="Google Shape;10323;p36"/>
          <p:cNvGrpSpPr/>
          <p:nvPr/>
        </p:nvGrpSpPr>
        <p:grpSpPr>
          <a:xfrm>
            <a:off x="7550258" y="3832670"/>
            <a:ext cx="371395" cy="301279"/>
            <a:chOff x="7550258" y="3832670"/>
            <a:chExt cx="371395" cy="301279"/>
          </a:xfrm>
        </p:grpSpPr>
        <p:sp>
          <p:nvSpPr>
            <p:cNvPr id="10324" name="Google Shape;10324;p36"/>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5" name="Google Shape;10325;p36"/>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6" name="Google Shape;10326;p36"/>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7" name="Google Shape;10327;p36"/>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8" name="Google Shape;10328;p36"/>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9" name="Google Shape;10329;p36"/>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0" name="Google Shape;10330;p36"/>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1" name="Google Shape;10331;p36"/>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2" name="Google Shape;10332;p36"/>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3" name="Google Shape;10333;p36"/>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4" name="Google Shape;10334;p36"/>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5" name="Google Shape;10335;p36"/>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6" name="Google Shape;10336;p36"/>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7" name="Google Shape;10337;p36"/>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8" name="Google Shape;10338;p36"/>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9" name="Google Shape;10339;p36"/>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0" name="Google Shape;10340;p36"/>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1" name="Google Shape;10341;p36"/>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42" name="Google Shape;10342;p36"/>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43" name="Google Shape;10343;p36"/>
          <p:cNvGrpSpPr/>
          <p:nvPr/>
        </p:nvGrpSpPr>
        <p:grpSpPr>
          <a:xfrm>
            <a:off x="6659725" y="3808035"/>
            <a:ext cx="367607" cy="350549"/>
            <a:chOff x="6659725" y="3808035"/>
            <a:chExt cx="367607" cy="350549"/>
          </a:xfrm>
        </p:grpSpPr>
        <p:sp>
          <p:nvSpPr>
            <p:cNvPr id="10344" name="Google Shape;10344;p36"/>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5" name="Google Shape;10345;p36"/>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46" name="Google Shape;10346;p36"/>
          <p:cNvGrpSpPr/>
          <p:nvPr/>
        </p:nvGrpSpPr>
        <p:grpSpPr>
          <a:xfrm>
            <a:off x="6219391" y="3816756"/>
            <a:ext cx="356627" cy="334252"/>
            <a:chOff x="6219391" y="3816756"/>
            <a:chExt cx="356627" cy="334252"/>
          </a:xfrm>
        </p:grpSpPr>
        <p:sp>
          <p:nvSpPr>
            <p:cNvPr id="10347" name="Google Shape;10347;p36"/>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8" name="Google Shape;10348;p36"/>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9" name="Google Shape;10349;p36"/>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0" name="Google Shape;10350;p36"/>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51" name="Google Shape;10351;p36"/>
          <p:cNvGrpSpPr/>
          <p:nvPr/>
        </p:nvGrpSpPr>
        <p:grpSpPr>
          <a:xfrm>
            <a:off x="5778676" y="3826972"/>
            <a:ext cx="349052" cy="313056"/>
            <a:chOff x="5778676" y="3826972"/>
            <a:chExt cx="349052" cy="313056"/>
          </a:xfrm>
        </p:grpSpPr>
        <p:sp>
          <p:nvSpPr>
            <p:cNvPr id="10352" name="Google Shape;10352;p36"/>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3" name="Google Shape;10353;p36"/>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4" name="Google Shape;10354;p36"/>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5" name="Google Shape;10355;p36"/>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6" name="Google Shape;10356;p36"/>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57" name="Google Shape;10357;p36"/>
          <p:cNvGrpSpPr/>
          <p:nvPr/>
        </p:nvGrpSpPr>
        <p:grpSpPr>
          <a:xfrm>
            <a:off x="5355784" y="3834547"/>
            <a:ext cx="299019" cy="297905"/>
            <a:chOff x="5355784" y="3834547"/>
            <a:chExt cx="299019" cy="297905"/>
          </a:xfrm>
        </p:grpSpPr>
        <p:sp>
          <p:nvSpPr>
            <p:cNvPr id="10358" name="Google Shape;10358;p36"/>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9" name="Google Shape;10359;p36"/>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0" name="Google Shape;10360;p36"/>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1" name="Google Shape;10361;p36"/>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62" name="Google Shape;10362;p36"/>
          <p:cNvGrpSpPr/>
          <p:nvPr/>
        </p:nvGrpSpPr>
        <p:grpSpPr>
          <a:xfrm>
            <a:off x="8036455" y="3807271"/>
            <a:ext cx="292177" cy="353986"/>
            <a:chOff x="8036455" y="3807271"/>
            <a:chExt cx="292177" cy="353986"/>
          </a:xfrm>
        </p:grpSpPr>
        <p:sp>
          <p:nvSpPr>
            <p:cNvPr id="10363" name="Google Shape;10363;p36"/>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4" name="Google Shape;10364;p36"/>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65" name="Google Shape;10365;p36"/>
          <p:cNvGrpSpPr/>
          <p:nvPr/>
        </p:nvGrpSpPr>
        <p:grpSpPr>
          <a:xfrm>
            <a:off x="4874902" y="3808799"/>
            <a:ext cx="345615" cy="350835"/>
            <a:chOff x="4874902" y="3808799"/>
            <a:chExt cx="345615" cy="350835"/>
          </a:xfrm>
        </p:grpSpPr>
        <p:sp>
          <p:nvSpPr>
            <p:cNvPr id="10366" name="Google Shape;10366;p36"/>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7" name="Google Shape;10367;p36"/>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8" name="Google Shape;10368;p36"/>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9" name="Google Shape;10369;p36"/>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0" name="Google Shape;10370;p36"/>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1" name="Google Shape;10371;p36"/>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2" name="Google Shape;10372;p36"/>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3" name="Google Shape;10373;p36"/>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4" name="Google Shape;10374;p36"/>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5" name="Google Shape;10375;p36"/>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6" name="Google Shape;10376;p36"/>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7" name="Google Shape;10377;p36"/>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8" name="Google Shape;10378;p36"/>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9" name="Google Shape;10379;p36"/>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0" name="Google Shape;10380;p36"/>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1" name="Google Shape;10381;p36"/>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2" name="Google Shape;10382;p36"/>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86" name="Shape 10386"/>
        <p:cNvGrpSpPr/>
        <p:nvPr/>
      </p:nvGrpSpPr>
      <p:grpSpPr>
        <a:xfrm>
          <a:off x="0" y="0"/>
          <a:ext cx="0" cy="0"/>
          <a:chOff x="0" y="0"/>
          <a:chExt cx="0" cy="0"/>
        </a:xfrm>
      </p:grpSpPr>
      <p:sp>
        <p:nvSpPr>
          <p:cNvPr id="10387" name="Google Shape;10387;p37"/>
          <p:cNvSpPr txBox="1"/>
          <p:nvPr>
            <p:ph idx="4294967295" type="title"/>
          </p:nvPr>
        </p:nvSpPr>
        <p:spPr>
          <a:xfrm>
            <a:off x="849675" y="943800"/>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88" name="Google Shape;10388;p37"/>
          <p:cNvSpPr txBox="1"/>
          <p:nvPr>
            <p:ph idx="4294967295" type="title"/>
          </p:nvPr>
        </p:nvSpPr>
        <p:spPr>
          <a:xfrm>
            <a:off x="4858400" y="943800"/>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389" name="Google Shape;10389;p37"/>
          <p:cNvGrpSpPr/>
          <p:nvPr/>
        </p:nvGrpSpPr>
        <p:grpSpPr>
          <a:xfrm>
            <a:off x="2704005" y="4258781"/>
            <a:ext cx="342143" cy="362704"/>
            <a:chOff x="2704005" y="4258781"/>
            <a:chExt cx="342143" cy="362704"/>
          </a:xfrm>
        </p:grpSpPr>
        <p:sp>
          <p:nvSpPr>
            <p:cNvPr id="10390" name="Google Shape;10390;p37"/>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1" name="Google Shape;10391;p37"/>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2" name="Google Shape;10392;p37"/>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3" name="Google Shape;10393;p37"/>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4" name="Google Shape;10394;p37"/>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5" name="Google Shape;10395;p37"/>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6" name="Google Shape;10396;p37"/>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97" name="Google Shape;10397;p37"/>
          <p:cNvGrpSpPr/>
          <p:nvPr/>
        </p:nvGrpSpPr>
        <p:grpSpPr>
          <a:xfrm>
            <a:off x="2157462" y="4258496"/>
            <a:ext cx="347434" cy="363369"/>
            <a:chOff x="2157462" y="4258496"/>
            <a:chExt cx="347434" cy="363369"/>
          </a:xfrm>
        </p:grpSpPr>
        <p:sp>
          <p:nvSpPr>
            <p:cNvPr id="10398" name="Google Shape;10398;p37"/>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9" name="Google Shape;10399;p37"/>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0" name="Google Shape;10400;p37"/>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01" name="Google Shape;10401;p37"/>
          <p:cNvGrpSpPr/>
          <p:nvPr/>
        </p:nvGrpSpPr>
        <p:grpSpPr>
          <a:xfrm>
            <a:off x="4010963" y="3763781"/>
            <a:ext cx="343665" cy="363212"/>
            <a:chOff x="4010963" y="3763781"/>
            <a:chExt cx="343665" cy="363212"/>
          </a:xfrm>
        </p:grpSpPr>
        <p:sp>
          <p:nvSpPr>
            <p:cNvPr id="10402" name="Google Shape;10402;p37"/>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3" name="Google Shape;10403;p37"/>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4" name="Google Shape;10404;p37"/>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5" name="Google Shape;10405;p37"/>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6" name="Google Shape;10406;p37"/>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07" name="Google Shape;10407;p37"/>
          <p:cNvGrpSpPr/>
          <p:nvPr/>
        </p:nvGrpSpPr>
        <p:grpSpPr>
          <a:xfrm>
            <a:off x="2214042" y="3810509"/>
            <a:ext cx="368153" cy="311193"/>
            <a:chOff x="2214042" y="3810509"/>
            <a:chExt cx="368153" cy="311193"/>
          </a:xfrm>
        </p:grpSpPr>
        <p:sp>
          <p:nvSpPr>
            <p:cNvPr id="10408" name="Google Shape;10408;p37"/>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9" name="Google Shape;10409;p37"/>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10" name="Google Shape;10410;p37"/>
          <p:cNvGrpSpPr/>
          <p:nvPr/>
        </p:nvGrpSpPr>
        <p:grpSpPr>
          <a:xfrm>
            <a:off x="1768938" y="3782219"/>
            <a:ext cx="367805" cy="367773"/>
            <a:chOff x="1768938" y="3782219"/>
            <a:chExt cx="367805" cy="367773"/>
          </a:xfrm>
        </p:grpSpPr>
        <p:sp>
          <p:nvSpPr>
            <p:cNvPr id="10411" name="Google Shape;10411;p37"/>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2" name="Google Shape;10412;p37"/>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3" name="Google Shape;10413;p37"/>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4" name="Google Shape;10414;p37"/>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5" name="Google Shape;10415;p37"/>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16" name="Google Shape;10416;p37"/>
          <p:cNvGrpSpPr/>
          <p:nvPr/>
        </p:nvGrpSpPr>
        <p:grpSpPr>
          <a:xfrm>
            <a:off x="2681385" y="3798439"/>
            <a:ext cx="325544" cy="327413"/>
            <a:chOff x="2681385" y="3798439"/>
            <a:chExt cx="325544" cy="327413"/>
          </a:xfrm>
        </p:grpSpPr>
        <p:sp>
          <p:nvSpPr>
            <p:cNvPr id="10417" name="Google Shape;10417;p37"/>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8" name="Google Shape;10418;p37"/>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9" name="Google Shape;10419;p37"/>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0" name="Google Shape;10420;p37"/>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1" name="Google Shape;10421;p37"/>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2" name="Google Shape;10422;p37"/>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3" name="Google Shape;10423;p37"/>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24" name="Google Shape;10424;p37"/>
          <p:cNvGrpSpPr/>
          <p:nvPr/>
        </p:nvGrpSpPr>
        <p:grpSpPr>
          <a:xfrm>
            <a:off x="6243928" y="4263502"/>
            <a:ext cx="274254" cy="350824"/>
            <a:chOff x="6243928" y="4263502"/>
            <a:chExt cx="274254" cy="350824"/>
          </a:xfrm>
        </p:grpSpPr>
        <p:sp>
          <p:nvSpPr>
            <p:cNvPr id="10425" name="Google Shape;10425;p37"/>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6" name="Google Shape;10426;p37"/>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7" name="Google Shape;10427;p37"/>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8" name="Google Shape;10428;p37"/>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9" name="Google Shape;10429;p37"/>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0" name="Google Shape;10430;p37"/>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1" name="Google Shape;10431;p37"/>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2" name="Google Shape;10432;p37"/>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33" name="Google Shape;10433;p37"/>
          <p:cNvGrpSpPr/>
          <p:nvPr/>
        </p:nvGrpSpPr>
        <p:grpSpPr>
          <a:xfrm>
            <a:off x="3560600" y="3763338"/>
            <a:ext cx="352345" cy="363655"/>
            <a:chOff x="3560600" y="3763338"/>
            <a:chExt cx="352345" cy="363655"/>
          </a:xfrm>
        </p:grpSpPr>
        <p:sp>
          <p:nvSpPr>
            <p:cNvPr id="10434" name="Google Shape;10434;p37"/>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5" name="Google Shape;10435;p37"/>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6" name="Google Shape;10436;p37"/>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37" name="Google Shape;10437;p37"/>
          <p:cNvGrpSpPr/>
          <p:nvPr/>
        </p:nvGrpSpPr>
        <p:grpSpPr>
          <a:xfrm>
            <a:off x="5790556" y="4261252"/>
            <a:ext cx="279513" cy="356084"/>
            <a:chOff x="5790556" y="4261252"/>
            <a:chExt cx="279513" cy="356084"/>
          </a:xfrm>
        </p:grpSpPr>
        <p:sp>
          <p:nvSpPr>
            <p:cNvPr id="10438" name="Google Shape;10438;p37"/>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9" name="Google Shape;10439;p37"/>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0" name="Google Shape;10440;p37"/>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1" name="Google Shape;10441;p37"/>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2" name="Google Shape;10442;p37"/>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3" name="Google Shape;10443;p37"/>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4" name="Google Shape;10444;p37"/>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45" name="Google Shape;10445;p37"/>
          <p:cNvGrpSpPr/>
          <p:nvPr/>
        </p:nvGrpSpPr>
        <p:grpSpPr>
          <a:xfrm>
            <a:off x="5341333" y="4261252"/>
            <a:ext cx="278752" cy="356463"/>
            <a:chOff x="5341333" y="4261252"/>
            <a:chExt cx="278752" cy="356463"/>
          </a:xfrm>
        </p:grpSpPr>
        <p:sp>
          <p:nvSpPr>
            <p:cNvPr id="10446" name="Google Shape;10446;p37"/>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7" name="Google Shape;10447;p37"/>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8" name="Google Shape;10448;p37"/>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9" name="Google Shape;10449;p37"/>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0" name="Google Shape;10450;p37"/>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1" name="Google Shape;10451;p37"/>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2" name="Google Shape;10452;p37"/>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53" name="Google Shape;10453;p37"/>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54" name="Google Shape;10454;p37"/>
          <p:cNvGrpSpPr/>
          <p:nvPr/>
        </p:nvGrpSpPr>
        <p:grpSpPr>
          <a:xfrm>
            <a:off x="3103646" y="3766076"/>
            <a:ext cx="360233" cy="362451"/>
            <a:chOff x="3107608" y="3763401"/>
            <a:chExt cx="360233" cy="362451"/>
          </a:xfrm>
        </p:grpSpPr>
        <p:sp>
          <p:nvSpPr>
            <p:cNvPr id="10455" name="Google Shape;10455;p37"/>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6" name="Google Shape;10456;p37"/>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7" name="Google Shape;10457;p37"/>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58" name="Google Shape;10458;p37"/>
          <p:cNvGrpSpPr/>
          <p:nvPr/>
        </p:nvGrpSpPr>
        <p:grpSpPr>
          <a:xfrm>
            <a:off x="889343" y="3801227"/>
            <a:ext cx="351585" cy="339705"/>
            <a:chOff x="889343" y="3801227"/>
            <a:chExt cx="351585" cy="339705"/>
          </a:xfrm>
        </p:grpSpPr>
        <p:sp>
          <p:nvSpPr>
            <p:cNvPr id="10459" name="Google Shape;10459;p37"/>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0" name="Google Shape;10460;p37"/>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1" name="Google Shape;10461;p37"/>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2" name="Google Shape;10462;p37"/>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3" name="Google Shape;10463;p37"/>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64" name="Google Shape;10464;p37"/>
          <p:cNvGrpSpPr/>
          <p:nvPr/>
        </p:nvGrpSpPr>
        <p:grpSpPr>
          <a:xfrm>
            <a:off x="4896609" y="4260872"/>
            <a:ext cx="278784" cy="355323"/>
            <a:chOff x="4896609" y="4260872"/>
            <a:chExt cx="278784" cy="355323"/>
          </a:xfrm>
        </p:grpSpPr>
        <p:sp>
          <p:nvSpPr>
            <p:cNvPr id="10465" name="Google Shape;10465;p37"/>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6" name="Google Shape;10466;p37"/>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7" name="Google Shape;10467;p37"/>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8" name="Google Shape;10468;p37"/>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9" name="Google Shape;10469;p37"/>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0" name="Google Shape;10470;p37"/>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71" name="Google Shape;10471;p37"/>
          <p:cNvGrpSpPr/>
          <p:nvPr/>
        </p:nvGrpSpPr>
        <p:grpSpPr>
          <a:xfrm>
            <a:off x="7598438" y="4266131"/>
            <a:ext cx="260283" cy="345914"/>
            <a:chOff x="7598438" y="4266131"/>
            <a:chExt cx="260283" cy="345914"/>
          </a:xfrm>
        </p:grpSpPr>
        <p:sp>
          <p:nvSpPr>
            <p:cNvPr id="10472" name="Google Shape;10472;p37"/>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3" name="Google Shape;10473;p37"/>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4" name="Google Shape;10474;p37"/>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5" name="Google Shape;10475;p37"/>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6" name="Google Shape;10476;p37"/>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7" name="Google Shape;10477;p37"/>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8" name="Google Shape;10478;p37"/>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79" name="Google Shape;10479;p37"/>
          <p:cNvGrpSpPr/>
          <p:nvPr/>
        </p:nvGrpSpPr>
        <p:grpSpPr>
          <a:xfrm>
            <a:off x="1767069" y="3360146"/>
            <a:ext cx="286324" cy="348164"/>
            <a:chOff x="1767069" y="3360146"/>
            <a:chExt cx="286324" cy="348164"/>
          </a:xfrm>
        </p:grpSpPr>
        <p:sp>
          <p:nvSpPr>
            <p:cNvPr id="10480" name="Google Shape;10480;p37"/>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1" name="Google Shape;10481;p37"/>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2" name="Google Shape;10482;p37"/>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3" name="Google Shape;10483;p37"/>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4" name="Google Shape;10484;p37"/>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5" name="Google Shape;10485;p37"/>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6" name="Google Shape;10486;p37"/>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87" name="Google Shape;10487;p37"/>
          <p:cNvGrpSpPr/>
          <p:nvPr/>
        </p:nvGrpSpPr>
        <p:grpSpPr>
          <a:xfrm>
            <a:off x="7149944" y="4266131"/>
            <a:ext cx="260283" cy="345914"/>
            <a:chOff x="7149944" y="4266131"/>
            <a:chExt cx="260283" cy="345914"/>
          </a:xfrm>
        </p:grpSpPr>
        <p:sp>
          <p:nvSpPr>
            <p:cNvPr id="10488" name="Google Shape;10488;p37"/>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9" name="Google Shape;10489;p37"/>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0" name="Google Shape;10490;p37"/>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1" name="Google Shape;10491;p37"/>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2" name="Google Shape;10492;p37"/>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3" name="Google Shape;10493;p37"/>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94" name="Google Shape;10494;p37"/>
          <p:cNvGrpSpPr/>
          <p:nvPr/>
        </p:nvGrpSpPr>
        <p:grpSpPr>
          <a:xfrm>
            <a:off x="6695051" y="4259351"/>
            <a:ext cx="270104" cy="360233"/>
            <a:chOff x="6695051" y="4259351"/>
            <a:chExt cx="270104" cy="360233"/>
          </a:xfrm>
        </p:grpSpPr>
        <p:sp>
          <p:nvSpPr>
            <p:cNvPr id="10495" name="Google Shape;10495;p37"/>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6" name="Google Shape;10496;p37"/>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7" name="Google Shape;10497;p37"/>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8" name="Google Shape;10498;p37"/>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99" name="Google Shape;10499;p37"/>
          <p:cNvGrpSpPr/>
          <p:nvPr/>
        </p:nvGrpSpPr>
        <p:grpSpPr>
          <a:xfrm>
            <a:off x="8047661" y="4257451"/>
            <a:ext cx="277263" cy="362514"/>
            <a:chOff x="8047661" y="4257451"/>
            <a:chExt cx="277263" cy="362514"/>
          </a:xfrm>
        </p:grpSpPr>
        <p:sp>
          <p:nvSpPr>
            <p:cNvPr id="10500" name="Google Shape;10500;p37"/>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1" name="Google Shape;10501;p37"/>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2" name="Google Shape;10502;p37"/>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3" name="Google Shape;10503;p37"/>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04" name="Google Shape;10504;p37"/>
          <p:cNvGrpSpPr/>
          <p:nvPr/>
        </p:nvGrpSpPr>
        <p:grpSpPr>
          <a:xfrm>
            <a:off x="6248078" y="3784468"/>
            <a:ext cx="277263" cy="356115"/>
            <a:chOff x="6248078" y="3784468"/>
            <a:chExt cx="277263" cy="356115"/>
          </a:xfrm>
        </p:grpSpPr>
        <p:sp>
          <p:nvSpPr>
            <p:cNvPr id="10505" name="Google Shape;10505;p37"/>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6" name="Google Shape;10506;p37"/>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7" name="Google Shape;10507;p37"/>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8" name="Google Shape;10508;p37"/>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9" name="Google Shape;10509;p37"/>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10" name="Google Shape;10510;p37"/>
          <p:cNvGrpSpPr/>
          <p:nvPr/>
        </p:nvGrpSpPr>
        <p:grpSpPr>
          <a:xfrm>
            <a:off x="5800725" y="3785989"/>
            <a:ext cx="277644" cy="354594"/>
            <a:chOff x="5800725" y="3785989"/>
            <a:chExt cx="277644" cy="354594"/>
          </a:xfrm>
        </p:grpSpPr>
        <p:sp>
          <p:nvSpPr>
            <p:cNvPr id="10511" name="Google Shape;10511;p37"/>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2" name="Google Shape;10512;p37"/>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3" name="Google Shape;10513;p37"/>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4" name="Google Shape;10514;p37"/>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5" name="Google Shape;10515;p37"/>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6" name="Google Shape;10516;p37"/>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7" name="Google Shape;10517;p37"/>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18" name="Google Shape;10518;p37"/>
          <p:cNvGrpSpPr/>
          <p:nvPr/>
        </p:nvGrpSpPr>
        <p:grpSpPr>
          <a:xfrm>
            <a:off x="2206122" y="3360748"/>
            <a:ext cx="308183" cy="347562"/>
            <a:chOff x="2206122" y="3360748"/>
            <a:chExt cx="308183" cy="347562"/>
          </a:xfrm>
        </p:grpSpPr>
        <p:sp>
          <p:nvSpPr>
            <p:cNvPr id="10519" name="Google Shape;10519;p37"/>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0" name="Google Shape;10520;p37"/>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1" name="Google Shape;10521;p37"/>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2" name="Google Shape;10522;p37"/>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3" name="Google Shape;10523;p37"/>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24" name="Google Shape;10524;p37"/>
          <p:cNvGrpSpPr/>
          <p:nvPr/>
        </p:nvGrpSpPr>
        <p:grpSpPr>
          <a:xfrm>
            <a:off x="5353403" y="3785609"/>
            <a:ext cx="277992" cy="354974"/>
            <a:chOff x="5353403" y="3785609"/>
            <a:chExt cx="277992" cy="354974"/>
          </a:xfrm>
        </p:grpSpPr>
        <p:sp>
          <p:nvSpPr>
            <p:cNvPr id="10525" name="Google Shape;10525;p37"/>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6" name="Google Shape;10526;p37"/>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7" name="Google Shape;10527;p37"/>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8" name="Google Shape;10528;p37"/>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9" name="Google Shape;10529;p37"/>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0" name="Google Shape;10530;p37"/>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31" name="Google Shape;10531;p37"/>
          <p:cNvGrpSpPr/>
          <p:nvPr/>
        </p:nvGrpSpPr>
        <p:grpSpPr>
          <a:xfrm>
            <a:off x="4896229" y="3785989"/>
            <a:ext cx="278784" cy="354594"/>
            <a:chOff x="4896229" y="3785989"/>
            <a:chExt cx="278784" cy="354594"/>
          </a:xfrm>
        </p:grpSpPr>
        <p:sp>
          <p:nvSpPr>
            <p:cNvPr id="10532" name="Google Shape;10532;p37"/>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3" name="Google Shape;10533;p37"/>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4" name="Google Shape;10534;p37"/>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5" name="Google Shape;10535;p37"/>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6" name="Google Shape;10536;p37"/>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7" name="Google Shape;10537;p37"/>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38" name="Google Shape;10538;p37"/>
          <p:cNvGrpSpPr/>
          <p:nvPr/>
        </p:nvGrpSpPr>
        <p:grpSpPr>
          <a:xfrm>
            <a:off x="7592387" y="3787858"/>
            <a:ext cx="273874" cy="351204"/>
            <a:chOff x="7592387" y="3787858"/>
            <a:chExt cx="273874" cy="351204"/>
          </a:xfrm>
        </p:grpSpPr>
        <p:sp>
          <p:nvSpPr>
            <p:cNvPr id="10539" name="Google Shape;10539;p37"/>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0" name="Google Shape;10540;p37"/>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1" name="Google Shape;10541;p37"/>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2" name="Google Shape;10542;p37"/>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43" name="Google Shape;10543;p37"/>
          <p:cNvGrpSpPr/>
          <p:nvPr/>
        </p:nvGrpSpPr>
        <p:grpSpPr>
          <a:xfrm>
            <a:off x="7145794" y="3787858"/>
            <a:ext cx="274254" cy="350444"/>
            <a:chOff x="7145794" y="3787858"/>
            <a:chExt cx="274254" cy="350444"/>
          </a:xfrm>
        </p:grpSpPr>
        <p:sp>
          <p:nvSpPr>
            <p:cNvPr id="10544" name="Google Shape;10544;p37"/>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5" name="Google Shape;10545;p37"/>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6" name="Google Shape;10546;p37"/>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7" name="Google Shape;10547;p37"/>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8" name="Google Shape;10548;p37"/>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9" name="Google Shape;10549;p37"/>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50" name="Google Shape;10550;p37"/>
          <p:cNvGrpSpPr/>
          <p:nvPr/>
        </p:nvGrpSpPr>
        <p:grpSpPr>
          <a:xfrm>
            <a:off x="8054060" y="3787098"/>
            <a:ext cx="266334" cy="353834"/>
            <a:chOff x="8054060" y="3787098"/>
            <a:chExt cx="266334" cy="353834"/>
          </a:xfrm>
        </p:grpSpPr>
        <p:sp>
          <p:nvSpPr>
            <p:cNvPr id="10551" name="Google Shape;10551;p37"/>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2" name="Google Shape;10552;p37"/>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3" name="Google Shape;10553;p37"/>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4" name="Google Shape;10554;p37"/>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55" name="Google Shape;10555;p37"/>
          <p:cNvGrpSpPr/>
          <p:nvPr/>
        </p:nvGrpSpPr>
        <p:grpSpPr>
          <a:xfrm>
            <a:off x="6702211" y="3782599"/>
            <a:ext cx="270104" cy="361754"/>
            <a:chOff x="6702211" y="3782599"/>
            <a:chExt cx="270104" cy="361754"/>
          </a:xfrm>
        </p:grpSpPr>
        <p:sp>
          <p:nvSpPr>
            <p:cNvPr id="10556" name="Google Shape;10556;p37"/>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7" name="Google Shape;10557;p37"/>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8" name="Google Shape;10558;p37"/>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9" name="Google Shape;10559;p37"/>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0" name="Google Shape;10560;p37"/>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61" name="Google Shape;10561;p37"/>
          <p:cNvGrpSpPr/>
          <p:nvPr/>
        </p:nvGrpSpPr>
        <p:grpSpPr>
          <a:xfrm>
            <a:off x="3516886" y="3438727"/>
            <a:ext cx="391854" cy="269922"/>
            <a:chOff x="3516850" y="3406526"/>
            <a:chExt cx="369674" cy="254644"/>
          </a:xfrm>
        </p:grpSpPr>
        <p:sp>
          <p:nvSpPr>
            <p:cNvPr id="10562" name="Google Shape;10562;p37"/>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3" name="Google Shape;10563;p37"/>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4" name="Google Shape;10564;p37"/>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5" name="Google Shape;10565;p37"/>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66" name="Google Shape;10566;p37"/>
          <p:cNvGrpSpPr/>
          <p:nvPr/>
        </p:nvGrpSpPr>
        <p:grpSpPr>
          <a:xfrm>
            <a:off x="1310655" y="3360527"/>
            <a:ext cx="306314" cy="347402"/>
            <a:chOff x="1310655" y="3360527"/>
            <a:chExt cx="306314" cy="347402"/>
          </a:xfrm>
        </p:grpSpPr>
        <p:sp>
          <p:nvSpPr>
            <p:cNvPr id="10567" name="Google Shape;10567;p37"/>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8" name="Google Shape;10568;p37"/>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9" name="Google Shape;10569;p37"/>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0" name="Google Shape;10570;p37"/>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1" name="Google Shape;10571;p37"/>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72" name="Google Shape;10572;p37"/>
          <p:cNvGrpSpPr/>
          <p:nvPr/>
        </p:nvGrpSpPr>
        <p:grpSpPr>
          <a:xfrm>
            <a:off x="3119678" y="3360146"/>
            <a:ext cx="269343" cy="348543"/>
            <a:chOff x="3119678" y="3360146"/>
            <a:chExt cx="269343" cy="348543"/>
          </a:xfrm>
        </p:grpSpPr>
        <p:sp>
          <p:nvSpPr>
            <p:cNvPr id="10573" name="Google Shape;10573;p37"/>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4" name="Google Shape;10574;p37"/>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5" name="Google Shape;10575;p37"/>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6" name="Google Shape;10576;p37"/>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7" name="Google Shape;10577;p37"/>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8" name="Google Shape;10578;p37"/>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9" name="Google Shape;10579;p37"/>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80" name="Google Shape;10580;p37"/>
          <p:cNvGrpSpPr/>
          <p:nvPr/>
        </p:nvGrpSpPr>
        <p:grpSpPr>
          <a:xfrm>
            <a:off x="3967213" y="3356947"/>
            <a:ext cx="368185" cy="354753"/>
            <a:chOff x="3967213" y="3356947"/>
            <a:chExt cx="368185" cy="354753"/>
          </a:xfrm>
        </p:grpSpPr>
        <p:sp>
          <p:nvSpPr>
            <p:cNvPr id="10581" name="Google Shape;10581;p37"/>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2" name="Google Shape;10582;p37"/>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3" name="Google Shape;10583;p37"/>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4" name="Google Shape;10584;p37"/>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5" name="Google Shape;10585;p37"/>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86" name="Google Shape;10586;p37"/>
          <p:cNvGrpSpPr/>
          <p:nvPr/>
        </p:nvGrpSpPr>
        <p:grpSpPr>
          <a:xfrm>
            <a:off x="871254" y="3360146"/>
            <a:ext cx="285183" cy="347023"/>
            <a:chOff x="871254" y="3360146"/>
            <a:chExt cx="285183" cy="347023"/>
          </a:xfrm>
        </p:grpSpPr>
        <p:sp>
          <p:nvSpPr>
            <p:cNvPr id="10587" name="Google Shape;10587;p37"/>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8" name="Google Shape;10588;p37"/>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9" name="Google Shape;10589;p37"/>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0" name="Google Shape;10590;p37"/>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91" name="Google Shape;10591;p37"/>
          <p:cNvGrpSpPr/>
          <p:nvPr/>
        </p:nvGrpSpPr>
        <p:grpSpPr>
          <a:xfrm>
            <a:off x="2665165" y="3360146"/>
            <a:ext cx="281794" cy="349685"/>
            <a:chOff x="2665165" y="3360146"/>
            <a:chExt cx="281794" cy="349685"/>
          </a:xfrm>
        </p:grpSpPr>
        <p:sp>
          <p:nvSpPr>
            <p:cNvPr id="10592" name="Google Shape;10592;p37"/>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3" name="Google Shape;10593;p37"/>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4" name="Google Shape;10594;p37"/>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5" name="Google Shape;10595;p37"/>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6" name="Google Shape;10596;p37"/>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97" name="Google Shape;10597;p37"/>
          <p:cNvGrpSpPr/>
          <p:nvPr/>
        </p:nvGrpSpPr>
        <p:grpSpPr>
          <a:xfrm>
            <a:off x="7156344" y="3347696"/>
            <a:ext cx="264465" cy="353074"/>
            <a:chOff x="7156344" y="3347696"/>
            <a:chExt cx="264465" cy="353074"/>
          </a:xfrm>
        </p:grpSpPr>
        <p:sp>
          <p:nvSpPr>
            <p:cNvPr id="10598" name="Google Shape;10598;p37"/>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9" name="Google Shape;10599;p37"/>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0" name="Google Shape;10600;p37"/>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1" name="Google Shape;10601;p37"/>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2" name="Google Shape;10602;p37"/>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03" name="Google Shape;10603;p37"/>
          <p:cNvGrpSpPr/>
          <p:nvPr/>
        </p:nvGrpSpPr>
        <p:grpSpPr>
          <a:xfrm>
            <a:off x="6703732" y="3346936"/>
            <a:ext cx="264813" cy="352693"/>
            <a:chOff x="6703732" y="3346936"/>
            <a:chExt cx="264813" cy="352693"/>
          </a:xfrm>
        </p:grpSpPr>
        <p:sp>
          <p:nvSpPr>
            <p:cNvPr id="10604" name="Google Shape;10604;p37"/>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5" name="Google Shape;10605;p37"/>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6" name="Google Shape;10606;p37"/>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7" name="Google Shape;10607;p37"/>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8" name="Google Shape;10608;p37"/>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09" name="Google Shape;10609;p37"/>
          <p:cNvGrpSpPr/>
          <p:nvPr/>
        </p:nvGrpSpPr>
        <p:grpSpPr>
          <a:xfrm>
            <a:off x="6252228" y="3346936"/>
            <a:ext cx="265193" cy="352693"/>
            <a:chOff x="6252228" y="3346936"/>
            <a:chExt cx="265193" cy="352693"/>
          </a:xfrm>
        </p:grpSpPr>
        <p:sp>
          <p:nvSpPr>
            <p:cNvPr id="10610" name="Google Shape;10610;p37"/>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1" name="Google Shape;10611;p37"/>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2" name="Google Shape;10612;p37"/>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13" name="Google Shape;10613;p37"/>
          <p:cNvGrpSpPr/>
          <p:nvPr/>
        </p:nvGrpSpPr>
        <p:grpSpPr>
          <a:xfrm>
            <a:off x="5801105" y="3347696"/>
            <a:ext cx="264813" cy="351933"/>
            <a:chOff x="5801105" y="3347696"/>
            <a:chExt cx="264813" cy="351933"/>
          </a:xfrm>
        </p:grpSpPr>
        <p:sp>
          <p:nvSpPr>
            <p:cNvPr id="10614" name="Google Shape;10614;p37"/>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5" name="Google Shape;10615;p37"/>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6" name="Google Shape;10616;p37"/>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7" name="Google Shape;10617;p37"/>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18" name="Google Shape;10618;p37"/>
          <p:cNvGrpSpPr/>
          <p:nvPr/>
        </p:nvGrpSpPr>
        <p:grpSpPr>
          <a:xfrm>
            <a:off x="5349253" y="3346936"/>
            <a:ext cx="265922" cy="352693"/>
            <a:chOff x="5349253" y="3346936"/>
            <a:chExt cx="265922" cy="352693"/>
          </a:xfrm>
        </p:grpSpPr>
        <p:sp>
          <p:nvSpPr>
            <p:cNvPr id="10619" name="Google Shape;10619;p37"/>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0" name="Google Shape;10620;p37"/>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1" name="Google Shape;10621;p37"/>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2" name="Google Shape;10622;p37"/>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3" name="Google Shape;10623;p37"/>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4" name="Google Shape;10624;p37"/>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25" name="Google Shape;10625;p37"/>
          <p:cNvGrpSpPr/>
          <p:nvPr/>
        </p:nvGrpSpPr>
        <p:grpSpPr>
          <a:xfrm>
            <a:off x="4907159" y="3346936"/>
            <a:ext cx="264845" cy="354214"/>
            <a:chOff x="4907159" y="3346936"/>
            <a:chExt cx="264845" cy="354214"/>
          </a:xfrm>
        </p:grpSpPr>
        <p:sp>
          <p:nvSpPr>
            <p:cNvPr id="10626" name="Google Shape;10626;p37"/>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7" name="Google Shape;10627;p37"/>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28" name="Google Shape;10628;p37"/>
          <p:cNvGrpSpPr/>
          <p:nvPr/>
        </p:nvGrpSpPr>
        <p:grpSpPr>
          <a:xfrm>
            <a:off x="8048421" y="3334486"/>
            <a:ext cx="276503" cy="369674"/>
            <a:chOff x="8048421" y="3334486"/>
            <a:chExt cx="276503" cy="369674"/>
          </a:xfrm>
        </p:grpSpPr>
        <p:sp>
          <p:nvSpPr>
            <p:cNvPr id="10629" name="Google Shape;10629;p37"/>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0" name="Google Shape;10630;p37"/>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1" name="Google Shape;10631;p37"/>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2" name="Google Shape;10632;p37"/>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3" name="Google Shape;10633;p37"/>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4" name="Google Shape;10634;p37"/>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35" name="Google Shape;10635;p37"/>
          <p:cNvGrpSpPr/>
          <p:nvPr/>
        </p:nvGrpSpPr>
        <p:grpSpPr>
          <a:xfrm>
            <a:off x="7575787" y="3329955"/>
            <a:ext cx="295384" cy="376834"/>
            <a:chOff x="7575787" y="3329955"/>
            <a:chExt cx="295384" cy="376834"/>
          </a:xfrm>
        </p:grpSpPr>
        <p:sp>
          <p:nvSpPr>
            <p:cNvPr id="10636" name="Google Shape;10636;p37"/>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7" name="Google Shape;10637;p37"/>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8" name="Google Shape;10638;p37"/>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9" name="Google Shape;10639;p37"/>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0" name="Google Shape;10640;p37"/>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1" name="Google Shape;10641;p37"/>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42" name="Google Shape;10642;p37"/>
          <p:cNvGrpSpPr/>
          <p:nvPr/>
        </p:nvGrpSpPr>
        <p:grpSpPr>
          <a:xfrm>
            <a:off x="864062" y="2884503"/>
            <a:ext cx="264084" cy="347783"/>
            <a:chOff x="864062" y="2884503"/>
            <a:chExt cx="264084" cy="347783"/>
          </a:xfrm>
        </p:grpSpPr>
        <p:sp>
          <p:nvSpPr>
            <p:cNvPr id="10643" name="Google Shape;10643;p37"/>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4" name="Google Shape;10644;p37"/>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5" name="Google Shape;10645;p37"/>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6" name="Google Shape;10646;p37"/>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7" name="Google Shape;10647;p37"/>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8" name="Google Shape;10648;p37"/>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9" name="Google Shape;10649;p37"/>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0" name="Google Shape;10650;p37"/>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1" name="Google Shape;10651;p37"/>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2" name="Google Shape;10652;p37"/>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53" name="Google Shape;10653;p37"/>
          <p:cNvGrpSpPr/>
          <p:nvPr/>
        </p:nvGrpSpPr>
        <p:grpSpPr>
          <a:xfrm>
            <a:off x="3978523" y="2884661"/>
            <a:ext cx="348955" cy="346516"/>
            <a:chOff x="3978523" y="2884661"/>
            <a:chExt cx="348955" cy="346516"/>
          </a:xfrm>
        </p:grpSpPr>
        <p:sp>
          <p:nvSpPr>
            <p:cNvPr id="10654" name="Google Shape;10654;p37"/>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5" name="Google Shape;10655;p37"/>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6" name="Google Shape;10656;p37"/>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7" name="Google Shape;10657;p37"/>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8" name="Google Shape;10658;p37"/>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9" name="Google Shape;10659;p37"/>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0" name="Google Shape;10660;p37"/>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1" name="Google Shape;10661;p37"/>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62" name="Google Shape;10662;p37"/>
          <p:cNvGrpSpPr/>
          <p:nvPr/>
        </p:nvGrpSpPr>
        <p:grpSpPr>
          <a:xfrm>
            <a:off x="3527780" y="2885263"/>
            <a:ext cx="347435" cy="345534"/>
            <a:chOff x="3527780" y="2885263"/>
            <a:chExt cx="347435" cy="345534"/>
          </a:xfrm>
        </p:grpSpPr>
        <p:sp>
          <p:nvSpPr>
            <p:cNvPr id="10663" name="Google Shape;10663;p3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4" name="Google Shape;10664;p3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5" name="Google Shape;10665;p3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6" name="Google Shape;10666;p3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7" name="Google Shape;10667;p3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8" name="Google Shape;10668;p3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9" name="Google Shape;10669;p3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0" name="Google Shape;10670;p3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1" name="Google Shape;10671;p3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2" name="Google Shape;10672;p3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3" name="Google Shape;10673;p3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4" name="Google Shape;10674;p3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5" name="Google Shape;10675;p3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6" name="Google Shape;10676;p3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7" name="Google Shape;10677;p3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8" name="Google Shape;10678;p3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9" name="Google Shape;10679;p3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0" name="Google Shape;10680;p3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1" name="Google Shape;10681;p3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2" name="Google Shape;10682;p3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3" name="Google Shape;10683;p3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4" name="Google Shape;10684;p3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5" name="Google Shape;10685;p3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86" name="Google Shape;10686;p37"/>
          <p:cNvGrpSpPr/>
          <p:nvPr/>
        </p:nvGrpSpPr>
        <p:grpSpPr>
          <a:xfrm>
            <a:off x="2239671" y="2884503"/>
            <a:ext cx="218054" cy="348544"/>
            <a:chOff x="2239671" y="2884503"/>
            <a:chExt cx="218054" cy="348544"/>
          </a:xfrm>
        </p:grpSpPr>
        <p:sp>
          <p:nvSpPr>
            <p:cNvPr id="10687" name="Google Shape;10687;p37"/>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8" name="Google Shape;10688;p37"/>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9" name="Google Shape;10689;p37"/>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0" name="Google Shape;10690;p37"/>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1" name="Google Shape;10691;p37"/>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92" name="Google Shape;10692;p37"/>
          <p:cNvGrpSpPr/>
          <p:nvPr/>
        </p:nvGrpSpPr>
        <p:grpSpPr>
          <a:xfrm>
            <a:off x="2691555" y="2884503"/>
            <a:ext cx="215044" cy="348924"/>
            <a:chOff x="2691555" y="2884503"/>
            <a:chExt cx="215044" cy="348924"/>
          </a:xfrm>
        </p:grpSpPr>
        <p:sp>
          <p:nvSpPr>
            <p:cNvPr id="10693" name="Google Shape;10693;p37"/>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4" name="Google Shape;10694;p37"/>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5" name="Google Shape;10695;p37"/>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96" name="Google Shape;10696;p37"/>
          <p:cNvGrpSpPr/>
          <p:nvPr/>
        </p:nvGrpSpPr>
        <p:grpSpPr>
          <a:xfrm>
            <a:off x="1770459" y="2884503"/>
            <a:ext cx="254644" cy="348828"/>
            <a:chOff x="1770459" y="2884503"/>
            <a:chExt cx="254644" cy="348828"/>
          </a:xfrm>
        </p:grpSpPr>
        <p:sp>
          <p:nvSpPr>
            <p:cNvPr id="10697" name="Google Shape;10697;p37"/>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8" name="Google Shape;10698;p37"/>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9" name="Google Shape;10699;p37"/>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0" name="Google Shape;10700;p37"/>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1" name="Google Shape;10701;p37"/>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2" name="Google Shape;10702;p37"/>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3" name="Google Shape;10703;p37"/>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4" name="Google Shape;10704;p37"/>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05" name="Google Shape;10705;p37"/>
          <p:cNvGrpSpPr/>
          <p:nvPr/>
        </p:nvGrpSpPr>
        <p:grpSpPr>
          <a:xfrm>
            <a:off x="1317466" y="2884883"/>
            <a:ext cx="258382" cy="348543"/>
            <a:chOff x="1317466" y="2884883"/>
            <a:chExt cx="258382" cy="348543"/>
          </a:xfrm>
        </p:grpSpPr>
        <p:sp>
          <p:nvSpPr>
            <p:cNvPr id="10706" name="Google Shape;10706;p37"/>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7" name="Google Shape;10707;p37"/>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8" name="Google Shape;10708;p37"/>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9" name="Google Shape;10709;p37"/>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0" name="Google Shape;10710;p37"/>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1" name="Google Shape;10711;p37"/>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2" name="Google Shape;10712;p37"/>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3" name="Google Shape;10713;p37"/>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14" name="Google Shape;10714;p37"/>
          <p:cNvGrpSpPr/>
          <p:nvPr/>
        </p:nvGrpSpPr>
        <p:grpSpPr>
          <a:xfrm>
            <a:off x="3121167" y="2884883"/>
            <a:ext cx="258414" cy="348543"/>
            <a:chOff x="3121167" y="2884883"/>
            <a:chExt cx="258414" cy="348543"/>
          </a:xfrm>
        </p:grpSpPr>
        <p:sp>
          <p:nvSpPr>
            <p:cNvPr id="10715" name="Google Shape;10715;p37"/>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6" name="Google Shape;10716;p37"/>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7" name="Google Shape;10717;p37"/>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8" name="Google Shape;10718;p37"/>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9" name="Google Shape;10719;p37"/>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0" name="Google Shape;10720;p37"/>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1" name="Google Shape;10721;p37"/>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2" name="Google Shape;10722;p37"/>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23" name="Google Shape;10723;p37"/>
          <p:cNvGrpSpPr/>
          <p:nvPr/>
        </p:nvGrpSpPr>
        <p:grpSpPr>
          <a:xfrm>
            <a:off x="4899999" y="2882095"/>
            <a:ext cx="271244" cy="346801"/>
            <a:chOff x="4899999" y="2882095"/>
            <a:chExt cx="271244" cy="346801"/>
          </a:xfrm>
        </p:grpSpPr>
        <p:sp>
          <p:nvSpPr>
            <p:cNvPr id="10724" name="Google Shape;10724;p37"/>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5" name="Google Shape;10725;p37"/>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6" name="Google Shape;10726;p37"/>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7" name="Google Shape;10727;p37"/>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8" name="Google Shape;10728;p37"/>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9" name="Google Shape;10729;p37"/>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0" name="Google Shape;10730;p37"/>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1" name="Google Shape;10731;p37"/>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2" name="Google Shape;10732;p37"/>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3" name="Google Shape;10733;p37"/>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34" name="Google Shape;10734;p37"/>
          <p:cNvGrpSpPr/>
          <p:nvPr/>
        </p:nvGrpSpPr>
        <p:grpSpPr>
          <a:xfrm>
            <a:off x="7162775" y="2881113"/>
            <a:ext cx="259523" cy="346294"/>
            <a:chOff x="7162775" y="2881113"/>
            <a:chExt cx="259523" cy="346294"/>
          </a:xfrm>
        </p:grpSpPr>
        <p:sp>
          <p:nvSpPr>
            <p:cNvPr id="10735" name="Google Shape;10735;p37"/>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6" name="Google Shape;10736;p37"/>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7" name="Google Shape;10737;p37"/>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8" name="Google Shape;10738;p37"/>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9" name="Google Shape;10739;p37"/>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0" name="Google Shape;10740;p37"/>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41" name="Google Shape;10741;p37"/>
          <p:cNvGrpSpPr/>
          <p:nvPr/>
        </p:nvGrpSpPr>
        <p:grpSpPr>
          <a:xfrm>
            <a:off x="6709751" y="2881842"/>
            <a:ext cx="261075" cy="347815"/>
            <a:chOff x="6709751" y="2881842"/>
            <a:chExt cx="261075" cy="347815"/>
          </a:xfrm>
        </p:grpSpPr>
        <p:sp>
          <p:nvSpPr>
            <p:cNvPr id="10742" name="Google Shape;10742;p37"/>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3" name="Google Shape;10743;p37"/>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4" name="Google Shape;10744;p37"/>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5" name="Google Shape;10745;p37"/>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6" name="Google Shape;10746;p37"/>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7" name="Google Shape;10747;p37"/>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48" name="Google Shape;10748;p37"/>
          <p:cNvGrpSpPr/>
          <p:nvPr/>
        </p:nvGrpSpPr>
        <p:grpSpPr>
          <a:xfrm>
            <a:off x="5807156" y="2881113"/>
            <a:ext cx="261043" cy="348163"/>
            <a:chOff x="5807156" y="2881113"/>
            <a:chExt cx="261043" cy="348163"/>
          </a:xfrm>
        </p:grpSpPr>
        <p:sp>
          <p:nvSpPr>
            <p:cNvPr id="10749" name="Google Shape;10749;p37"/>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0" name="Google Shape;10750;p37"/>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1" name="Google Shape;10751;p37"/>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2" name="Google Shape;10752;p37"/>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3" name="Google Shape;10753;p37"/>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54" name="Google Shape;10754;p37"/>
          <p:cNvGrpSpPr/>
          <p:nvPr/>
        </p:nvGrpSpPr>
        <p:grpSpPr>
          <a:xfrm>
            <a:off x="5355653" y="2881493"/>
            <a:ext cx="262184" cy="346643"/>
            <a:chOff x="5355653" y="2881493"/>
            <a:chExt cx="262184" cy="346643"/>
          </a:xfrm>
        </p:grpSpPr>
        <p:sp>
          <p:nvSpPr>
            <p:cNvPr id="10755" name="Google Shape;10755;p37"/>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6" name="Google Shape;10756;p37"/>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7" name="Google Shape;10757;p37"/>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8" name="Google Shape;10758;p37"/>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9" name="Google Shape;10759;p37"/>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60" name="Google Shape;10760;p37"/>
          <p:cNvGrpSpPr/>
          <p:nvPr/>
        </p:nvGrpSpPr>
        <p:grpSpPr>
          <a:xfrm>
            <a:off x="8055961" y="2881842"/>
            <a:ext cx="260283" cy="345914"/>
            <a:chOff x="8055961" y="2881842"/>
            <a:chExt cx="260283" cy="345914"/>
          </a:xfrm>
        </p:grpSpPr>
        <p:sp>
          <p:nvSpPr>
            <p:cNvPr id="10761" name="Google Shape;10761;p37"/>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2" name="Google Shape;10762;p37"/>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3" name="Google Shape;10763;p37"/>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4" name="Google Shape;10764;p37"/>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65" name="Google Shape;10765;p37"/>
          <p:cNvGrpSpPr/>
          <p:nvPr/>
        </p:nvGrpSpPr>
        <p:grpSpPr>
          <a:xfrm>
            <a:off x="7609368" y="2893912"/>
            <a:ext cx="264813" cy="353105"/>
            <a:chOff x="7609368" y="2893912"/>
            <a:chExt cx="264813" cy="353105"/>
          </a:xfrm>
        </p:grpSpPr>
        <p:sp>
          <p:nvSpPr>
            <p:cNvPr id="10766" name="Google Shape;10766;p37"/>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7" name="Google Shape;10767;p37"/>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8" name="Google Shape;10768;p37"/>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9" name="Google Shape;10769;p37"/>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0" name="Google Shape;10770;p37"/>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1" name="Google Shape;10771;p37"/>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72" name="Google Shape;10772;p37"/>
          <p:cNvGrpSpPr/>
          <p:nvPr/>
        </p:nvGrpSpPr>
        <p:grpSpPr>
          <a:xfrm>
            <a:off x="6248458" y="2869772"/>
            <a:ext cx="270864" cy="360645"/>
            <a:chOff x="6248458" y="2869772"/>
            <a:chExt cx="270864" cy="360645"/>
          </a:xfrm>
        </p:grpSpPr>
        <p:sp>
          <p:nvSpPr>
            <p:cNvPr id="10773" name="Google Shape;10773;p37"/>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4" name="Google Shape;10774;p37"/>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5" name="Google Shape;10775;p37"/>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6" name="Google Shape;10776;p37"/>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7" name="Google Shape;10777;p37"/>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78" name="Google Shape;10778;p37"/>
          <p:cNvGrpSpPr/>
          <p:nvPr/>
        </p:nvGrpSpPr>
        <p:grpSpPr>
          <a:xfrm>
            <a:off x="3075928" y="2445798"/>
            <a:ext cx="363243" cy="300675"/>
            <a:chOff x="3075928" y="2445798"/>
            <a:chExt cx="363243" cy="300675"/>
          </a:xfrm>
        </p:grpSpPr>
        <p:sp>
          <p:nvSpPr>
            <p:cNvPr id="10779" name="Google Shape;10779;p37"/>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0" name="Google Shape;10780;p37"/>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1" name="Google Shape;10781;p37"/>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2" name="Google Shape;10782;p37"/>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3" name="Google Shape;10783;p37"/>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4" name="Google Shape;10784;p37"/>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5" name="Google Shape;10785;p37"/>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6" name="Google Shape;10786;p37"/>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7" name="Google Shape;10787;p37"/>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8" name="Google Shape;10788;p37"/>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9" name="Google Shape;10789;p37"/>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90" name="Google Shape;10790;p37"/>
          <p:cNvGrpSpPr/>
          <p:nvPr/>
        </p:nvGrpSpPr>
        <p:grpSpPr>
          <a:xfrm>
            <a:off x="2633105" y="2431859"/>
            <a:ext cx="363243" cy="328585"/>
            <a:chOff x="2633105" y="2431859"/>
            <a:chExt cx="363243" cy="328585"/>
          </a:xfrm>
        </p:grpSpPr>
        <p:sp>
          <p:nvSpPr>
            <p:cNvPr id="10791" name="Google Shape;10791;p37"/>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2" name="Google Shape;10792;p37"/>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3" name="Google Shape;10793;p37"/>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4" name="Google Shape;10794;p37"/>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5" name="Google Shape;10795;p37"/>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6" name="Google Shape;10796;p37"/>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7" name="Google Shape;10797;p37"/>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8" name="Google Shape;10798;p37"/>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99" name="Google Shape;10799;p37"/>
          <p:cNvGrpSpPr/>
          <p:nvPr/>
        </p:nvGrpSpPr>
        <p:grpSpPr>
          <a:xfrm>
            <a:off x="2189142" y="2421310"/>
            <a:ext cx="365904" cy="350064"/>
            <a:chOff x="2189142" y="2421310"/>
            <a:chExt cx="365904" cy="350064"/>
          </a:xfrm>
        </p:grpSpPr>
        <p:sp>
          <p:nvSpPr>
            <p:cNvPr id="10800" name="Google Shape;10800;p37"/>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1" name="Google Shape;10801;p37"/>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2" name="Google Shape;10802;p37"/>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3" name="Google Shape;10803;p37"/>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4" name="Google Shape;10804;p37"/>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5" name="Google Shape;10805;p37"/>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6" name="Google Shape;10806;p37"/>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7" name="Google Shape;10807;p37"/>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8" name="Google Shape;10808;p37"/>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09" name="Google Shape;10809;p37"/>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10" name="Google Shape;10810;p37"/>
          <p:cNvGrpSpPr/>
          <p:nvPr/>
        </p:nvGrpSpPr>
        <p:grpSpPr>
          <a:xfrm>
            <a:off x="3961923" y="2486317"/>
            <a:ext cx="364415" cy="220936"/>
            <a:chOff x="3961923" y="2486317"/>
            <a:chExt cx="364415" cy="220936"/>
          </a:xfrm>
        </p:grpSpPr>
        <p:sp>
          <p:nvSpPr>
            <p:cNvPr id="10811" name="Google Shape;10811;p37"/>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2" name="Google Shape;10812;p37"/>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3" name="Google Shape;10813;p37"/>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4" name="Google Shape;10814;p37"/>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15" name="Google Shape;10815;p37"/>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16" name="Google Shape;10816;p37"/>
          <p:cNvGrpSpPr/>
          <p:nvPr/>
        </p:nvGrpSpPr>
        <p:grpSpPr>
          <a:xfrm>
            <a:off x="1303876" y="2419377"/>
            <a:ext cx="363275" cy="354626"/>
            <a:chOff x="1303876" y="2419377"/>
            <a:chExt cx="363275" cy="354626"/>
          </a:xfrm>
        </p:grpSpPr>
        <p:sp>
          <p:nvSpPr>
            <p:cNvPr id="10817" name="Google Shape;10817;p37"/>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8" name="Google Shape;10818;p37"/>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9" name="Google Shape;10819;p37"/>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0" name="Google Shape;10820;p37"/>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1" name="Google Shape;10821;p37"/>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2" name="Google Shape;10822;p37"/>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3" name="Google Shape;10823;p37"/>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4" name="Google Shape;10824;p37"/>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25" name="Google Shape;10825;p37"/>
          <p:cNvGrpSpPr/>
          <p:nvPr/>
        </p:nvGrpSpPr>
        <p:grpSpPr>
          <a:xfrm>
            <a:off x="861053" y="2414910"/>
            <a:ext cx="362134" cy="363623"/>
            <a:chOff x="861053" y="2414910"/>
            <a:chExt cx="362134" cy="363623"/>
          </a:xfrm>
        </p:grpSpPr>
        <p:sp>
          <p:nvSpPr>
            <p:cNvPr id="10826" name="Google Shape;10826;p37"/>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7" name="Google Shape;10827;p37"/>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8" name="Google Shape;10828;p37"/>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9" name="Google Shape;10829;p37"/>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0" name="Google Shape;10830;p37"/>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31" name="Google Shape;10831;p37"/>
          <p:cNvGrpSpPr/>
          <p:nvPr/>
        </p:nvGrpSpPr>
        <p:grpSpPr>
          <a:xfrm>
            <a:off x="7594288" y="2415259"/>
            <a:ext cx="279513" cy="355735"/>
            <a:chOff x="7594288" y="2415259"/>
            <a:chExt cx="279513" cy="355735"/>
          </a:xfrm>
        </p:grpSpPr>
        <p:sp>
          <p:nvSpPr>
            <p:cNvPr id="10832" name="Google Shape;10832;p37"/>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3" name="Google Shape;10833;p37"/>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4" name="Google Shape;10834;p37"/>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5" name="Google Shape;10835;p37"/>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6" name="Google Shape;10836;p37"/>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7" name="Google Shape;10837;p37"/>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38" name="Google Shape;10838;p37"/>
          <p:cNvGrpSpPr/>
          <p:nvPr/>
        </p:nvGrpSpPr>
        <p:grpSpPr>
          <a:xfrm>
            <a:off x="7145794" y="2415639"/>
            <a:ext cx="278784" cy="355735"/>
            <a:chOff x="7145794" y="2415639"/>
            <a:chExt cx="278784" cy="355735"/>
          </a:xfrm>
        </p:grpSpPr>
        <p:sp>
          <p:nvSpPr>
            <p:cNvPr id="10839" name="Google Shape;10839;p37"/>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0" name="Google Shape;10840;p37"/>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1" name="Google Shape;10841;p37"/>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2" name="Google Shape;10842;p37"/>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3" name="Google Shape;10843;p37"/>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4" name="Google Shape;10844;p37"/>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5" name="Google Shape;10845;p37"/>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6" name="Google Shape;10846;p37"/>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7" name="Google Shape;10847;p37"/>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8" name="Google Shape;10848;p37"/>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49" name="Google Shape;10849;p37"/>
          <p:cNvGrpSpPr/>
          <p:nvPr/>
        </p:nvGrpSpPr>
        <p:grpSpPr>
          <a:xfrm>
            <a:off x="6698441" y="2414530"/>
            <a:ext cx="277644" cy="357984"/>
            <a:chOff x="6698441" y="2414530"/>
            <a:chExt cx="277644" cy="357984"/>
          </a:xfrm>
        </p:grpSpPr>
        <p:sp>
          <p:nvSpPr>
            <p:cNvPr id="10850" name="Google Shape;10850;p37"/>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1" name="Google Shape;10851;p37"/>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2" name="Google Shape;10852;p37"/>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3" name="Google Shape;10853;p37"/>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4" name="Google Shape;10854;p37"/>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5" name="Google Shape;10855;p37"/>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56" name="Google Shape;10856;p37"/>
          <p:cNvGrpSpPr/>
          <p:nvPr/>
        </p:nvGrpSpPr>
        <p:grpSpPr>
          <a:xfrm>
            <a:off x="4897750" y="2415639"/>
            <a:ext cx="279513" cy="357255"/>
            <a:chOff x="4897750" y="2415639"/>
            <a:chExt cx="279513" cy="357255"/>
          </a:xfrm>
        </p:grpSpPr>
        <p:sp>
          <p:nvSpPr>
            <p:cNvPr id="10857" name="Google Shape;10857;p37"/>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8" name="Google Shape;10858;p37"/>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9" name="Google Shape;10859;p37"/>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0" name="Google Shape;10860;p37"/>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1" name="Google Shape;10861;p37"/>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2" name="Google Shape;10862;p37"/>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3" name="Google Shape;10863;p37"/>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4" name="Google Shape;10864;p37"/>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65" name="Google Shape;10865;p37"/>
          <p:cNvGrpSpPr/>
          <p:nvPr/>
        </p:nvGrpSpPr>
        <p:grpSpPr>
          <a:xfrm>
            <a:off x="5812066" y="2416019"/>
            <a:ext cx="264813" cy="353454"/>
            <a:chOff x="5812066" y="2416019"/>
            <a:chExt cx="264813" cy="353454"/>
          </a:xfrm>
        </p:grpSpPr>
        <p:sp>
          <p:nvSpPr>
            <p:cNvPr id="10866" name="Google Shape;10866;p37"/>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7" name="Google Shape;10867;p37"/>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8" name="Google Shape;10868;p37"/>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9" name="Google Shape;10869;p37"/>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0" name="Google Shape;10870;p37"/>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1" name="Google Shape;10871;p37"/>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2" name="Google Shape;10872;p37"/>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73" name="Google Shape;10873;p37"/>
          <p:cNvGrpSpPr/>
          <p:nvPr/>
        </p:nvGrpSpPr>
        <p:grpSpPr>
          <a:xfrm>
            <a:off x="8054820" y="2416399"/>
            <a:ext cx="264433" cy="353454"/>
            <a:chOff x="8054820" y="2416399"/>
            <a:chExt cx="264433" cy="353454"/>
          </a:xfrm>
        </p:grpSpPr>
        <p:sp>
          <p:nvSpPr>
            <p:cNvPr id="10874" name="Google Shape;10874;p37"/>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5" name="Google Shape;10875;p37"/>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6" name="Google Shape;10876;p37"/>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7" name="Google Shape;10877;p37"/>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8" name="Google Shape;10878;p37"/>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9" name="Google Shape;10879;p37"/>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80" name="Google Shape;10880;p37"/>
          <p:cNvGrpSpPr/>
          <p:nvPr/>
        </p:nvGrpSpPr>
        <p:grpSpPr>
          <a:xfrm>
            <a:off x="5356413" y="2413390"/>
            <a:ext cx="271212" cy="361374"/>
            <a:chOff x="5356413" y="2413390"/>
            <a:chExt cx="271212" cy="361374"/>
          </a:xfrm>
        </p:grpSpPr>
        <p:sp>
          <p:nvSpPr>
            <p:cNvPr id="10881" name="Google Shape;10881;p37"/>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2" name="Google Shape;10882;p37"/>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3" name="Google Shape;10883;p37"/>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4" name="Google Shape;10884;p37"/>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5" name="Google Shape;10885;p37"/>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86" name="Google Shape;10886;p37"/>
          <p:cNvGrpSpPr/>
          <p:nvPr/>
        </p:nvGrpSpPr>
        <p:grpSpPr>
          <a:xfrm>
            <a:off x="6255238" y="2412249"/>
            <a:ext cx="271244" cy="360994"/>
            <a:chOff x="6255238" y="2412249"/>
            <a:chExt cx="271244" cy="360994"/>
          </a:xfrm>
        </p:grpSpPr>
        <p:sp>
          <p:nvSpPr>
            <p:cNvPr id="10887" name="Google Shape;10887;p37"/>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8" name="Google Shape;10888;p37"/>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9" name="Google Shape;10889;p37"/>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0" name="Google Shape;10890;p37"/>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1" name="Google Shape;10891;p37"/>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2" name="Google Shape;10892;p37"/>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93" name="Google Shape;10893;p37"/>
          <p:cNvGrpSpPr/>
          <p:nvPr/>
        </p:nvGrpSpPr>
        <p:grpSpPr>
          <a:xfrm>
            <a:off x="2185372" y="1957799"/>
            <a:ext cx="366664" cy="366981"/>
            <a:chOff x="2185372" y="1957799"/>
            <a:chExt cx="366664" cy="366981"/>
          </a:xfrm>
        </p:grpSpPr>
        <p:sp>
          <p:nvSpPr>
            <p:cNvPr id="10894" name="Google Shape;10894;p37"/>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5" name="Google Shape;10895;p37"/>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6" name="Google Shape;10896;p37"/>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7" name="Google Shape;10897;p37"/>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8" name="Google Shape;10898;p37"/>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9" name="Google Shape;10899;p37"/>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0" name="Google Shape;10900;p37"/>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1" name="Google Shape;10901;p37"/>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02" name="Google Shape;10902;p37"/>
          <p:cNvGrpSpPr/>
          <p:nvPr/>
        </p:nvGrpSpPr>
        <p:grpSpPr>
          <a:xfrm>
            <a:off x="1737258" y="1988371"/>
            <a:ext cx="370815" cy="307359"/>
            <a:chOff x="1737258" y="1988371"/>
            <a:chExt cx="370815" cy="307359"/>
          </a:xfrm>
        </p:grpSpPr>
        <p:sp>
          <p:nvSpPr>
            <p:cNvPr id="10903" name="Google Shape;10903;p37"/>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4" name="Google Shape;10904;p37"/>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5" name="Google Shape;10905;p37"/>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6" name="Google Shape;10906;p37"/>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07" name="Google Shape;10907;p37"/>
          <p:cNvGrpSpPr/>
          <p:nvPr/>
        </p:nvGrpSpPr>
        <p:grpSpPr>
          <a:xfrm>
            <a:off x="848983" y="1989511"/>
            <a:ext cx="369293" cy="304350"/>
            <a:chOff x="848983" y="1989511"/>
            <a:chExt cx="369293" cy="304350"/>
          </a:xfrm>
        </p:grpSpPr>
        <p:sp>
          <p:nvSpPr>
            <p:cNvPr id="10908" name="Google Shape;10908;p37"/>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9" name="Google Shape;10909;p37"/>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0" name="Google Shape;10910;p37"/>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1" name="Google Shape;10911;p37"/>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2" name="Google Shape;10912;p37"/>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13" name="Google Shape;10913;p37"/>
          <p:cNvGrpSpPr/>
          <p:nvPr/>
        </p:nvGrpSpPr>
        <p:grpSpPr>
          <a:xfrm>
            <a:off x="3074027" y="1983777"/>
            <a:ext cx="380604" cy="313854"/>
            <a:chOff x="3074027" y="1983777"/>
            <a:chExt cx="380604" cy="313854"/>
          </a:xfrm>
        </p:grpSpPr>
        <p:sp>
          <p:nvSpPr>
            <p:cNvPr id="10914" name="Google Shape;10914;p37"/>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5" name="Google Shape;10915;p37"/>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6" name="Google Shape;10916;p37"/>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7" name="Google Shape;10917;p37"/>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8" name="Google Shape;10918;p37"/>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19" name="Google Shape;10919;p37"/>
          <p:cNvGrpSpPr/>
          <p:nvPr/>
        </p:nvGrpSpPr>
        <p:grpSpPr>
          <a:xfrm>
            <a:off x="3522521" y="1975857"/>
            <a:ext cx="367013" cy="331278"/>
            <a:chOff x="3522521" y="1975857"/>
            <a:chExt cx="367013" cy="331278"/>
          </a:xfrm>
        </p:grpSpPr>
        <p:sp>
          <p:nvSpPr>
            <p:cNvPr id="10920" name="Google Shape;10920;p37"/>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1" name="Google Shape;10921;p37"/>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2" name="Google Shape;10922;p37"/>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3" name="Google Shape;10923;p37"/>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4" name="Google Shape;10924;p37"/>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5" name="Google Shape;10925;p37"/>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6" name="Google Shape;10926;p37"/>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27" name="Google Shape;10927;p37"/>
          <p:cNvGrpSpPr/>
          <p:nvPr/>
        </p:nvGrpSpPr>
        <p:grpSpPr>
          <a:xfrm>
            <a:off x="2630824" y="1976966"/>
            <a:ext cx="368186" cy="330454"/>
            <a:chOff x="2630824" y="1976966"/>
            <a:chExt cx="368186" cy="330454"/>
          </a:xfrm>
        </p:grpSpPr>
        <p:sp>
          <p:nvSpPr>
            <p:cNvPr id="10928" name="Google Shape;10928;p37"/>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9" name="Google Shape;10929;p37"/>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0" name="Google Shape;10930;p37"/>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1" name="Google Shape;10931;p37"/>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2" name="Google Shape;10932;p37"/>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3" name="Google Shape;10933;p37"/>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4" name="Google Shape;10934;p37"/>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5" name="Google Shape;10935;p37"/>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36" name="Google Shape;10936;p37"/>
          <p:cNvGrpSpPr/>
          <p:nvPr/>
        </p:nvGrpSpPr>
        <p:grpSpPr>
          <a:xfrm>
            <a:off x="1293706" y="1966416"/>
            <a:ext cx="369294" cy="350444"/>
            <a:chOff x="1293706" y="1966416"/>
            <a:chExt cx="369294" cy="350444"/>
          </a:xfrm>
        </p:grpSpPr>
        <p:sp>
          <p:nvSpPr>
            <p:cNvPr id="10937" name="Google Shape;10937;p37"/>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8" name="Google Shape;10938;p37"/>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9" name="Google Shape;10939;p37"/>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0" name="Google Shape;10940;p37"/>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1" name="Google Shape;10941;p37"/>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2" name="Google Shape;10942;p37"/>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3" name="Google Shape;10943;p37"/>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4" name="Google Shape;10944;p37"/>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45" name="Google Shape;10945;p37"/>
          <p:cNvGrpSpPr/>
          <p:nvPr/>
        </p:nvGrpSpPr>
        <p:grpSpPr>
          <a:xfrm>
            <a:off x="3967213" y="1975477"/>
            <a:ext cx="368185" cy="331816"/>
            <a:chOff x="3967213" y="1975477"/>
            <a:chExt cx="368185" cy="331816"/>
          </a:xfrm>
        </p:grpSpPr>
        <p:sp>
          <p:nvSpPr>
            <p:cNvPr id="10946" name="Google Shape;10946;p37"/>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7" name="Google Shape;10947;p37"/>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8" name="Google Shape;10948;p37"/>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49" name="Google Shape;10949;p37"/>
          <p:cNvGrpSpPr/>
          <p:nvPr/>
        </p:nvGrpSpPr>
        <p:grpSpPr>
          <a:xfrm>
            <a:off x="8047661" y="1969046"/>
            <a:ext cx="279132" cy="356875"/>
            <a:chOff x="8047661" y="1969046"/>
            <a:chExt cx="279132" cy="356875"/>
          </a:xfrm>
        </p:grpSpPr>
        <p:sp>
          <p:nvSpPr>
            <p:cNvPr id="10950" name="Google Shape;10950;p37"/>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1" name="Google Shape;10951;p37"/>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2" name="Google Shape;10952;p37"/>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3" name="Google Shape;10953;p37"/>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54" name="Google Shape;10954;p37"/>
          <p:cNvGrpSpPr/>
          <p:nvPr/>
        </p:nvGrpSpPr>
        <p:grpSpPr>
          <a:xfrm>
            <a:off x="7596157" y="1968159"/>
            <a:ext cx="279544" cy="358142"/>
            <a:chOff x="7596157" y="1968159"/>
            <a:chExt cx="279544" cy="358142"/>
          </a:xfrm>
        </p:grpSpPr>
        <p:sp>
          <p:nvSpPr>
            <p:cNvPr id="10955" name="Google Shape;10955;p37"/>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6" name="Google Shape;10956;p37"/>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7" name="Google Shape;10957;p37"/>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8" name="Google Shape;10958;p37"/>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9" name="Google Shape;10959;p37"/>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0" name="Google Shape;10960;p37"/>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61" name="Google Shape;10961;p37"/>
          <p:cNvGrpSpPr/>
          <p:nvPr/>
        </p:nvGrpSpPr>
        <p:grpSpPr>
          <a:xfrm>
            <a:off x="7147315" y="1969046"/>
            <a:ext cx="279513" cy="357635"/>
            <a:chOff x="7147315" y="1969046"/>
            <a:chExt cx="279513" cy="357635"/>
          </a:xfrm>
        </p:grpSpPr>
        <p:sp>
          <p:nvSpPr>
            <p:cNvPr id="10962" name="Google Shape;10962;p37"/>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3" name="Google Shape;10963;p37"/>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4" name="Google Shape;10964;p37"/>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5" name="Google Shape;10965;p37"/>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6" name="Google Shape;10966;p37"/>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7" name="Google Shape;10967;p37"/>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8" name="Google Shape;10968;p37"/>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69" name="Google Shape;10969;p37"/>
          <p:cNvGrpSpPr/>
          <p:nvPr/>
        </p:nvGrpSpPr>
        <p:grpSpPr>
          <a:xfrm>
            <a:off x="6697681" y="1968317"/>
            <a:ext cx="280305" cy="359093"/>
            <a:chOff x="6697681" y="1968317"/>
            <a:chExt cx="280305" cy="359093"/>
          </a:xfrm>
        </p:grpSpPr>
        <p:sp>
          <p:nvSpPr>
            <p:cNvPr id="10970" name="Google Shape;10970;p37"/>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1" name="Google Shape;10971;p37"/>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2" name="Google Shape;10972;p37"/>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3" name="Google Shape;10973;p37"/>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4" name="Google Shape;10974;p37"/>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5" name="Google Shape;10975;p37"/>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6" name="Google Shape;10976;p37"/>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77" name="Google Shape;10977;p37"/>
          <p:cNvGrpSpPr/>
          <p:nvPr/>
        </p:nvGrpSpPr>
        <p:grpSpPr>
          <a:xfrm>
            <a:off x="6248839" y="1967937"/>
            <a:ext cx="280273" cy="358745"/>
            <a:chOff x="6248839" y="1967937"/>
            <a:chExt cx="280273" cy="358745"/>
          </a:xfrm>
        </p:grpSpPr>
        <p:sp>
          <p:nvSpPr>
            <p:cNvPr id="10978" name="Google Shape;10978;p37"/>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9" name="Google Shape;10979;p37"/>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0" name="Google Shape;10980;p37"/>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1" name="Google Shape;10981;p37"/>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2" name="Google Shape;10982;p37"/>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3" name="Google Shape;10983;p37"/>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84" name="Google Shape;10984;p37"/>
          <p:cNvGrpSpPr/>
          <p:nvPr/>
        </p:nvGrpSpPr>
        <p:grpSpPr>
          <a:xfrm>
            <a:off x="5801485" y="1969046"/>
            <a:ext cx="279164" cy="357793"/>
            <a:chOff x="5801485" y="1969046"/>
            <a:chExt cx="279164" cy="357793"/>
          </a:xfrm>
        </p:grpSpPr>
        <p:sp>
          <p:nvSpPr>
            <p:cNvPr id="10985" name="Google Shape;10985;p37"/>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6" name="Google Shape;10986;p37"/>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7" name="Google Shape;10987;p37"/>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8" name="Google Shape;10988;p37"/>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9" name="Google Shape;10989;p37"/>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0" name="Google Shape;10990;p37"/>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1" name="Google Shape;10991;p37"/>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2" name="Google Shape;10992;p37"/>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3" name="Google Shape;10993;p37"/>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4" name="Google Shape;10994;p37"/>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5" name="Google Shape;10995;p37"/>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6" name="Google Shape;10996;p37"/>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7" name="Google Shape;10997;p37"/>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98" name="Google Shape;10998;p37"/>
          <p:cNvGrpSpPr/>
          <p:nvPr/>
        </p:nvGrpSpPr>
        <p:grpSpPr>
          <a:xfrm>
            <a:off x="5352643" y="1969046"/>
            <a:ext cx="278404" cy="358364"/>
            <a:chOff x="5352643" y="1969046"/>
            <a:chExt cx="278404" cy="358364"/>
          </a:xfrm>
        </p:grpSpPr>
        <p:sp>
          <p:nvSpPr>
            <p:cNvPr id="10999" name="Google Shape;10999;p37"/>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0" name="Google Shape;11000;p37"/>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1" name="Google Shape;11001;p37"/>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2" name="Google Shape;11002;p37"/>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03" name="Google Shape;11003;p37"/>
          <p:cNvGrpSpPr/>
          <p:nvPr/>
        </p:nvGrpSpPr>
        <p:grpSpPr>
          <a:xfrm>
            <a:off x="4897750" y="1968317"/>
            <a:ext cx="279132" cy="358364"/>
            <a:chOff x="4897750" y="1968317"/>
            <a:chExt cx="279132" cy="358364"/>
          </a:xfrm>
        </p:grpSpPr>
        <p:sp>
          <p:nvSpPr>
            <p:cNvPr id="11004" name="Google Shape;11004;p37"/>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5" name="Google Shape;11005;p37"/>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6" name="Google Shape;11006;p37"/>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7" name="Google Shape;11007;p37"/>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8" name="Google Shape;11008;p37"/>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9" name="Google Shape;11009;p37"/>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0" name="Google Shape;11010;p37"/>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1" name="Google Shape;11011;p37"/>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2" name="Google Shape;11012;p37"/>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3" name="Google Shape;11013;p37"/>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4" name="Google Shape;11014;p37"/>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5" name="Google Shape;11015;p37"/>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6" name="Google Shape;11016;p37"/>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17" name="Google Shape;11017;p37"/>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18" name="Google Shape;11018;p37"/>
          <p:cNvGrpSpPr/>
          <p:nvPr/>
        </p:nvGrpSpPr>
        <p:grpSpPr>
          <a:xfrm>
            <a:off x="1767449" y="1513044"/>
            <a:ext cx="324403" cy="347783"/>
            <a:chOff x="1767449" y="1513044"/>
            <a:chExt cx="324403" cy="347783"/>
          </a:xfrm>
        </p:grpSpPr>
        <p:sp>
          <p:nvSpPr>
            <p:cNvPr id="11019" name="Google Shape;11019;p37"/>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0" name="Google Shape;11020;p37"/>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1" name="Google Shape;11021;p37"/>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2" name="Google Shape;11022;p37"/>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3" name="Google Shape;11023;p37"/>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4" name="Google Shape;11024;p37"/>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5" name="Google Shape;11025;p37"/>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6" name="Google Shape;11026;p37"/>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7" name="Google Shape;11027;p37"/>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28" name="Google Shape;11028;p37"/>
          <p:cNvGrpSpPr/>
          <p:nvPr/>
        </p:nvGrpSpPr>
        <p:grpSpPr>
          <a:xfrm>
            <a:off x="4007193" y="1512727"/>
            <a:ext cx="320633" cy="348100"/>
            <a:chOff x="4007193" y="1512727"/>
            <a:chExt cx="320633" cy="348100"/>
          </a:xfrm>
        </p:grpSpPr>
        <p:sp>
          <p:nvSpPr>
            <p:cNvPr id="11029" name="Google Shape;11029;p37"/>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0" name="Google Shape;11030;p37"/>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1" name="Google Shape;11031;p37"/>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2" name="Google Shape;11032;p37"/>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3" name="Google Shape;11033;p37"/>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34" name="Google Shape;11034;p37"/>
          <p:cNvGrpSpPr/>
          <p:nvPr/>
        </p:nvGrpSpPr>
        <p:grpSpPr>
          <a:xfrm>
            <a:off x="3530425" y="1508747"/>
            <a:ext cx="368175" cy="344594"/>
            <a:chOff x="3530425" y="1508747"/>
            <a:chExt cx="368175" cy="344594"/>
          </a:xfrm>
        </p:grpSpPr>
        <p:sp>
          <p:nvSpPr>
            <p:cNvPr id="11035" name="Google Shape;11035;p37"/>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6" name="Google Shape;11036;p37"/>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7" name="Google Shape;11037;p37"/>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8" name="Google Shape;11038;p37"/>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39" name="Google Shape;11039;p37"/>
          <p:cNvGrpSpPr/>
          <p:nvPr/>
        </p:nvGrpSpPr>
        <p:grpSpPr>
          <a:xfrm>
            <a:off x="3127598" y="1513234"/>
            <a:ext cx="289714" cy="347593"/>
            <a:chOff x="3127598" y="1513234"/>
            <a:chExt cx="289714" cy="347593"/>
          </a:xfrm>
        </p:grpSpPr>
        <p:sp>
          <p:nvSpPr>
            <p:cNvPr id="11040" name="Google Shape;11040;p37"/>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1" name="Google Shape;11041;p37"/>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2" name="Google Shape;11042;p37"/>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3" name="Google Shape;11043;p37"/>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4" name="Google Shape;11044;p37"/>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45" name="Google Shape;11045;p37"/>
          <p:cNvGrpSpPr/>
          <p:nvPr/>
        </p:nvGrpSpPr>
        <p:grpSpPr>
          <a:xfrm>
            <a:off x="2662884" y="1513044"/>
            <a:ext cx="322914" cy="348543"/>
            <a:chOff x="2662884" y="1513044"/>
            <a:chExt cx="322914" cy="348543"/>
          </a:xfrm>
        </p:grpSpPr>
        <p:sp>
          <p:nvSpPr>
            <p:cNvPr id="11046" name="Google Shape;11046;p37"/>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7" name="Google Shape;11047;p37"/>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8" name="Google Shape;11048;p37"/>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9" name="Google Shape;11049;p37"/>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0" name="Google Shape;11050;p37"/>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1" name="Google Shape;11051;p37"/>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2" name="Google Shape;11052;p37"/>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3" name="Google Shape;11053;p37"/>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4" name="Google Shape;11054;p37"/>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5" name="Google Shape;11055;p37"/>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56" name="Google Shape;11056;p37"/>
          <p:cNvGrpSpPr/>
          <p:nvPr/>
        </p:nvGrpSpPr>
        <p:grpSpPr>
          <a:xfrm>
            <a:off x="2232511" y="1512759"/>
            <a:ext cx="299534" cy="348068"/>
            <a:chOff x="2232511" y="1512759"/>
            <a:chExt cx="299534" cy="348068"/>
          </a:xfrm>
        </p:grpSpPr>
        <p:sp>
          <p:nvSpPr>
            <p:cNvPr id="11057" name="Google Shape;11057;p37"/>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8" name="Google Shape;11058;p37"/>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9" name="Google Shape;11059;p37"/>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0" name="Google Shape;11060;p37"/>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1" name="Google Shape;11061;p37"/>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2" name="Google Shape;11062;p37"/>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3" name="Google Shape;11063;p37"/>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4" name="Google Shape;11064;p37"/>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5" name="Google Shape;11065;p37"/>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6" name="Google Shape;11066;p37"/>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7" name="Google Shape;11067;p37"/>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68" name="Google Shape;11068;p37"/>
          <p:cNvGrpSpPr/>
          <p:nvPr/>
        </p:nvGrpSpPr>
        <p:grpSpPr>
          <a:xfrm>
            <a:off x="1331406" y="1513361"/>
            <a:ext cx="301783" cy="348606"/>
            <a:chOff x="1331406" y="1513361"/>
            <a:chExt cx="301783" cy="348606"/>
          </a:xfrm>
        </p:grpSpPr>
        <p:sp>
          <p:nvSpPr>
            <p:cNvPr id="11069" name="Google Shape;11069;p37"/>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0" name="Google Shape;11070;p37"/>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1" name="Google Shape;11071;p37"/>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2" name="Google Shape;11072;p37"/>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73" name="Google Shape;11073;p37"/>
          <p:cNvGrpSpPr/>
          <p:nvPr/>
        </p:nvGrpSpPr>
        <p:grpSpPr>
          <a:xfrm>
            <a:off x="7144274" y="1500214"/>
            <a:ext cx="282174" cy="355735"/>
            <a:chOff x="7144274" y="1500214"/>
            <a:chExt cx="282174" cy="355735"/>
          </a:xfrm>
        </p:grpSpPr>
        <p:sp>
          <p:nvSpPr>
            <p:cNvPr id="11074" name="Google Shape;11074;p37"/>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5" name="Google Shape;11075;p37"/>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6" name="Google Shape;11076;p37"/>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7" name="Google Shape;11077;p37"/>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8" name="Google Shape;11078;p37"/>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9" name="Google Shape;11079;p37"/>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80" name="Google Shape;11080;p37"/>
          <p:cNvGrpSpPr/>
          <p:nvPr/>
        </p:nvGrpSpPr>
        <p:grpSpPr>
          <a:xfrm>
            <a:off x="6685262" y="1500214"/>
            <a:ext cx="289682" cy="354594"/>
            <a:chOff x="6685262" y="1500214"/>
            <a:chExt cx="289682" cy="354594"/>
          </a:xfrm>
        </p:grpSpPr>
        <p:sp>
          <p:nvSpPr>
            <p:cNvPr id="11081" name="Google Shape;11081;p37"/>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2" name="Google Shape;11082;p37"/>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3" name="Google Shape;11083;p37"/>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4" name="Google Shape;11084;p37"/>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85" name="Google Shape;11085;p37"/>
          <p:cNvGrpSpPr/>
          <p:nvPr/>
        </p:nvGrpSpPr>
        <p:grpSpPr>
          <a:xfrm>
            <a:off x="6200938" y="1500594"/>
            <a:ext cx="322154" cy="355355"/>
            <a:chOff x="6200938" y="1500594"/>
            <a:chExt cx="322154" cy="355355"/>
          </a:xfrm>
        </p:grpSpPr>
        <p:sp>
          <p:nvSpPr>
            <p:cNvPr id="11086" name="Google Shape;11086;p37"/>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7" name="Google Shape;11087;p37"/>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8" name="Google Shape;11088;p37"/>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9" name="Google Shape;11089;p37"/>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0" name="Google Shape;11090;p37"/>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91" name="Google Shape;11091;p37"/>
          <p:cNvGrpSpPr/>
          <p:nvPr/>
        </p:nvGrpSpPr>
        <p:grpSpPr>
          <a:xfrm>
            <a:off x="5289631" y="1500214"/>
            <a:ext cx="332355" cy="354974"/>
            <a:chOff x="5289631" y="1500214"/>
            <a:chExt cx="332355" cy="354974"/>
          </a:xfrm>
        </p:grpSpPr>
        <p:sp>
          <p:nvSpPr>
            <p:cNvPr id="11092" name="Google Shape;11092;p37"/>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3" name="Google Shape;11093;p37"/>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4" name="Google Shape;11094;p37"/>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5" name="Google Shape;11095;p37"/>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6" name="Google Shape;11096;p37"/>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7" name="Google Shape;11097;p37"/>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98" name="Google Shape;11098;p37"/>
          <p:cNvGrpSpPr/>
          <p:nvPr/>
        </p:nvGrpSpPr>
        <p:grpSpPr>
          <a:xfrm>
            <a:off x="5748295" y="1499833"/>
            <a:ext cx="323294" cy="356116"/>
            <a:chOff x="5748295" y="1499833"/>
            <a:chExt cx="323294" cy="356116"/>
          </a:xfrm>
        </p:grpSpPr>
        <p:sp>
          <p:nvSpPr>
            <p:cNvPr id="11099" name="Google Shape;11099;p37"/>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0" name="Google Shape;11100;p37"/>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1" name="Google Shape;11101;p37"/>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2" name="Google Shape;11102;p37"/>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3" name="Google Shape;11103;p37"/>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4" name="Google Shape;11104;p37"/>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5" name="Google Shape;11105;p37"/>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06" name="Google Shape;11106;p37"/>
          <p:cNvGrpSpPr/>
          <p:nvPr/>
        </p:nvGrpSpPr>
        <p:grpSpPr>
          <a:xfrm>
            <a:off x="8047661" y="1501037"/>
            <a:ext cx="278404" cy="355260"/>
            <a:chOff x="8047661" y="1501037"/>
            <a:chExt cx="278404" cy="355260"/>
          </a:xfrm>
        </p:grpSpPr>
        <p:sp>
          <p:nvSpPr>
            <p:cNvPr id="11107" name="Google Shape;11107;p37"/>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8" name="Google Shape;11108;p37"/>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9" name="Google Shape;11109;p37"/>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0" name="Google Shape;11110;p37"/>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11" name="Google Shape;11111;p37"/>
          <p:cNvGrpSpPr/>
          <p:nvPr/>
        </p:nvGrpSpPr>
        <p:grpSpPr>
          <a:xfrm>
            <a:off x="4903389" y="1500214"/>
            <a:ext cx="267854" cy="355735"/>
            <a:chOff x="4903389" y="1500214"/>
            <a:chExt cx="267854" cy="355735"/>
          </a:xfrm>
        </p:grpSpPr>
        <p:sp>
          <p:nvSpPr>
            <p:cNvPr id="11112" name="Google Shape;11112;p37"/>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3" name="Google Shape;11113;p37"/>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4" name="Google Shape;11114;p37"/>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5" name="Google Shape;11115;p37"/>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6" name="Google Shape;11116;p37"/>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17" name="Google Shape;11117;p37"/>
          <p:cNvGrpSpPr/>
          <p:nvPr/>
        </p:nvGrpSpPr>
        <p:grpSpPr>
          <a:xfrm>
            <a:off x="7613518" y="1501354"/>
            <a:ext cx="264433" cy="353074"/>
            <a:chOff x="7613518" y="1501354"/>
            <a:chExt cx="264433" cy="353074"/>
          </a:xfrm>
        </p:grpSpPr>
        <p:sp>
          <p:nvSpPr>
            <p:cNvPr id="11118" name="Google Shape;11118;p37"/>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9" name="Google Shape;11119;p37"/>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0" name="Google Shape;11120;p37"/>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1" name="Google Shape;11121;p37"/>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2" name="Google Shape;11122;p37"/>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3" name="Google Shape;11123;p37"/>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27" name="Shape 11127"/>
        <p:cNvGrpSpPr/>
        <p:nvPr/>
      </p:nvGrpSpPr>
      <p:grpSpPr>
        <a:xfrm>
          <a:off x="0" y="0"/>
          <a:ext cx="0" cy="0"/>
          <a:chOff x="0" y="0"/>
          <a:chExt cx="0" cy="0"/>
        </a:xfrm>
      </p:grpSpPr>
      <p:sp>
        <p:nvSpPr>
          <p:cNvPr id="11128" name="Google Shape;11128;p38"/>
          <p:cNvSpPr txBox="1"/>
          <p:nvPr>
            <p:ph idx="4294967295" type="title"/>
          </p:nvPr>
        </p:nvSpPr>
        <p:spPr>
          <a:xfrm>
            <a:off x="849675" y="943800"/>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29" name="Google Shape;11129;p38"/>
          <p:cNvSpPr txBox="1"/>
          <p:nvPr>
            <p:ph idx="4294967295" type="title"/>
          </p:nvPr>
        </p:nvSpPr>
        <p:spPr>
          <a:xfrm>
            <a:off x="4858400" y="943800"/>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130" name="Google Shape;11130;p38"/>
          <p:cNvGrpSpPr/>
          <p:nvPr/>
        </p:nvGrpSpPr>
        <p:grpSpPr>
          <a:xfrm>
            <a:off x="1757085" y="1500675"/>
            <a:ext cx="371069" cy="359396"/>
            <a:chOff x="1757085" y="1500675"/>
            <a:chExt cx="371069" cy="359396"/>
          </a:xfrm>
        </p:grpSpPr>
        <p:sp>
          <p:nvSpPr>
            <p:cNvPr id="11131" name="Google Shape;11131;p38"/>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2" name="Google Shape;11132;p38"/>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3" name="Google Shape;11133;p38"/>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4" name="Google Shape;11134;p38"/>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5" name="Google Shape;11135;p3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6" name="Google Shape;11136;p3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7" name="Google Shape;11137;p3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8" name="Google Shape;11138;p38"/>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9" name="Google Shape;11139;p3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0" name="Google Shape;11140;p38"/>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1" name="Google Shape;11141;p38"/>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2" name="Google Shape;11142;p3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3" name="Google Shape;11143;p3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4" name="Google Shape;11144;p38"/>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5" name="Google Shape;11145;p38"/>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6" name="Google Shape;11146;p3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7" name="Google Shape;11147;p38"/>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8" name="Google Shape;11148;p3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9" name="Google Shape;11149;p3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0" name="Google Shape;11150;p3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1" name="Google Shape;11151;p3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2" name="Google Shape;11152;p3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3" name="Google Shape;11153;p38"/>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4" name="Google Shape;11154;p38"/>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5" name="Google Shape;11155;p38"/>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6" name="Google Shape;11156;p38"/>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7" name="Google Shape;11157;p38"/>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8" name="Google Shape;11158;p38"/>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9" name="Google Shape;11159;p38"/>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60" name="Google Shape;11160;p38"/>
          <p:cNvGrpSpPr/>
          <p:nvPr/>
        </p:nvGrpSpPr>
        <p:grpSpPr>
          <a:xfrm>
            <a:off x="2774209" y="1954691"/>
            <a:ext cx="116693" cy="374187"/>
            <a:chOff x="2774209" y="1954691"/>
            <a:chExt cx="116693" cy="374187"/>
          </a:xfrm>
        </p:grpSpPr>
        <p:sp>
          <p:nvSpPr>
            <p:cNvPr id="11161" name="Google Shape;11161;p38"/>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2" name="Google Shape;11162;p38"/>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63" name="Google Shape;11163;p38"/>
          <p:cNvGrpSpPr/>
          <p:nvPr/>
        </p:nvGrpSpPr>
        <p:grpSpPr>
          <a:xfrm>
            <a:off x="4017435" y="1499912"/>
            <a:ext cx="315091" cy="359397"/>
            <a:chOff x="4017435" y="1499912"/>
            <a:chExt cx="315091" cy="359397"/>
          </a:xfrm>
        </p:grpSpPr>
        <p:sp>
          <p:nvSpPr>
            <p:cNvPr id="11164" name="Google Shape;11164;p38"/>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5" name="Google Shape;11165;p38"/>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66" name="Google Shape;11166;p38"/>
          <p:cNvGrpSpPr/>
          <p:nvPr/>
        </p:nvGrpSpPr>
        <p:grpSpPr>
          <a:xfrm>
            <a:off x="3963652" y="1999759"/>
            <a:ext cx="374155" cy="284051"/>
            <a:chOff x="3963652" y="1999759"/>
            <a:chExt cx="374155" cy="284051"/>
          </a:xfrm>
        </p:grpSpPr>
        <p:sp>
          <p:nvSpPr>
            <p:cNvPr id="11167" name="Google Shape;11167;p38"/>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8" name="Google Shape;11168;p38"/>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9" name="Google Shape;11169;p38"/>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70" name="Google Shape;11170;p38"/>
          <p:cNvGrpSpPr/>
          <p:nvPr/>
        </p:nvGrpSpPr>
        <p:grpSpPr>
          <a:xfrm>
            <a:off x="1777536" y="2014866"/>
            <a:ext cx="376444" cy="253772"/>
            <a:chOff x="1777536" y="2014866"/>
            <a:chExt cx="376444" cy="253772"/>
          </a:xfrm>
        </p:grpSpPr>
        <p:sp>
          <p:nvSpPr>
            <p:cNvPr id="11171" name="Google Shape;11171;p38"/>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2" name="Google Shape;11172;p38"/>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3" name="Google Shape;11173;p38"/>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4" name="Google Shape;11174;p38"/>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5" name="Google Shape;11175;p38"/>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76" name="Google Shape;11176;p38"/>
          <p:cNvGrpSpPr/>
          <p:nvPr/>
        </p:nvGrpSpPr>
        <p:grpSpPr>
          <a:xfrm>
            <a:off x="1309875" y="2057326"/>
            <a:ext cx="374154" cy="169680"/>
            <a:chOff x="1309875" y="2057326"/>
            <a:chExt cx="374154" cy="169680"/>
          </a:xfrm>
        </p:grpSpPr>
        <p:sp>
          <p:nvSpPr>
            <p:cNvPr id="11177" name="Google Shape;11177;p3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8" name="Google Shape;11178;p3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9" name="Google Shape;11179;p3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0" name="Google Shape;11180;p38"/>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1" name="Google Shape;11181;p38"/>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2" name="Google Shape;11182;p38"/>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3" name="Google Shape;11183;p3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4" name="Google Shape;11184;p3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5" name="Google Shape;11185;p38"/>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6" name="Google Shape;11186;p38"/>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7" name="Google Shape;11187;p38"/>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88" name="Google Shape;11188;p38"/>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89" name="Google Shape;11189;p38"/>
          <p:cNvGrpSpPr/>
          <p:nvPr/>
        </p:nvGrpSpPr>
        <p:grpSpPr>
          <a:xfrm>
            <a:off x="2347450" y="1954564"/>
            <a:ext cx="113638" cy="373168"/>
            <a:chOff x="2347450" y="1954564"/>
            <a:chExt cx="113638" cy="373168"/>
          </a:xfrm>
        </p:grpSpPr>
        <p:sp>
          <p:nvSpPr>
            <p:cNvPr id="11190" name="Google Shape;11190;p38"/>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1" name="Google Shape;11191;p38"/>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92" name="Google Shape;11192;p38"/>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93" name="Google Shape;11193;p38"/>
          <p:cNvGrpSpPr/>
          <p:nvPr/>
        </p:nvGrpSpPr>
        <p:grpSpPr>
          <a:xfrm>
            <a:off x="3110102" y="1499880"/>
            <a:ext cx="330613" cy="358378"/>
            <a:chOff x="3110102" y="1499880"/>
            <a:chExt cx="330613" cy="358378"/>
          </a:xfrm>
        </p:grpSpPr>
        <p:sp>
          <p:nvSpPr>
            <p:cNvPr id="11194" name="Google Shape;11194;p38"/>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5" name="Google Shape;11195;p38"/>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6" name="Google Shape;11196;p38"/>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7" name="Google Shape;11197;p38"/>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8" name="Google Shape;11198;p38"/>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9" name="Google Shape;11199;p38"/>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0" name="Google Shape;11200;p38"/>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01" name="Google Shape;11201;p38"/>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02" name="Google Shape;11202;p38"/>
          <p:cNvGrpSpPr/>
          <p:nvPr/>
        </p:nvGrpSpPr>
        <p:grpSpPr>
          <a:xfrm>
            <a:off x="3485575" y="1999759"/>
            <a:ext cx="373772" cy="284051"/>
            <a:chOff x="3531200" y="1999759"/>
            <a:chExt cx="373772" cy="284051"/>
          </a:xfrm>
        </p:grpSpPr>
        <p:sp>
          <p:nvSpPr>
            <p:cNvPr id="11203" name="Google Shape;11203;p38"/>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4" name="Google Shape;11204;p38"/>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5" name="Google Shape;11205;p38"/>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6" name="Google Shape;11206;p38"/>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07" name="Google Shape;11207;p38"/>
          <p:cNvGrpSpPr/>
          <p:nvPr/>
        </p:nvGrpSpPr>
        <p:grpSpPr>
          <a:xfrm>
            <a:off x="2667058" y="1500293"/>
            <a:ext cx="330231" cy="359015"/>
            <a:chOff x="2667058" y="1500293"/>
            <a:chExt cx="330231" cy="359015"/>
          </a:xfrm>
        </p:grpSpPr>
        <p:sp>
          <p:nvSpPr>
            <p:cNvPr id="11208" name="Google Shape;11208;p38"/>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9" name="Google Shape;11209;p38"/>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0" name="Google Shape;11210;p38"/>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1" name="Google Shape;11211;p38"/>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2" name="Google Shape;11212;p38"/>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3" name="Google Shape;11213;p3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4" name="Google Shape;11214;p3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5" name="Google Shape;11215;p3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6" name="Google Shape;11216;p3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7" name="Google Shape;11217;p38"/>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8" name="Google Shape;11218;p38"/>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9" name="Google Shape;11219;p3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0" name="Google Shape;11220;p3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1" name="Google Shape;11221;p38"/>
            <p:cNvSpPr/>
            <p:nvPr/>
          </p:nvSpPr>
          <p:spPr>
            <a:xfrm>
              <a:off x="2923438" y="1576784"/>
              <a:ext cx="0" cy="32"/>
            </a:xfrm>
            <a:custGeom>
              <a:rect b="b" l="l" r="r" t="t"/>
              <a:pathLst>
                <a:path extrusionOk="0" h="1" w="12000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2" name="Google Shape;11222;p38"/>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3" name="Google Shape;11223;p38"/>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4" name="Google Shape;11224;p38"/>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5" name="Google Shape;11225;p38"/>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26" name="Google Shape;11226;p38"/>
          <p:cNvGrpSpPr/>
          <p:nvPr/>
        </p:nvGrpSpPr>
        <p:grpSpPr>
          <a:xfrm>
            <a:off x="3567553" y="1499912"/>
            <a:ext cx="320022" cy="359778"/>
            <a:chOff x="3567553" y="1499912"/>
            <a:chExt cx="320022" cy="359778"/>
          </a:xfrm>
        </p:grpSpPr>
        <p:sp>
          <p:nvSpPr>
            <p:cNvPr id="11227" name="Google Shape;11227;p38"/>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8" name="Google Shape;11228;p38"/>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9" name="Google Shape;11229;p38"/>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0" name="Google Shape;11230;p38"/>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1" name="Google Shape;11231;p38"/>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2" name="Google Shape;11232;p38"/>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33" name="Google Shape;11233;p38"/>
          <p:cNvGrpSpPr/>
          <p:nvPr/>
        </p:nvGrpSpPr>
        <p:grpSpPr>
          <a:xfrm>
            <a:off x="1309875" y="1499912"/>
            <a:ext cx="359015" cy="358633"/>
            <a:chOff x="1309875" y="1499912"/>
            <a:chExt cx="359015" cy="358633"/>
          </a:xfrm>
        </p:grpSpPr>
        <p:sp>
          <p:nvSpPr>
            <p:cNvPr id="11234" name="Google Shape;11234;p38"/>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5" name="Google Shape;11235;p38"/>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6" name="Google Shape;11236;p38"/>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7" name="Google Shape;11237;p38"/>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8" name="Google Shape;11238;p38"/>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9" name="Google Shape;11239;p38"/>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0" name="Google Shape;11240;p38"/>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1" name="Google Shape;11241;p38"/>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2" name="Google Shape;11242;p38"/>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43" name="Google Shape;11243;p38"/>
          <p:cNvGrpSpPr/>
          <p:nvPr/>
        </p:nvGrpSpPr>
        <p:grpSpPr>
          <a:xfrm>
            <a:off x="2219466" y="1500293"/>
            <a:ext cx="330613" cy="359015"/>
            <a:chOff x="2219466" y="1500293"/>
            <a:chExt cx="330613" cy="359015"/>
          </a:xfrm>
        </p:grpSpPr>
        <p:sp>
          <p:nvSpPr>
            <p:cNvPr id="11244" name="Google Shape;11244;p38"/>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5" name="Google Shape;11245;p38"/>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46" name="Google Shape;11246;p38"/>
          <p:cNvGrpSpPr/>
          <p:nvPr/>
        </p:nvGrpSpPr>
        <p:grpSpPr>
          <a:xfrm>
            <a:off x="5343544" y="1509358"/>
            <a:ext cx="244676" cy="351095"/>
            <a:chOff x="5343544" y="1509358"/>
            <a:chExt cx="244676" cy="351095"/>
          </a:xfrm>
        </p:grpSpPr>
        <p:sp>
          <p:nvSpPr>
            <p:cNvPr id="11247" name="Google Shape;11247;p38"/>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8" name="Google Shape;11248;p38"/>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9" name="Google Shape;11249;p38"/>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50" name="Google Shape;11250;p38"/>
          <p:cNvGrpSpPr/>
          <p:nvPr/>
        </p:nvGrpSpPr>
        <p:grpSpPr>
          <a:xfrm>
            <a:off x="4882340" y="1509358"/>
            <a:ext cx="246171" cy="351095"/>
            <a:chOff x="4882340" y="1509358"/>
            <a:chExt cx="246171" cy="351095"/>
          </a:xfrm>
        </p:grpSpPr>
        <p:sp>
          <p:nvSpPr>
            <p:cNvPr id="11251" name="Google Shape;11251;p38"/>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2" name="Google Shape;11252;p38"/>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3" name="Google Shape;11253;p38"/>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4" name="Google Shape;11254;p38"/>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5" name="Google Shape;11255;p38"/>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56" name="Google Shape;11256;p38"/>
          <p:cNvGrpSpPr/>
          <p:nvPr/>
        </p:nvGrpSpPr>
        <p:grpSpPr>
          <a:xfrm>
            <a:off x="6273204" y="1509008"/>
            <a:ext cx="236343" cy="351445"/>
            <a:chOff x="6273204" y="1509008"/>
            <a:chExt cx="236343" cy="351445"/>
          </a:xfrm>
        </p:grpSpPr>
        <p:sp>
          <p:nvSpPr>
            <p:cNvPr id="11257" name="Google Shape;11257;p38"/>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8" name="Google Shape;11258;p38"/>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59" name="Google Shape;11259;p38"/>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60" name="Google Shape;11260;p38"/>
          <p:cNvGrpSpPr/>
          <p:nvPr/>
        </p:nvGrpSpPr>
        <p:grpSpPr>
          <a:xfrm>
            <a:off x="7219530" y="1508244"/>
            <a:ext cx="191625" cy="352209"/>
            <a:chOff x="7219530" y="1508244"/>
            <a:chExt cx="191625" cy="352209"/>
          </a:xfrm>
        </p:grpSpPr>
        <p:sp>
          <p:nvSpPr>
            <p:cNvPr id="11261" name="Google Shape;11261;p38"/>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2" name="Google Shape;11262;p38"/>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63" name="Google Shape;11263;p38"/>
          <p:cNvGrpSpPr/>
          <p:nvPr/>
        </p:nvGrpSpPr>
        <p:grpSpPr>
          <a:xfrm>
            <a:off x="7699309" y="1508626"/>
            <a:ext cx="154922" cy="351827"/>
            <a:chOff x="7699309" y="1508626"/>
            <a:chExt cx="154922" cy="351827"/>
          </a:xfrm>
        </p:grpSpPr>
        <p:sp>
          <p:nvSpPr>
            <p:cNvPr id="11264" name="Google Shape;11264;p38"/>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5" name="Google Shape;11265;p38"/>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6" name="Google Shape;11266;p38"/>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7" name="Google Shape;11267;p38"/>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8" name="Google Shape;11268;p38"/>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9" name="Google Shape;11269;p38"/>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0" name="Google Shape;11270;p38"/>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71" name="Google Shape;11271;p38"/>
          <p:cNvGrpSpPr/>
          <p:nvPr/>
        </p:nvGrpSpPr>
        <p:grpSpPr>
          <a:xfrm>
            <a:off x="8161690" y="1509008"/>
            <a:ext cx="153396" cy="351064"/>
            <a:chOff x="8161690" y="1509008"/>
            <a:chExt cx="153396" cy="351064"/>
          </a:xfrm>
        </p:grpSpPr>
        <p:sp>
          <p:nvSpPr>
            <p:cNvPr id="11272" name="Google Shape;11272;p38"/>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3" name="Google Shape;11273;p38"/>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4" name="Google Shape;11274;p38"/>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5" name="Google Shape;11275;p38"/>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76" name="Google Shape;11276;p38"/>
          <p:cNvGrpSpPr/>
          <p:nvPr/>
        </p:nvGrpSpPr>
        <p:grpSpPr>
          <a:xfrm>
            <a:off x="6746940" y="1508881"/>
            <a:ext cx="213221" cy="352304"/>
            <a:chOff x="6746940" y="1508881"/>
            <a:chExt cx="213221" cy="352304"/>
          </a:xfrm>
        </p:grpSpPr>
        <p:sp>
          <p:nvSpPr>
            <p:cNvPr id="11277" name="Google Shape;11277;p38"/>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8" name="Google Shape;11278;p38"/>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9" name="Google Shape;11279;p38"/>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0" name="Google Shape;11280;p38"/>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81" name="Google Shape;11281;p38"/>
          <p:cNvGrpSpPr/>
          <p:nvPr/>
        </p:nvGrpSpPr>
        <p:grpSpPr>
          <a:xfrm>
            <a:off x="5770336" y="2007615"/>
            <a:ext cx="350682" cy="292097"/>
            <a:chOff x="5770336" y="2007615"/>
            <a:chExt cx="350682" cy="292097"/>
          </a:xfrm>
        </p:grpSpPr>
        <p:sp>
          <p:nvSpPr>
            <p:cNvPr id="11282" name="Google Shape;11282;p38"/>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3" name="Google Shape;11283;p38"/>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4" name="Google Shape;11284;p38"/>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5" name="Google Shape;11285;p38"/>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86" name="Google Shape;11286;p38"/>
          <p:cNvGrpSpPr/>
          <p:nvPr/>
        </p:nvGrpSpPr>
        <p:grpSpPr>
          <a:xfrm>
            <a:off x="5326878" y="1980358"/>
            <a:ext cx="350332" cy="346229"/>
            <a:chOff x="5326878" y="1980358"/>
            <a:chExt cx="350332" cy="346229"/>
          </a:xfrm>
        </p:grpSpPr>
        <p:sp>
          <p:nvSpPr>
            <p:cNvPr id="11287" name="Google Shape;11287;p38"/>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8" name="Google Shape;11288;p38"/>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9" name="Google Shape;11289;p38"/>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0" name="Google Shape;11290;p38"/>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91" name="Google Shape;11291;p38"/>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92" name="Google Shape;11292;p38"/>
          <p:cNvGrpSpPr/>
          <p:nvPr/>
        </p:nvGrpSpPr>
        <p:grpSpPr>
          <a:xfrm>
            <a:off x="4883835" y="1992571"/>
            <a:ext cx="350300" cy="323044"/>
            <a:chOff x="4883835" y="1992571"/>
            <a:chExt cx="350300" cy="323044"/>
          </a:xfrm>
        </p:grpSpPr>
        <p:sp>
          <p:nvSpPr>
            <p:cNvPr id="11293" name="Google Shape;11293;p38"/>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4" name="Google Shape;11294;p38"/>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5" name="Google Shape;11295;p38"/>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6" name="Google Shape;11296;p38"/>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7" name="Google Shape;11297;p38"/>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8" name="Google Shape;11298;p38"/>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99" name="Google Shape;11299;p38"/>
          <p:cNvGrpSpPr/>
          <p:nvPr/>
        </p:nvGrpSpPr>
        <p:grpSpPr>
          <a:xfrm>
            <a:off x="7548967" y="1978927"/>
            <a:ext cx="333285" cy="349950"/>
            <a:chOff x="7548967" y="1978927"/>
            <a:chExt cx="333285" cy="349950"/>
          </a:xfrm>
        </p:grpSpPr>
        <p:sp>
          <p:nvSpPr>
            <p:cNvPr id="11300" name="Google Shape;11300;p38"/>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1" name="Google Shape;11301;p38"/>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2" name="Google Shape;11302;p38"/>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3" name="Google Shape;11303;p38"/>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4" name="Google Shape;11304;p38"/>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5" name="Google Shape;11305;p38"/>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6" name="Google Shape;11306;p38"/>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07" name="Google Shape;11307;p38"/>
          <p:cNvGrpSpPr/>
          <p:nvPr/>
        </p:nvGrpSpPr>
        <p:grpSpPr>
          <a:xfrm>
            <a:off x="6214142" y="1978927"/>
            <a:ext cx="346515" cy="350300"/>
            <a:chOff x="6214142" y="1978927"/>
            <a:chExt cx="346515" cy="350300"/>
          </a:xfrm>
        </p:grpSpPr>
        <p:sp>
          <p:nvSpPr>
            <p:cNvPr id="11308" name="Google Shape;11308;p38"/>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9" name="Google Shape;11309;p38"/>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10" name="Google Shape;11310;p38"/>
          <p:cNvGrpSpPr/>
          <p:nvPr/>
        </p:nvGrpSpPr>
        <p:grpSpPr>
          <a:xfrm>
            <a:off x="7105923" y="1978545"/>
            <a:ext cx="333285" cy="350682"/>
            <a:chOff x="7105923" y="1978545"/>
            <a:chExt cx="333285" cy="350682"/>
          </a:xfrm>
        </p:grpSpPr>
        <p:sp>
          <p:nvSpPr>
            <p:cNvPr id="11311" name="Google Shape;11311;p38"/>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2" name="Google Shape;11312;p38"/>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3" name="Google Shape;11313;p38"/>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4" name="Google Shape;11314;p38"/>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5" name="Google Shape;11315;p38"/>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6" name="Google Shape;11316;p38"/>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7" name="Google Shape;11317;p38"/>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18" name="Google Shape;11318;p38"/>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9" name="Google Shape;11319;p38"/>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320" name="Google Shape;11320;p38"/>
          <p:cNvGrpSpPr/>
          <p:nvPr/>
        </p:nvGrpSpPr>
        <p:grpSpPr>
          <a:xfrm>
            <a:off x="3616406" y="2422352"/>
            <a:ext cx="203393" cy="351827"/>
            <a:chOff x="3616406" y="2422352"/>
            <a:chExt cx="203393" cy="351827"/>
          </a:xfrm>
        </p:grpSpPr>
        <p:sp>
          <p:nvSpPr>
            <p:cNvPr id="11321" name="Google Shape;11321;p38"/>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2" name="Google Shape;11322;p38"/>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23" name="Google Shape;11323;p38"/>
          <p:cNvGrpSpPr/>
          <p:nvPr/>
        </p:nvGrpSpPr>
        <p:grpSpPr>
          <a:xfrm>
            <a:off x="878187" y="2421970"/>
            <a:ext cx="272696" cy="351827"/>
            <a:chOff x="913012" y="2421970"/>
            <a:chExt cx="272696" cy="351827"/>
          </a:xfrm>
        </p:grpSpPr>
        <p:sp>
          <p:nvSpPr>
            <p:cNvPr id="11324" name="Google Shape;11324;p38"/>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5" name="Google Shape;11325;p38"/>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6" name="Google Shape;11326;p38"/>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7" name="Google Shape;11327;p38"/>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28" name="Google Shape;11328;p38"/>
          <p:cNvGrpSpPr/>
          <p:nvPr/>
        </p:nvGrpSpPr>
        <p:grpSpPr>
          <a:xfrm>
            <a:off x="2274743" y="2422352"/>
            <a:ext cx="255649" cy="351445"/>
            <a:chOff x="2274743" y="2422352"/>
            <a:chExt cx="255649" cy="351445"/>
          </a:xfrm>
        </p:grpSpPr>
        <p:sp>
          <p:nvSpPr>
            <p:cNvPr id="11329" name="Google Shape;11329;p38"/>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0" name="Google Shape;11330;p38"/>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1" name="Google Shape;11331;p38"/>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32" name="Google Shape;11332;p38"/>
          <p:cNvGrpSpPr/>
          <p:nvPr/>
        </p:nvGrpSpPr>
        <p:grpSpPr>
          <a:xfrm>
            <a:off x="2708723" y="2421239"/>
            <a:ext cx="246552" cy="352559"/>
            <a:chOff x="2708723" y="2421239"/>
            <a:chExt cx="246552" cy="352559"/>
          </a:xfrm>
        </p:grpSpPr>
        <p:sp>
          <p:nvSpPr>
            <p:cNvPr id="11333" name="Google Shape;11333;p38"/>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4" name="Google Shape;11334;p38"/>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35" name="Google Shape;11335;p38"/>
          <p:cNvGrpSpPr/>
          <p:nvPr/>
        </p:nvGrpSpPr>
        <p:grpSpPr>
          <a:xfrm>
            <a:off x="1835485" y="2422352"/>
            <a:ext cx="259433" cy="350714"/>
            <a:chOff x="1835485" y="2422352"/>
            <a:chExt cx="259433" cy="350714"/>
          </a:xfrm>
        </p:grpSpPr>
        <p:sp>
          <p:nvSpPr>
            <p:cNvPr id="11336" name="Google Shape;11336;p38"/>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7" name="Google Shape;11337;p38"/>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8" name="Google Shape;11338;p38"/>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9" name="Google Shape;11339;p38"/>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0" name="Google Shape;11340;p38"/>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1" name="Google Shape;11341;p38"/>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2" name="Google Shape;11342;p38"/>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43" name="Google Shape;11343;p38"/>
          <p:cNvGrpSpPr/>
          <p:nvPr/>
        </p:nvGrpSpPr>
        <p:grpSpPr>
          <a:xfrm>
            <a:off x="3150240" y="2422352"/>
            <a:ext cx="212489" cy="351445"/>
            <a:chOff x="3150240" y="2422352"/>
            <a:chExt cx="212489" cy="351445"/>
          </a:xfrm>
        </p:grpSpPr>
        <p:sp>
          <p:nvSpPr>
            <p:cNvPr id="11344" name="Google Shape;11344;p38"/>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5" name="Google Shape;11345;p38"/>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46" name="Google Shape;11346;p38"/>
          <p:cNvGrpSpPr/>
          <p:nvPr/>
        </p:nvGrpSpPr>
        <p:grpSpPr>
          <a:xfrm>
            <a:off x="1367060" y="2422129"/>
            <a:ext cx="269262" cy="352050"/>
            <a:chOff x="1367060" y="2422129"/>
            <a:chExt cx="269262" cy="352050"/>
          </a:xfrm>
        </p:grpSpPr>
        <p:sp>
          <p:nvSpPr>
            <p:cNvPr id="11347" name="Google Shape;11347;p38"/>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8" name="Google Shape;11348;p38"/>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9" name="Google Shape;11349;p38"/>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0" name="Google Shape;11350;p38"/>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1" name="Google Shape;11351;p38"/>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2" name="Google Shape;11352;p38"/>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3" name="Google Shape;11353;p38"/>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4" name="Google Shape;11354;p38"/>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5" name="Google Shape;11355;p38"/>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6" name="Google Shape;11356;p38"/>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7" name="Google Shape;11357;p38"/>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8" name="Google Shape;11358;p38"/>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9" name="Google Shape;11359;p38"/>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0" name="Google Shape;11360;p38"/>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61" name="Google Shape;11361;p38"/>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362" name="Google Shape;11362;p38"/>
          <p:cNvGrpSpPr/>
          <p:nvPr/>
        </p:nvGrpSpPr>
        <p:grpSpPr>
          <a:xfrm>
            <a:off x="4882690" y="2425405"/>
            <a:ext cx="274572" cy="350682"/>
            <a:chOff x="4882690" y="2425405"/>
            <a:chExt cx="274572" cy="350682"/>
          </a:xfrm>
        </p:grpSpPr>
        <p:sp>
          <p:nvSpPr>
            <p:cNvPr id="11363" name="Google Shape;11363;p38"/>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4" name="Google Shape;11364;p38"/>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65" name="Google Shape;11365;p38"/>
          <p:cNvGrpSpPr/>
          <p:nvPr/>
        </p:nvGrpSpPr>
        <p:grpSpPr>
          <a:xfrm>
            <a:off x="6627639" y="2443884"/>
            <a:ext cx="355994" cy="313247"/>
            <a:chOff x="6627639" y="2443884"/>
            <a:chExt cx="355994" cy="313247"/>
          </a:xfrm>
        </p:grpSpPr>
        <p:sp>
          <p:nvSpPr>
            <p:cNvPr id="11366" name="Google Shape;11366;p38"/>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7" name="Google Shape;11367;p38"/>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8" name="Google Shape;11368;p38"/>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69" name="Google Shape;11369;p38"/>
          <p:cNvGrpSpPr/>
          <p:nvPr/>
        </p:nvGrpSpPr>
        <p:grpSpPr>
          <a:xfrm>
            <a:off x="6183451" y="2462140"/>
            <a:ext cx="351445" cy="277976"/>
            <a:chOff x="6183451" y="2462140"/>
            <a:chExt cx="351445" cy="277976"/>
          </a:xfrm>
        </p:grpSpPr>
        <p:sp>
          <p:nvSpPr>
            <p:cNvPr id="11370" name="Google Shape;11370;p38"/>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1" name="Google Shape;11371;p38"/>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2" name="Google Shape;11372;p38"/>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3" name="Google Shape;11373;p38"/>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4" name="Google Shape;11374;p38"/>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5" name="Google Shape;11375;p38"/>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6" name="Google Shape;11376;p38"/>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77" name="Google Shape;11377;p38"/>
          <p:cNvGrpSpPr/>
          <p:nvPr/>
        </p:nvGrpSpPr>
        <p:grpSpPr>
          <a:xfrm>
            <a:off x="5735477" y="2429858"/>
            <a:ext cx="353354" cy="341299"/>
            <a:chOff x="5735477" y="2429858"/>
            <a:chExt cx="353354" cy="341299"/>
          </a:xfrm>
        </p:grpSpPr>
        <p:sp>
          <p:nvSpPr>
            <p:cNvPr id="11378" name="Google Shape;11378;p38"/>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9" name="Google Shape;11379;p38"/>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0" name="Google Shape;11380;p38"/>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1" name="Google Shape;11381;p38"/>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2" name="Google Shape;11382;p38"/>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3" name="Google Shape;11383;p38"/>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84" name="Google Shape;11384;p38"/>
          <p:cNvGrpSpPr/>
          <p:nvPr/>
        </p:nvGrpSpPr>
        <p:grpSpPr>
          <a:xfrm>
            <a:off x="5243735" y="2446973"/>
            <a:ext cx="405255" cy="275498"/>
            <a:chOff x="5283337" y="2478774"/>
            <a:chExt cx="358633" cy="243912"/>
          </a:xfrm>
        </p:grpSpPr>
        <p:sp>
          <p:nvSpPr>
            <p:cNvPr id="11385" name="Google Shape;11385;p38"/>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6" name="Google Shape;11386;p38"/>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7" name="Google Shape;11387;p38"/>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8" name="Google Shape;11388;p38"/>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9" name="Google Shape;11389;p38"/>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0" name="Google Shape;11390;p38"/>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1" name="Google Shape;11391;p38"/>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2" name="Google Shape;11392;p38"/>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3" name="Google Shape;11393;p38"/>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4" name="Google Shape;11394;p38"/>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5" name="Google Shape;11395;p38"/>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6" name="Google Shape;11396;p38"/>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7" name="Google Shape;11397;p38"/>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8" name="Google Shape;11398;p38"/>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9" name="Google Shape;11399;p38"/>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0" name="Google Shape;11400;p38"/>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1" name="Google Shape;11401;p38"/>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02" name="Google Shape;11402;p38"/>
          <p:cNvGrpSpPr/>
          <p:nvPr/>
        </p:nvGrpSpPr>
        <p:grpSpPr>
          <a:xfrm>
            <a:off x="7964753" y="2470823"/>
            <a:ext cx="362068" cy="258670"/>
            <a:chOff x="7964753" y="2470823"/>
            <a:chExt cx="362068" cy="258670"/>
          </a:xfrm>
        </p:grpSpPr>
        <p:sp>
          <p:nvSpPr>
            <p:cNvPr id="11403" name="Google Shape;11403;p38"/>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4" name="Google Shape;11404;p38"/>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5" name="Google Shape;11405;p38"/>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6" name="Google Shape;11406;p38"/>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7" name="Google Shape;11407;p38"/>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8" name="Google Shape;11408;p38"/>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9" name="Google Shape;11409;p38"/>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0" name="Google Shape;11410;p38"/>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1" name="Google Shape;11411;p38"/>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12" name="Google Shape;11412;p38"/>
          <p:cNvGrpSpPr/>
          <p:nvPr/>
        </p:nvGrpSpPr>
        <p:grpSpPr>
          <a:xfrm>
            <a:off x="7524349" y="2456447"/>
            <a:ext cx="350332" cy="288948"/>
            <a:chOff x="7524349" y="2456447"/>
            <a:chExt cx="350332" cy="288948"/>
          </a:xfrm>
        </p:grpSpPr>
        <p:sp>
          <p:nvSpPr>
            <p:cNvPr id="11413" name="Google Shape;11413;p38"/>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4" name="Google Shape;11414;p38"/>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5" name="Google Shape;11415;p38"/>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6" name="Google Shape;11416;p38"/>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7" name="Google Shape;11417;p38"/>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18" name="Google Shape;11418;p38"/>
          <p:cNvGrpSpPr/>
          <p:nvPr/>
        </p:nvGrpSpPr>
        <p:grpSpPr>
          <a:xfrm>
            <a:off x="3972749" y="2894211"/>
            <a:ext cx="355230" cy="356725"/>
            <a:chOff x="3972749" y="2894211"/>
            <a:chExt cx="355230" cy="356725"/>
          </a:xfrm>
        </p:grpSpPr>
        <p:sp>
          <p:nvSpPr>
            <p:cNvPr id="11419" name="Google Shape;11419;p38"/>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0" name="Google Shape;11420;p38"/>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1" name="Google Shape;11421;p38"/>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2" name="Google Shape;11422;p38"/>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3" name="Google Shape;11423;p38"/>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24" name="Google Shape;11424;p38"/>
          <p:cNvGrpSpPr/>
          <p:nvPr/>
        </p:nvGrpSpPr>
        <p:grpSpPr>
          <a:xfrm>
            <a:off x="3527797" y="2918796"/>
            <a:ext cx="355993" cy="307904"/>
            <a:chOff x="3527797" y="2918796"/>
            <a:chExt cx="355993" cy="307904"/>
          </a:xfrm>
        </p:grpSpPr>
        <p:sp>
          <p:nvSpPr>
            <p:cNvPr id="11425" name="Google Shape;11425;p38"/>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6" name="Google Shape;11426;p38"/>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7" name="Google Shape;11427;p38"/>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8" name="Google Shape;11428;p38"/>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9" name="Google Shape;11429;p38"/>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0" name="Google Shape;11430;p38"/>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1" name="Google Shape;11431;p38"/>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2" name="Google Shape;11432;p38"/>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3" name="Google Shape;11433;p38"/>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4" name="Google Shape;11434;p38"/>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35" name="Google Shape;11435;p38"/>
          <p:cNvGrpSpPr/>
          <p:nvPr/>
        </p:nvGrpSpPr>
        <p:grpSpPr>
          <a:xfrm>
            <a:off x="3082845" y="2920959"/>
            <a:ext cx="356375" cy="302338"/>
            <a:chOff x="3082845" y="2920959"/>
            <a:chExt cx="356375" cy="302338"/>
          </a:xfrm>
        </p:grpSpPr>
        <p:sp>
          <p:nvSpPr>
            <p:cNvPr id="11436" name="Google Shape;11436;p38"/>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7" name="Google Shape;11437;p38"/>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38" name="Google Shape;11438;p38"/>
          <p:cNvGrpSpPr/>
          <p:nvPr/>
        </p:nvGrpSpPr>
        <p:grpSpPr>
          <a:xfrm>
            <a:off x="2639038" y="2894942"/>
            <a:ext cx="355612" cy="355612"/>
            <a:chOff x="2639038" y="2894942"/>
            <a:chExt cx="355612" cy="355612"/>
          </a:xfrm>
        </p:grpSpPr>
        <p:sp>
          <p:nvSpPr>
            <p:cNvPr id="11439" name="Google Shape;11439;p38"/>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0" name="Google Shape;11440;p38"/>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41" name="Google Shape;11441;p38"/>
          <p:cNvGrpSpPr/>
          <p:nvPr/>
        </p:nvGrpSpPr>
        <p:grpSpPr>
          <a:xfrm>
            <a:off x="2194468" y="2938865"/>
            <a:ext cx="355993" cy="267766"/>
            <a:chOff x="2194468" y="2938865"/>
            <a:chExt cx="355993" cy="267766"/>
          </a:xfrm>
        </p:grpSpPr>
        <p:sp>
          <p:nvSpPr>
            <p:cNvPr id="11442" name="Google Shape;11442;p38"/>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3" name="Google Shape;11443;p38"/>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4" name="Google Shape;11444;p38"/>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5" name="Google Shape;11445;p38"/>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6" name="Google Shape;11446;p38"/>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7" name="Google Shape;11447;p38"/>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8" name="Google Shape;11448;p38"/>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9" name="Google Shape;11449;p38"/>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0" name="Google Shape;11450;p38"/>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1" name="Google Shape;11451;p38"/>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2" name="Google Shape;11452;p38"/>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3" name="Google Shape;11453;p38"/>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4" name="Google Shape;11454;p38"/>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5" name="Google Shape;11455;p38"/>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6" name="Google Shape;11456;p38"/>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7" name="Google Shape;11457;p38"/>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8" name="Google Shape;11458;p38"/>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9" name="Google Shape;11459;p38"/>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0" name="Google Shape;11460;p38"/>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1" name="Google Shape;11461;p38"/>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62" name="Google Shape;11462;p38"/>
          <p:cNvGrpSpPr/>
          <p:nvPr/>
        </p:nvGrpSpPr>
        <p:grpSpPr>
          <a:xfrm>
            <a:off x="1749897" y="2894561"/>
            <a:ext cx="355994" cy="355611"/>
            <a:chOff x="1749897" y="2894561"/>
            <a:chExt cx="355994" cy="355611"/>
          </a:xfrm>
        </p:grpSpPr>
        <p:sp>
          <p:nvSpPr>
            <p:cNvPr id="11463" name="Google Shape;11463;p38"/>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4" name="Google Shape;11464;p38"/>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5" name="Google Shape;11465;p38"/>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6" name="Google Shape;11466;p38"/>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7" name="Google Shape;11467;p38"/>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8" name="Google Shape;11468;p38"/>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9" name="Google Shape;11469;p38"/>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0" name="Google Shape;11470;p38"/>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1" name="Google Shape;11471;p38"/>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2" name="Google Shape;11472;p38"/>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3" name="Google Shape;11473;p38"/>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74" name="Google Shape;11474;p38"/>
          <p:cNvGrpSpPr/>
          <p:nvPr/>
        </p:nvGrpSpPr>
        <p:grpSpPr>
          <a:xfrm>
            <a:off x="1305327" y="2894211"/>
            <a:ext cx="357520" cy="357488"/>
            <a:chOff x="1305327" y="2894211"/>
            <a:chExt cx="357520" cy="357488"/>
          </a:xfrm>
        </p:grpSpPr>
        <p:sp>
          <p:nvSpPr>
            <p:cNvPr id="11475" name="Google Shape;11475;p38"/>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6" name="Google Shape;11476;p38"/>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7" name="Google Shape;11477;p38"/>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8" name="Google Shape;11478;p38"/>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9" name="Google Shape;11479;p38"/>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80" name="Google Shape;11480;p38"/>
          <p:cNvGrpSpPr/>
          <p:nvPr/>
        </p:nvGrpSpPr>
        <p:grpSpPr>
          <a:xfrm>
            <a:off x="853950" y="2894720"/>
            <a:ext cx="364105" cy="353290"/>
            <a:chOff x="853950" y="2894720"/>
            <a:chExt cx="364105" cy="353290"/>
          </a:xfrm>
        </p:grpSpPr>
        <p:sp>
          <p:nvSpPr>
            <p:cNvPr id="11481" name="Google Shape;11481;p38"/>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2" name="Google Shape;11482;p38"/>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3" name="Google Shape;11483;p38"/>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4" name="Google Shape;11484;p38"/>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5" name="Google Shape;11485;p38"/>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6" name="Google Shape;11486;p38"/>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7" name="Google Shape;11487;p38"/>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88" name="Google Shape;11488;p38"/>
          <p:cNvGrpSpPr/>
          <p:nvPr/>
        </p:nvGrpSpPr>
        <p:grpSpPr>
          <a:xfrm>
            <a:off x="7066548" y="2912594"/>
            <a:ext cx="352209" cy="334939"/>
            <a:chOff x="7066548" y="2912594"/>
            <a:chExt cx="352209" cy="334939"/>
          </a:xfrm>
        </p:grpSpPr>
        <p:sp>
          <p:nvSpPr>
            <p:cNvPr id="11489" name="Google Shape;11489;p38"/>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0" name="Google Shape;11490;p38"/>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1" name="Google Shape;11491;p38"/>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2" name="Google Shape;11492;p38"/>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3" name="Google Shape;11493;p38"/>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4" name="Google Shape;11494;p38"/>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495" name="Google Shape;11495;p38"/>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6" name="Google Shape;11496;p38"/>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97" name="Google Shape;11497;p38"/>
          <p:cNvGrpSpPr/>
          <p:nvPr/>
        </p:nvGrpSpPr>
        <p:grpSpPr>
          <a:xfrm>
            <a:off x="7541397" y="2904802"/>
            <a:ext cx="318495" cy="352209"/>
            <a:chOff x="7541397" y="2904802"/>
            <a:chExt cx="318495" cy="352209"/>
          </a:xfrm>
        </p:grpSpPr>
        <p:sp>
          <p:nvSpPr>
            <p:cNvPr id="11498" name="Google Shape;11498;p38"/>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9" name="Google Shape;11499;p38"/>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00" name="Google Shape;11500;p38"/>
          <p:cNvGrpSpPr/>
          <p:nvPr/>
        </p:nvGrpSpPr>
        <p:grpSpPr>
          <a:xfrm>
            <a:off x="8003015" y="2904039"/>
            <a:ext cx="306759" cy="351444"/>
            <a:chOff x="8003015" y="2904039"/>
            <a:chExt cx="306759" cy="351444"/>
          </a:xfrm>
        </p:grpSpPr>
        <p:sp>
          <p:nvSpPr>
            <p:cNvPr id="11501" name="Google Shape;11501;p38"/>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2" name="Google Shape;11502;p38"/>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3" name="Google Shape;11503;p38"/>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4" name="Google Shape;11504;p38"/>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5" name="Google Shape;11505;p38"/>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6" name="Google Shape;11506;p38"/>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07" name="Google Shape;11507;p38"/>
          <p:cNvGrpSpPr/>
          <p:nvPr/>
        </p:nvGrpSpPr>
        <p:grpSpPr>
          <a:xfrm>
            <a:off x="5687770" y="2885496"/>
            <a:ext cx="369638" cy="369606"/>
            <a:chOff x="5687770" y="2885496"/>
            <a:chExt cx="369638" cy="369606"/>
          </a:xfrm>
        </p:grpSpPr>
        <p:sp>
          <p:nvSpPr>
            <p:cNvPr id="11508" name="Google Shape;11508;p38"/>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9" name="Google Shape;11509;p38"/>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0" name="Google Shape;11510;p38"/>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1" name="Google Shape;11511;p38"/>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2" name="Google Shape;11512;p38"/>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3" name="Google Shape;11513;p38"/>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4" name="Google Shape;11514;p38"/>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5" name="Google Shape;11515;p38"/>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6" name="Google Shape;11516;p38"/>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7" name="Google Shape;11517;p38"/>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18" name="Google Shape;11518;p38"/>
          <p:cNvGrpSpPr/>
          <p:nvPr/>
        </p:nvGrpSpPr>
        <p:grpSpPr>
          <a:xfrm>
            <a:off x="4881958" y="2904802"/>
            <a:ext cx="156417" cy="349537"/>
            <a:chOff x="4881958" y="2904802"/>
            <a:chExt cx="156417" cy="349537"/>
          </a:xfrm>
        </p:grpSpPr>
        <p:sp>
          <p:nvSpPr>
            <p:cNvPr id="11519" name="Google Shape;11519;p38"/>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0" name="Google Shape;11520;p38"/>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1" name="Google Shape;11521;p38"/>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2" name="Google Shape;11522;p38"/>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3" name="Google Shape;11523;p38"/>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4" name="Google Shape;11524;p38"/>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5" name="Google Shape;11525;p38"/>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26" name="Google Shape;11526;p38"/>
          <p:cNvGrpSpPr/>
          <p:nvPr/>
        </p:nvGrpSpPr>
        <p:grpSpPr>
          <a:xfrm>
            <a:off x="5230318" y="2886514"/>
            <a:ext cx="371133" cy="367443"/>
            <a:chOff x="5230318" y="2886514"/>
            <a:chExt cx="371133" cy="367443"/>
          </a:xfrm>
        </p:grpSpPr>
        <p:sp>
          <p:nvSpPr>
            <p:cNvPr id="11527" name="Google Shape;11527;p38"/>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8" name="Google Shape;11528;p38"/>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9" name="Google Shape;11529;p38"/>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0" name="Google Shape;11530;p38"/>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1" name="Google Shape;11531;p38"/>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2" name="Google Shape;11532;p38"/>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3" name="Google Shape;11533;p38"/>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4" name="Google Shape;11534;p38"/>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5" name="Google Shape;11535;p38"/>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36" name="Google Shape;11536;p38"/>
          <p:cNvGrpSpPr/>
          <p:nvPr/>
        </p:nvGrpSpPr>
        <p:grpSpPr>
          <a:xfrm>
            <a:off x="5748358" y="3434578"/>
            <a:ext cx="352590" cy="182560"/>
            <a:chOff x="5748358" y="3434578"/>
            <a:chExt cx="352590" cy="182560"/>
          </a:xfrm>
        </p:grpSpPr>
        <p:sp>
          <p:nvSpPr>
            <p:cNvPr id="11537" name="Google Shape;11537;p38"/>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8" name="Google Shape;11538;p38"/>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9" name="Google Shape;11539;p38"/>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0" name="Google Shape;11540;p38"/>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1" name="Google Shape;11541;p38"/>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2" name="Google Shape;11542;p38"/>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43" name="Google Shape;11543;p38"/>
          <p:cNvGrpSpPr/>
          <p:nvPr/>
        </p:nvGrpSpPr>
        <p:grpSpPr>
          <a:xfrm>
            <a:off x="862283" y="4274771"/>
            <a:ext cx="341204" cy="359301"/>
            <a:chOff x="862283" y="4274771"/>
            <a:chExt cx="341204" cy="359301"/>
          </a:xfrm>
        </p:grpSpPr>
        <p:sp>
          <p:nvSpPr>
            <p:cNvPr id="11544" name="Google Shape;11544;p38"/>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5" name="Google Shape;11545;p38"/>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6" name="Google Shape;11546;p38"/>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47" name="Google Shape;11547;p38"/>
          <p:cNvGrpSpPr/>
          <p:nvPr/>
        </p:nvGrpSpPr>
        <p:grpSpPr>
          <a:xfrm>
            <a:off x="1396957" y="4287365"/>
            <a:ext cx="301862" cy="332871"/>
            <a:chOff x="1396957" y="4287365"/>
            <a:chExt cx="301862" cy="332871"/>
          </a:xfrm>
        </p:grpSpPr>
        <p:sp>
          <p:nvSpPr>
            <p:cNvPr id="11548" name="Google Shape;11548;p38"/>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9" name="Google Shape;11549;p38"/>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0" name="Google Shape;11550;p38"/>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1" name="Google Shape;11551;p38"/>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2" name="Google Shape;11552;p38"/>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3" name="Google Shape;11553;p38"/>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4" name="Google Shape;11554;p38"/>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5" name="Google Shape;11555;p38"/>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6" name="Google Shape;11556;p38"/>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7" name="Google Shape;11557;p38"/>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8" name="Google Shape;11558;p38"/>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9" name="Google Shape;11559;p38"/>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0" name="Google Shape;11560;p38"/>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1" name="Google Shape;11561;p38"/>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2" name="Google Shape;11562;p38"/>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63" name="Google Shape;11563;p38"/>
          <p:cNvGrpSpPr/>
          <p:nvPr/>
        </p:nvGrpSpPr>
        <p:grpSpPr>
          <a:xfrm>
            <a:off x="1865381" y="4277506"/>
            <a:ext cx="396131" cy="355612"/>
            <a:chOff x="1865381" y="4277506"/>
            <a:chExt cx="396131" cy="355612"/>
          </a:xfrm>
        </p:grpSpPr>
        <p:sp>
          <p:nvSpPr>
            <p:cNvPr id="11564" name="Google Shape;11564;p38"/>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5" name="Google Shape;11565;p38"/>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6" name="Google Shape;11566;p38"/>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7" name="Google Shape;11567;p38"/>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8" name="Google Shape;11568;p38"/>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9" name="Google Shape;11569;p38"/>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70" name="Google Shape;11570;p38"/>
          <p:cNvGrpSpPr/>
          <p:nvPr/>
        </p:nvGrpSpPr>
        <p:grpSpPr>
          <a:xfrm>
            <a:off x="2411823" y="4303999"/>
            <a:ext cx="334398" cy="299954"/>
            <a:chOff x="2411823" y="4303999"/>
            <a:chExt cx="334398" cy="299954"/>
          </a:xfrm>
        </p:grpSpPr>
        <p:sp>
          <p:nvSpPr>
            <p:cNvPr id="11571" name="Google Shape;11571;p38"/>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2" name="Google Shape;11572;p38"/>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3" name="Google Shape;11573;p38"/>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4" name="Google Shape;11574;p38"/>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5" name="Google Shape;11575;p38"/>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6" name="Google Shape;11576;p38"/>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7" name="Google Shape;11577;p38"/>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78" name="Google Shape;11578;p38"/>
          <p:cNvGrpSpPr/>
          <p:nvPr/>
        </p:nvGrpSpPr>
        <p:grpSpPr>
          <a:xfrm>
            <a:off x="2903337" y="4279032"/>
            <a:ext cx="382519" cy="350682"/>
            <a:chOff x="2903337" y="4279032"/>
            <a:chExt cx="382519" cy="350682"/>
          </a:xfrm>
        </p:grpSpPr>
        <p:sp>
          <p:nvSpPr>
            <p:cNvPr id="11579" name="Google Shape;11579;p38"/>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0" name="Google Shape;11580;p38"/>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1" name="Google Shape;11581;p38"/>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2" name="Google Shape;11582;p38"/>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3" name="Google Shape;11583;p38"/>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4" name="Google Shape;11584;p38"/>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5" name="Google Shape;11585;p38"/>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6" name="Google Shape;11586;p38"/>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7" name="Google Shape;11587;p38"/>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8" name="Google Shape;11588;p38"/>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9" name="Google Shape;11589;p38"/>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0" name="Google Shape;11590;p38"/>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1" name="Google Shape;11591;p38"/>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2" name="Google Shape;11592;p38"/>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3" name="Google Shape;11593;p38"/>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94" name="Google Shape;11594;p38"/>
          <p:cNvGrpSpPr/>
          <p:nvPr/>
        </p:nvGrpSpPr>
        <p:grpSpPr>
          <a:xfrm>
            <a:off x="3933342" y="4315767"/>
            <a:ext cx="383632" cy="276449"/>
            <a:chOff x="3933342" y="4315767"/>
            <a:chExt cx="383632" cy="276449"/>
          </a:xfrm>
        </p:grpSpPr>
        <p:sp>
          <p:nvSpPr>
            <p:cNvPr id="11595" name="Google Shape;11595;p38"/>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6" name="Google Shape;11596;p38"/>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7" name="Google Shape;11597;p38"/>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8" name="Google Shape;11598;p38"/>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9" name="Google Shape;11599;p38"/>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0" name="Google Shape;11600;p38"/>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01" name="Google Shape;11601;p38"/>
          <p:cNvGrpSpPr/>
          <p:nvPr/>
        </p:nvGrpSpPr>
        <p:grpSpPr>
          <a:xfrm>
            <a:off x="3441065" y="4302505"/>
            <a:ext cx="337069" cy="302592"/>
            <a:chOff x="3441065" y="4302505"/>
            <a:chExt cx="337069" cy="302592"/>
          </a:xfrm>
        </p:grpSpPr>
        <p:sp>
          <p:nvSpPr>
            <p:cNvPr id="11602" name="Google Shape;11602;p38"/>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3" name="Google Shape;11603;p38"/>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4" name="Google Shape;11604;p38"/>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5" name="Google Shape;11605;p38"/>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6" name="Google Shape;11606;p38"/>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7" name="Google Shape;11607;p38"/>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8" name="Google Shape;11608;p38"/>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9" name="Google Shape;11609;p38"/>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0" name="Google Shape;11610;p38"/>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1" name="Google Shape;11611;p38"/>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2" name="Google Shape;11612;p38"/>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3" name="Google Shape;11613;p38"/>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4" name="Google Shape;11614;p38"/>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15" name="Google Shape;11615;p38"/>
          <p:cNvGrpSpPr/>
          <p:nvPr/>
        </p:nvGrpSpPr>
        <p:grpSpPr>
          <a:xfrm>
            <a:off x="3532345" y="3362635"/>
            <a:ext cx="339328" cy="336275"/>
            <a:chOff x="3532345" y="3362635"/>
            <a:chExt cx="339328" cy="336275"/>
          </a:xfrm>
        </p:grpSpPr>
        <p:sp>
          <p:nvSpPr>
            <p:cNvPr id="11616" name="Google Shape;11616;p3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7" name="Google Shape;11617;p38"/>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8" name="Google Shape;11618;p38"/>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9" name="Google Shape;11619;p3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0" name="Google Shape;11620;p38"/>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21" name="Google Shape;11621;p38"/>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22" name="Google Shape;11622;p38"/>
          <p:cNvGrpSpPr/>
          <p:nvPr/>
        </p:nvGrpSpPr>
        <p:grpSpPr>
          <a:xfrm>
            <a:off x="1883955" y="3808700"/>
            <a:ext cx="162873" cy="351446"/>
            <a:chOff x="1883955" y="3808700"/>
            <a:chExt cx="162873" cy="351446"/>
          </a:xfrm>
        </p:grpSpPr>
        <p:sp>
          <p:nvSpPr>
            <p:cNvPr id="11623" name="Google Shape;11623;p38"/>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4" name="Google Shape;11624;p38"/>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25" name="Google Shape;11625;p38"/>
          <p:cNvGrpSpPr/>
          <p:nvPr/>
        </p:nvGrpSpPr>
        <p:grpSpPr>
          <a:xfrm>
            <a:off x="939156" y="3809209"/>
            <a:ext cx="192007" cy="351318"/>
            <a:chOff x="939156" y="3809209"/>
            <a:chExt cx="192007" cy="351318"/>
          </a:xfrm>
        </p:grpSpPr>
        <p:sp>
          <p:nvSpPr>
            <p:cNvPr id="11626" name="Google Shape;11626;p38"/>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7" name="Google Shape;11627;p38"/>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28" name="Google Shape;11628;p38"/>
          <p:cNvGrpSpPr/>
          <p:nvPr/>
        </p:nvGrpSpPr>
        <p:grpSpPr>
          <a:xfrm>
            <a:off x="2306167" y="3809845"/>
            <a:ext cx="193915" cy="349155"/>
            <a:chOff x="2306167" y="3809845"/>
            <a:chExt cx="193915" cy="349155"/>
          </a:xfrm>
        </p:grpSpPr>
        <p:sp>
          <p:nvSpPr>
            <p:cNvPr id="11629" name="Google Shape;11629;p38"/>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0" name="Google Shape;11630;p38"/>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1" name="Google Shape;11631;p38"/>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2" name="Google Shape;11632;p38"/>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3" name="Google Shape;11633;p38"/>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4" name="Google Shape;11634;p38"/>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5" name="Google Shape;11635;p38"/>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36" name="Google Shape;11636;p38"/>
          <p:cNvGrpSpPr/>
          <p:nvPr/>
        </p:nvGrpSpPr>
        <p:grpSpPr>
          <a:xfrm>
            <a:off x="1323901" y="3807173"/>
            <a:ext cx="356343" cy="356757"/>
            <a:chOff x="1323901" y="3807173"/>
            <a:chExt cx="356343" cy="356757"/>
          </a:xfrm>
        </p:grpSpPr>
        <p:sp>
          <p:nvSpPr>
            <p:cNvPr id="11637" name="Google Shape;11637;p38"/>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8" name="Google Shape;11638;p38"/>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9" name="Google Shape;11639;p38"/>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0" name="Google Shape;11640;p38"/>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1" name="Google Shape;11641;p38"/>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2" name="Google Shape;11642;p38"/>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3" name="Google Shape;11643;p38"/>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4" name="Google Shape;11644;p38"/>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5" name="Google Shape;11645;p38"/>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6" name="Google Shape;11646;p38"/>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7" name="Google Shape;11647;p38"/>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8" name="Google Shape;11648;p38"/>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9" name="Google Shape;11649;p38"/>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0" name="Google Shape;11650;p38"/>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1" name="Google Shape;11651;p38"/>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2" name="Google Shape;11652;p38"/>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3" name="Google Shape;11653;p38"/>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4" name="Google Shape;11654;p38"/>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5" name="Google Shape;11655;p38"/>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6" name="Google Shape;11656;p38"/>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7" name="Google Shape;11657;p38"/>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8" name="Google Shape;11658;p38"/>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9" name="Google Shape;11659;p38"/>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0" name="Google Shape;11660;p38"/>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61" name="Google Shape;11661;p38"/>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62" name="Google Shape;11662;p38"/>
          <p:cNvGrpSpPr/>
          <p:nvPr/>
        </p:nvGrpSpPr>
        <p:grpSpPr>
          <a:xfrm>
            <a:off x="859262" y="3353920"/>
            <a:ext cx="306759" cy="351446"/>
            <a:chOff x="859262" y="3353920"/>
            <a:chExt cx="306759" cy="351446"/>
          </a:xfrm>
        </p:grpSpPr>
        <p:sp>
          <p:nvSpPr>
            <p:cNvPr id="11663" name="Google Shape;11663;p38"/>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4" name="Google Shape;11664;p38"/>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5" name="Google Shape;11665;p38"/>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6" name="Google Shape;11666;p38"/>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7" name="Google Shape;11667;p38"/>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68" name="Google Shape;11668;p38"/>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69" name="Google Shape;11669;p38"/>
          <p:cNvGrpSpPr/>
          <p:nvPr/>
        </p:nvGrpSpPr>
        <p:grpSpPr>
          <a:xfrm>
            <a:off x="3967437" y="3837102"/>
            <a:ext cx="364709" cy="295404"/>
            <a:chOff x="3967437" y="3837102"/>
            <a:chExt cx="364709" cy="295404"/>
          </a:xfrm>
        </p:grpSpPr>
        <p:sp>
          <p:nvSpPr>
            <p:cNvPr id="11670" name="Google Shape;11670;p38"/>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1" name="Google Shape;11671;p38"/>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2" name="Google Shape;11672;p38"/>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3" name="Google Shape;11673;p38"/>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4" name="Google Shape;11674;p38"/>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75" name="Google Shape;11675;p38"/>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6" name="Google Shape;11676;p38"/>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7" name="Google Shape;11677;p38"/>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78" name="Google Shape;11678;p38"/>
          <p:cNvGrpSpPr/>
          <p:nvPr/>
        </p:nvGrpSpPr>
        <p:grpSpPr>
          <a:xfrm>
            <a:off x="5811827" y="3806451"/>
            <a:ext cx="283743" cy="308444"/>
            <a:chOff x="5964227" y="3858701"/>
            <a:chExt cx="283743" cy="308444"/>
          </a:xfrm>
        </p:grpSpPr>
        <p:sp>
          <p:nvSpPr>
            <p:cNvPr id="11679" name="Google Shape;11679;p38"/>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0" name="Google Shape;11680;p38"/>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1" name="Google Shape;11681;p38"/>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2" name="Google Shape;11682;p38"/>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83" name="Google Shape;11683;p38"/>
          <p:cNvGrpSpPr/>
          <p:nvPr/>
        </p:nvGrpSpPr>
        <p:grpSpPr>
          <a:xfrm>
            <a:off x="6243508" y="3873073"/>
            <a:ext cx="320372" cy="213602"/>
            <a:chOff x="6395908" y="3873073"/>
            <a:chExt cx="320372" cy="213602"/>
          </a:xfrm>
        </p:grpSpPr>
        <p:sp>
          <p:nvSpPr>
            <p:cNvPr id="11684" name="Google Shape;11684;p38"/>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5" name="Google Shape;11685;p38"/>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6" name="Google Shape;11686;p38"/>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7" name="Google Shape;11687;p38"/>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8" name="Google Shape;11688;p38"/>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9" name="Google Shape;11689;p38"/>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0" name="Google Shape;11690;p38"/>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1" name="Google Shape;11691;p38"/>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2" name="Google Shape;11692;p38"/>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3" name="Google Shape;11693;p38"/>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94" name="Google Shape;11694;p38"/>
          <p:cNvGrpSpPr/>
          <p:nvPr/>
        </p:nvGrpSpPr>
        <p:grpSpPr>
          <a:xfrm>
            <a:off x="7262890" y="3802816"/>
            <a:ext cx="357138" cy="352018"/>
            <a:chOff x="7415290" y="3802816"/>
            <a:chExt cx="357138" cy="352018"/>
          </a:xfrm>
        </p:grpSpPr>
        <p:sp>
          <p:nvSpPr>
            <p:cNvPr id="11695" name="Google Shape;11695;p38"/>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6" name="Google Shape;11696;p38"/>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7" name="Google Shape;11697;p38"/>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8" name="Google Shape;11698;p38"/>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9" name="Google Shape;11699;p38"/>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0" name="Google Shape;11700;p38"/>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1" name="Google Shape;11701;p38"/>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2" name="Google Shape;11702;p38"/>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03" name="Google Shape;11703;p38"/>
          <p:cNvGrpSpPr/>
          <p:nvPr/>
        </p:nvGrpSpPr>
        <p:grpSpPr>
          <a:xfrm>
            <a:off x="6737312" y="3833413"/>
            <a:ext cx="355230" cy="293401"/>
            <a:chOff x="6889712" y="3833413"/>
            <a:chExt cx="355230" cy="293401"/>
          </a:xfrm>
        </p:grpSpPr>
        <p:sp>
          <p:nvSpPr>
            <p:cNvPr id="11704" name="Google Shape;11704;p38"/>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5" name="Google Shape;11705;p38"/>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6" name="Google Shape;11706;p38"/>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7" name="Google Shape;11707;p38"/>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8" name="Google Shape;11708;p38"/>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09" name="Google Shape;11709;p38"/>
          <p:cNvGrpSpPr/>
          <p:nvPr/>
        </p:nvGrpSpPr>
        <p:grpSpPr>
          <a:xfrm>
            <a:off x="7707152" y="3835870"/>
            <a:ext cx="282318" cy="337168"/>
            <a:chOff x="1635875" y="237775"/>
            <a:chExt cx="4370250" cy="5219325"/>
          </a:xfrm>
        </p:grpSpPr>
        <p:sp>
          <p:nvSpPr>
            <p:cNvPr id="11710" name="Google Shape;11710;p38"/>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1" name="Google Shape;11711;p38"/>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12" name="Google Shape;11712;p38"/>
          <p:cNvGrpSpPr/>
          <p:nvPr/>
        </p:nvGrpSpPr>
        <p:grpSpPr>
          <a:xfrm>
            <a:off x="3103963" y="3361140"/>
            <a:ext cx="297886" cy="337578"/>
            <a:chOff x="3103963" y="3361140"/>
            <a:chExt cx="297886" cy="337578"/>
          </a:xfrm>
        </p:grpSpPr>
        <p:sp>
          <p:nvSpPr>
            <p:cNvPr id="11713" name="Google Shape;11713;p38"/>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4" name="Google Shape;11714;p38"/>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5" name="Google Shape;11715;p38"/>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6" name="Google Shape;11716;p3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7" name="Google Shape;11717;p38"/>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8" name="Google Shape;11718;p3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9" name="Google Shape;11719;p3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0" name="Google Shape;11720;p38"/>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1" name="Google Shape;11721;p3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2" name="Google Shape;11722;p38"/>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3" name="Google Shape;11723;p3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4" name="Google Shape;11724;p38"/>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5" name="Google Shape;11725;p3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6" name="Google Shape;11726;p38"/>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7" name="Google Shape;11727;p3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8" name="Google Shape;11728;p38"/>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9" name="Google Shape;11729;p38"/>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0" name="Google Shape;11730;p3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1" name="Google Shape;11731;p3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2" name="Google Shape;11732;p3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3" name="Google Shape;11733;p3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4" name="Google Shape;11734;p38"/>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5" name="Google Shape;11735;p38"/>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6" name="Google Shape;11736;p3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37" name="Google Shape;11737;p38"/>
          <p:cNvGrpSpPr/>
          <p:nvPr/>
        </p:nvGrpSpPr>
        <p:grpSpPr>
          <a:xfrm>
            <a:off x="2667821" y="3361108"/>
            <a:ext cx="273046" cy="337801"/>
            <a:chOff x="2667821" y="3361108"/>
            <a:chExt cx="273046" cy="337801"/>
          </a:xfrm>
        </p:grpSpPr>
        <p:sp>
          <p:nvSpPr>
            <p:cNvPr id="11738" name="Google Shape;11738;p38"/>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9" name="Google Shape;11739;p38"/>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0" name="Google Shape;11740;p38"/>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1" name="Google Shape;11741;p38"/>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2" name="Google Shape;11742;p38"/>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3" name="Google Shape;11743;p38"/>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4" name="Google Shape;11744;p38"/>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5" name="Google Shape;11745;p38"/>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6" name="Google Shape;11746;p38"/>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7" name="Google Shape;11747;p38"/>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8" name="Google Shape;11748;p38"/>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9" name="Google Shape;11749;p38"/>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0" name="Google Shape;11750;p38"/>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1" name="Google Shape;11751;p38"/>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2" name="Google Shape;11752;p38"/>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3" name="Google Shape;11753;p38"/>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4" name="Google Shape;11754;p38"/>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5" name="Google Shape;11755;p38"/>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6" name="Google Shape;11756;p38"/>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57" name="Google Shape;11757;p38"/>
          <p:cNvGrpSpPr/>
          <p:nvPr/>
        </p:nvGrpSpPr>
        <p:grpSpPr>
          <a:xfrm>
            <a:off x="2212469" y="3360313"/>
            <a:ext cx="282715" cy="338659"/>
            <a:chOff x="2212469" y="3360313"/>
            <a:chExt cx="282715" cy="338659"/>
          </a:xfrm>
        </p:grpSpPr>
        <p:sp>
          <p:nvSpPr>
            <p:cNvPr id="11758" name="Google Shape;11758;p38"/>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9" name="Google Shape;11759;p38"/>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0" name="Google Shape;11760;p38"/>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61" name="Google Shape;11761;p38"/>
          <p:cNvGrpSpPr/>
          <p:nvPr/>
        </p:nvGrpSpPr>
        <p:grpSpPr>
          <a:xfrm>
            <a:off x="1768821" y="3361108"/>
            <a:ext cx="278739" cy="339074"/>
            <a:chOff x="1768821" y="3361108"/>
            <a:chExt cx="278739" cy="339074"/>
          </a:xfrm>
        </p:grpSpPr>
        <p:sp>
          <p:nvSpPr>
            <p:cNvPr id="11762" name="Google Shape;11762;p38"/>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3" name="Google Shape;11763;p38"/>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4" name="Google Shape;11764;p38"/>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5" name="Google Shape;11765;p38"/>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6" name="Google Shape;11766;p38"/>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7" name="Google Shape;11767;p38"/>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8" name="Google Shape;11768;p38"/>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9" name="Google Shape;11769;p38"/>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0" name="Google Shape;11770;p38"/>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1" name="Google Shape;11771;p38"/>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2" name="Google Shape;11772;p38"/>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73" name="Google Shape;11773;p38"/>
          <p:cNvGrpSpPr/>
          <p:nvPr/>
        </p:nvGrpSpPr>
        <p:grpSpPr>
          <a:xfrm>
            <a:off x="5337883" y="3336873"/>
            <a:ext cx="307141" cy="376826"/>
            <a:chOff x="5337883" y="3336873"/>
            <a:chExt cx="307141" cy="376826"/>
          </a:xfrm>
        </p:grpSpPr>
        <p:sp>
          <p:nvSpPr>
            <p:cNvPr id="11774" name="Google Shape;11774;p38"/>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5" name="Google Shape;11775;p38"/>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76" name="Google Shape;11776;p38"/>
          <p:cNvGrpSpPr/>
          <p:nvPr/>
        </p:nvGrpSpPr>
        <p:grpSpPr>
          <a:xfrm>
            <a:off x="4883835" y="3337255"/>
            <a:ext cx="323425" cy="377556"/>
            <a:chOff x="4883835" y="3337255"/>
            <a:chExt cx="323425" cy="377556"/>
          </a:xfrm>
        </p:grpSpPr>
        <p:sp>
          <p:nvSpPr>
            <p:cNvPr id="11777" name="Google Shape;11777;p38"/>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8" name="Google Shape;11778;p38"/>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9" name="Google Shape;11779;p38"/>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80" name="Google Shape;11780;p38"/>
          <p:cNvGrpSpPr/>
          <p:nvPr/>
        </p:nvGrpSpPr>
        <p:grpSpPr>
          <a:xfrm>
            <a:off x="6193310" y="3407289"/>
            <a:ext cx="352590" cy="237488"/>
            <a:chOff x="6193310" y="3407289"/>
            <a:chExt cx="352590" cy="237488"/>
          </a:xfrm>
        </p:grpSpPr>
        <p:sp>
          <p:nvSpPr>
            <p:cNvPr id="11781" name="Google Shape;11781;p38"/>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2" name="Google Shape;11782;p38"/>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3" name="Google Shape;11783;p38"/>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4" name="Google Shape;11784;p38"/>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5" name="Google Shape;11785;p38"/>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86" name="Google Shape;11786;p38"/>
          <p:cNvGrpSpPr/>
          <p:nvPr/>
        </p:nvGrpSpPr>
        <p:grpSpPr>
          <a:xfrm>
            <a:off x="6637117" y="3397843"/>
            <a:ext cx="353735" cy="254504"/>
            <a:chOff x="6637117" y="3397843"/>
            <a:chExt cx="353735" cy="254504"/>
          </a:xfrm>
        </p:grpSpPr>
        <p:sp>
          <p:nvSpPr>
            <p:cNvPr id="11787" name="Google Shape;11787;p38"/>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8" name="Google Shape;11788;p38"/>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9" name="Google Shape;11789;p38"/>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0" name="Google Shape;11790;p38"/>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1" name="Google Shape;11791;p38"/>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2" name="Google Shape;11792;p38"/>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93" name="Google Shape;11793;p38"/>
          <p:cNvGrpSpPr/>
          <p:nvPr/>
        </p:nvGrpSpPr>
        <p:grpSpPr>
          <a:xfrm>
            <a:off x="7075994" y="3349531"/>
            <a:ext cx="360637" cy="352336"/>
            <a:chOff x="7075994" y="3349531"/>
            <a:chExt cx="360637" cy="352336"/>
          </a:xfrm>
        </p:grpSpPr>
        <p:sp>
          <p:nvSpPr>
            <p:cNvPr id="11794" name="Google Shape;11794;p38"/>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5" name="Google Shape;11795;p38"/>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6" name="Google Shape;11796;p38"/>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7" name="Google Shape;11797;p38"/>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8" name="Google Shape;11798;p38"/>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9" name="Google Shape;11799;p38"/>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0" name="Google Shape;11800;p38"/>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01" name="Google Shape;11801;p38"/>
          <p:cNvGrpSpPr/>
          <p:nvPr/>
        </p:nvGrpSpPr>
        <p:grpSpPr>
          <a:xfrm>
            <a:off x="7651983" y="3349181"/>
            <a:ext cx="107182" cy="352400"/>
            <a:chOff x="7651983" y="3349181"/>
            <a:chExt cx="107182" cy="352400"/>
          </a:xfrm>
        </p:grpSpPr>
        <p:sp>
          <p:nvSpPr>
            <p:cNvPr id="11802" name="Google Shape;11802;p38"/>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3" name="Google Shape;11803;p38"/>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04" name="Google Shape;11804;p38"/>
          <p:cNvGrpSpPr/>
          <p:nvPr/>
        </p:nvGrpSpPr>
        <p:grpSpPr>
          <a:xfrm>
            <a:off x="7973468" y="3382322"/>
            <a:ext cx="352590" cy="287072"/>
            <a:chOff x="7973468" y="3382322"/>
            <a:chExt cx="352590" cy="287072"/>
          </a:xfrm>
        </p:grpSpPr>
        <p:sp>
          <p:nvSpPr>
            <p:cNvPr id="11805" name="Google Shape;11805;p38"/>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6" name="Google Shape;11806;p38"/>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7" name="Google Shape;11807;p38"/>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8" name="Google Shape;11808;p38"/>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9" name="Google Shape;11809;p38"/>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0" name="Google Shape;11810;p38"/>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1" name="Google Shape;11811;p38"/>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2" name="Google Shape;11812;p38"/>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3" name="Google Shape;11813;p38"/>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4" name="Google Shape;11814;p38"/>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5" name="Google Shape;11815;p38"/>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6" name="Google Shape;11816;p38"/>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20" name="Shape 11820"/>
        <p:cNvGrpSpPr/>
        <p:nvPr/>
      </p:nvGrpSpPr>
      <p:grpSpPr>
        <a:xfrm>
          <a:off x="0" y="0"/>
          <a:ext cx="0" cy="0"/>
          <a:chOff x="0" y="0"/>
          <a:chExt cx="0" cy="0"/>
        </a:xfrm>
      </p:grpSpPr>
      <p:sp>
        <p:nvSpPr>
          <p:cNvPr id="11821" name="Google Shape;11821;p39"/>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1822" name="Google Shape;11822;p39"/>
          <p:cNvGrpSpPr/>
          <p:nvPr/>
        </p:nvGrpSpPr>
        <p:grpSpPr>
          <a:xfrm>
            <a:off x="849677" y="1500658"/>
            <a:ext cx="347872" cy="347488"/>
            <a:chOff x="849677" y="1500658"/>
            <a:chExt cx="347872" cy="347488"/>
          </a:xfrm>
        </p:grpSpPr>
        <p:sp>
          <p:nvSpPr>
            <p:cNvPr id="11823" name="Google Shape;11823;p39"/>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4" name="Google Shape;11824;p39"/>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5" name="Google Shape;11825;p39"/>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6" name="Google Shape;11826;p39"/>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7" name="Google Shape;11827;p39"/>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8" name="Google Shape;11828;p39"/>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29" name="Google Shape;11829;p39"/>
          <p:cNvGrpSpPr/>
          <p:nvPr/>
        </p:nvGrpSpPr>
        <p:grpSpPr>
          <a:xfrm>
            <a:off x="1415853" y="1500658"/>
            <a:ext cx="315872" cy="347488"/>
            <a:chOff x="1415853" y="1500658"/>
            <a:chExt cx="315872" cy="347488"/>
          </a:xfrm>
        </p:grpSpPr>
        <p:sp>
          <p:nvSpPr>
            <p:cNvPr id="11830" name="Google Shape;11830;p39"/>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1" name="Google Shape;11831;p39"/>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2" name="Google Shape;11832;p39"/>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3" name="Google Shape;11833;p39"/>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34" name="Google Shape;11834;p39"/>
          <p:cNvGrpSpPr/>
          <p:nvPr/>
        </p:nvGrpSpPr>
        <p:grpSpPr>
          <a:xfrm>
            <a:off x="4697389" y="1500658"/>
            <a:ext cx="347520" cy="347104"/>
            <a:chOff x="4697389" y="1500658"/>
            <a:chExt cx="347520" cy="347104"/>
          </a:xfrm>
        </p:grpSpPr>
        <p:sp>
          <p:nvSpPr>
            <p:cNvPr id="11835" name="Google Shape;11835;p39"/>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6" name="Google Shape;11836;p39"/>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7" name="Google Shape;11837;p39"/>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38" name="Google Shape;11838;p39"/>
          <p:cNvGrpSpPr/>
          <p:nvPr/>
        </p:nvGrpSpPr>
        <p:grpSpPr>
          <a:xfrm>
            <a:off x="3603533" y="1964946"/>
            <a:ext cx="347520" cy="353760"/>
            <a:chOff x="3603533" y="1964946"/>
            <a:chExt cx="347520" cy="353760"/>
          </a:xfrm>
        </p:grpSpPr>
        <p:sp>
          <p:nvSpPr>
            <p:cNvPr id="11839" name="Google Shape;11839;p39"/>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0" name="Google Shape;11840;p39"/>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1" name="Google Shape;11841;p39"/>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42" name="Google Shape;11842;p39"/>
          <p:cNvGrpSpPr/>
          <p:nvPr/>
        </p:nvGrpSpPr>
        <p:grpSpPr>
          <a:xfrm>
            <a:off x="1950765" y="1964338"/>
            <a:ext cx="357792" cy="352448"/>
            <a:chOff x="1950765" y="1964338"/>
            <a:chExt cx="357792" cy="352448"/>
          </a:xfrm>
        </p:grpSpPr>
        <p:sp>
          <p:nvSpPr>
            <p:cNvPr id="11843" name="Google Shape;11843;p39"/>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4" name="Google Shape;11844;p39"/>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5" name="Google Shape;11845;p39"/>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6" name="Google Shape;11846;p39"/>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47" name="Google Shape;11847;p39"/>
          <p:cNvGrpSpPr/>
          <p:nvPr/>
        </p:nvGrpSpPr>
        <p:grpSpPr>
          <a:xfrm>
            <a:off x="7435629" y="1964690"/>
            <a:ext cx="367712" cy="353248"/>
            <a:chOff x="7435629" y="1964690"/>
            <a:chExt cx="367712" cy="353248"/>
          </a:xfrm>
        </p:grpSpPr>
        <p:sp>
          <p:nvSpPr>
            <p:cNvPr id="11848" name="Google Shape;11848;p39"/>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9" name="Google Shape;11849;p39"/>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0" name="Google Shape;11850;p39"/>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1" name="Google Shape;11851;p39"/>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52" name="Google Shape;11852;p39"/>
          <p:cNvGrpSpPr/>
          <p:nvPr/>
        </p:nvGrpSpPr>
        <p:grpSpPr>
          <a:xfrm>
            <a:off x="2512749" y="1965042"/>
            <a:ext cx="333024" cy="352896"/>
            <a:chOff x="2512749" y="1965042"/>
            <a:chExt cx="333024" cy="352896"/>
          </a:xfrm>
        </p:grpSpPr>
        <p:sp>
          <p:nvSpPr>
            <p:cNvPr id="11853" name="Google Shape;11853;p39"/>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4" name="Google Shape;11854;p39"/>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5" name="Google Shape;11855;p39"/>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6" name="Google Shape;11856;p39"/>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7" name="Google Shape;11857;p39"/>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58" name="Google Shape;11858;p39"/>
          <p:cNvGrpSpPr/>
          <p:nvPr/>
        </p:nvGrpSpPr>
        <p:grpSpPr>
          <a:xfrm>
            <a:off x="1398317" y="1981778"/>
            <a:ext cx="365792" cy="335392"/>
            <a:chOff x="1398317" y="1981778"/>
            <a:chExt cx="365792" cy="335392"/>
          </a:xfrm>
        </p:grpSpPr>
        <p:sp>
          <p:nvSpPr>
            <p:cNvPr id="11859" name="Google Shape;11859;p39"/>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0" name="Google Shape;11860;p39"/>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1" name="Google Shape;11861;p39"/>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2" name="Google Shape;11862;p39"/>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3" name="Google Shape;11863;p39"/>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4" name="Google Shape;11864;p39"/>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65" name="Google Shape;11865;p39"/>
          <p:cNvGrpSpPr/>
          <p:nvPr/>
        </p:nvGrpSpPr>
        <p:grpSpPr>
          <a:xfrm>
            <a:off x="3052237" y="2003570"/>
            <a:ext cx="353600" cy="314752"/>
            <a:chOff x="3052237" y="2003570"/>
            <a:chExt cx="353600" cy="314752"/>
          </a:xfrm>
        </p:grpSpPr>
        <p:sp>
          <p:nvSpPr>
            <p:cNvPr id="11866" name="Google Shape;11866;p39"/>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7" name="Google Shape;11867;p39"/>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8" name="Google Shape;11868;p39"/>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69" name="Google Shape;11869;p39"/>
          <p:cNvGrpSpPr/>
          <p:nvPr/>
        </p:nvGrpSpPr>
        <p:grpSpPr>
          <a:xfrm>
            <a:off x="1404013" y="2958066"/>
            <a:ext cx="368096" cy="223968"/>
            <a:chOff x="1404013" y="2958066"/>
            <a:chExt cx="368096" cy="223968"/>
          </a:xfrm>
        </p:grpSpPr>
        <p:sp>
          <p:nvSpPr>
            <p:cNvPr id="11870" name="Google Shape;11870;p39"/>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1" name="Google Shape;11871;p39"/>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72" name="Google Shape;11872;p39"/>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3" name="Google Shape;11873;p39"/>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74" name="Google Shape;11874;p39"/>
          <p:cNvGrpSpPr/>
          <p:nvPr/>
        </p:nvGrpSpPr>
        <p:grpSpPr>
          <a:xfrm>
            <a:off x="1951149" y="2885202"/>
            <a:ext cx="370368" cy="367328"/>
            <a:chOff x="1951149" y="2885202"/>
            <a:chExt cx="370368" cy="367328"/>
          </a:xfrm>
        </p:grpSpPr>
        <p:sp>
          <p:nvSpPr>
            <p:cNvPr id="11875" name="Google Shape;11875;p39"/>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6" name="Google Shape;11876;p39"/>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7" name="Google Shape;11877;p39"/>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78" name="Google Shape;11878;p39"/>
          <p:cNvGrpSpPr/>
          <p:nvPr/>
        </p:nvGrpSpPr>
        <p:grpSpPr>
          <a:xfrm>
            <a:off x="2501677" y="2906162"/>
            <a:ext cx="367328" cy="327296"/>
            <a:chOff x="2501677" y="2906162"/>
            <a:chExt cx="367328" cy="327296"/>
          </a:xfrm>
        </p:grpSpPr>
        <p:sp>
          <p:nvSpPr>
            <p:cNvPr id="11879" name="Google Shape;11879;p39"/>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0" name="Google Shape;11880;p39"/>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1" name="Google Shape;11881;p39"/>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82" name="Google Shape;11882;p39"/>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83" name="Google Shape;11883;p39"/>
          <p:cNvGrpSpPr/>
          <p:nvPr/>
        </p:nvGrpSpPr>
        <p:grpSpPr>
          <a:xfrm>
            <a:off x="3050317" y="2893714"/>
            <a:ext cx="367712" cy="354240"/>
            <a:chOff x="3050317" y="2893714"/>
            <a:chExt cx="367712" cy="354240"/>
          </a:xfrm>
        </p:grpSpPr>
        <p:sp>
          <p:nvSpPr>
            <p:cNvPr id="11884" name="Google Shape;11884;p39"/>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5" name="Google Shape;11885;p39"/>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86" name="Google Shape;11886;p39"/>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7" name="Google Shape;11887;p39"/>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88" name="Google Shape;11888;p39"/>
          <p:cNvGrpSpPr/>
          <p:nvPr/>
        </p:nvGrpSpPr>
        <p:grpSpPr>
          <a:xfrm>
            <a:off x="7531277" y="2886354"/>
            <a:ext cx="185184" cy="367296"/>
            <a:chOff x="7531277" y="2886354"/>
            <a:chExt cx="185184" cy="367296"/>
          </a:xfrm>
        </p:grpSpPr>
        <p:sp>
          <p:nvSpPr>
            <p:cNvPr id="11889" name="Google Shape;11889;p39"/>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0" name="Google Shape;11890;p39"/>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1" name="Google Shape;11891;p39"/>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92" name="Google Shape;11892;p39"/>
          <p:cNvGrpSpPr/>
          <p:nvPr/>
        </p:nvGrpSpPr>
        <p:grpSpPr>
          <a:xfrm>
            <a:off x="6926637" y="2886738"/>
            <a:ext cx="297184" cy="367296"/>
            <a:chOff x="6926637" y="2886738"/>
            <a:chExt cx="297184" cy="367296"/>
          </a:xfrm>
        </p:grpSpPr>
        <p:sp>
          <p:nvSpPr>
            <p:cNvPr id="11893" name="Google Shape;11893;p39"/>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4" name="Google Shape;11894;p39"/>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5" name="Google Shape;11895;p39"/>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96" name="Google Shape;11896;p39"/>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7" name="Google Shape;11897;p39"/>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98" name="Google Shape;11898;p39"/>
          <p:cNvGrpSpPr/>
          <p:nvPr/>
        </p:nvGrpSpPr>
        <p:grpSpPr>
          <a:xfrm>
            <a:off x="6340653" y="2886354"/>
            <a:ext cx="370368" cy="368064"/>
            <a:chOff x="6340653" y="2886354"/>
            <a:chExt cx="370368" cy="368064"/>
          </a:xfrm>
        </p:grpSpPr>
        <p:sp>
          <p:nvSpPr>
            <p:cNvPr id="11899" name="Google Shape;11899;p39"/>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0" name="Google Shape;11900;p39"/>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1" name="Google Shape;11901;p39"/>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2" name="Google Shape;11902;p39"/>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3" name="Google Shape;11903;p39"/>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4" name="Google Shape;11904;p39"/>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05" name="Google Shape;11905;p39"/>
          <p:cNvGrpSpPr/>
          <p:nvPr/>
        </p:nvGrpSpPr>
        <p:grpSpPr>
          <a:xfrm>
            <a:off x="5246797" y="1981426"/>
            <a:ext cx="354752" cy="336512"/>
            <a:chOff x="5246797" y="1981426"/>
            <a:chExt cx="354752" cy="336512"/>
          </a:xfrm>
        </p:grpSpPr>
        <p:sp>
          <p:nvSpPr>
            <p:cNvPr id="11906" name="Google Shape;11906;p39"/>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7" name="Google Shape;11907;p39"/>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08" name="Google Shape;11908;p39"/>
          <p:cNvGrpSpPr/>
          <p:nvPr/>
        </p:nvGrpSpPr>
        <p:grpSpPr>
          <a:xfrm>
            <a:off x="4148749" y="2102066"/>
            <a:ext cx="355136" cy="216256"/>
            <a:chOff x="4148749" y="2102066"/>
            <a:chExt cx="355136" cy="216256"/>
          </a:xfrm>
        </p:grpSpPr>
        <p:sp>
          <p:nvSpPr>
            <p:cNvPr id="11909" name="Google Shape;11909;p39"/>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0" name="Google Shape;11910;p39"/>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11" name="Google Shape;11911;p39"/>
          <p:cNvGrpSpPr/>
          <p:nvPr/>
        </p:nvGrpSpPr>
        <p:grpSpPr>
          <a:xfrm>
            <a:off x="5794669" y="2001426"/>
            <a:ext cx="354752" cy="315360"/>
            <a:chOff x="5794669" y="2001426"/>
            <a:chExt cx="354752" cy="315360"/>
          </a:xfrm>
        </p:grpSpPr>
        <p:sp>
          <p:nvSpPr>
            <p:cNvPr id="11912" name="Google Shape;11912;p39"/>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3" name="Google Shape;11913;p39"/>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14" name="Google Shape;11914;p39"/>
          <p:cNvGrpSpPr/>
          <p:nvPr/>
        </p:nvGrpSpPr>
        <p:grpSpPr>
          <a:xfrm>
            <a:off x="6345229" y="2029842"/>
            <a:ext cx="352832" cy="289216"/>
            <a:chOff x="6345229" y="2029842"/>
            <a:chExt cx="352832" cy="289216"/>
          </a:xfrm>
        </p:grpSpPr>
        <p:sp>
          <p:nvSpPr>
            <p:cNvPr id="11915" name="Google Shape;11915;p39"/>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6" name="Google Shape;11916;p39"/>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17" name="Google Shape;11917;p39"/>
          <p:cNvGrpSpPr/>
          <p:nvPr/>
        </p:nvGrpSpPr>
        <p:grpSpPr>
          <a:xfrm>
            <a:off x="4697389" y="2036338"/>
            <a:ext cx="354752" cy="281984"/>
            <a:chOff x="4697389" y="2036338"/>
            <a:chExt cx="354752" cy="281984"/>
          </a:xfrm>
        </p:grpSpPr>
        <p:sp>
          <p:nvSpPr>
            <p:cNvPr id="11918" name="Google Shape;11918;p39"/>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9" name="Google Shape;11919;p39"/>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20" name="Google Shape;11920;p39"/>
          <p:cNvGrpSpPr/>
          <p:nvPr/>
        </p:nvGrpSpPr>
        <p:grpSpPr>
          <a:xfrm>
            <a:off x="1404013" y="2424754"/>
            <a:ext cx="353600" cy="354944"/>
            <a:chOff x="1404013" y="2424754"/>
            <a:chExt cx="353600" cy="354944"/>
          </a:xfrm>
        </p:grpSpPr>
        <p:sp>
          <p:nvSpPr>
            <p:cNvPr id="11921" name="Google Shape;11921;p39"/>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2" name="Google Shape;11922;p39"/>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3" name="Google Shape;11923;p39"/>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4" name="Google Shape;11924;p39"/>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5" name="Google Shape;11925;p39"/>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26" name="Google Shape;11926;p39"/>
          <p:cNvGrpSpPr/>
          <p:nvPr/>
        </p:nvGrpSpPr>
        <p:grpSpPr>
          <a:xfrm>
            <a:off x="854253" y="2428274"/>
            <a:ext cx="355104" cy="351040"/>
            <a:chOff x="854253" y="2428274"/>
            <a:chExt cx="355104" cy="351040"/>
          </a:xfrm>
        </p:grpSpPr>
        <p:sp>
          <p:nvSpPr>
            <p:cNvPr id="11927" name="Google Shape;11927;p39"/>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8" name="Google Shape;11928;p39"/>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29" name="Google Shape;11929;p39"/>
          <p:cNvGrpSpPr/>
          <p:nvPr/>
        </p:nvGrpSpPr>
        <p:grpSpPr>
          <a:xfrm>
            <a:off x="6896909" y="2440946"/>
            <a:ext cx="354752" cy="275904"/>
            <a:chOff x="6896909" y="2440946"/>
            <a:chExt cx="354752" cy="275904"/>
          </a:xfrm>
        </p:grpSpPr>
        <p:sp>
          <p:nvSpPr>
            <p:cNvPr id="11930" name="Google Shape;11930;p39"/>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1" name="Google Shape;11931;p39"/>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32" name="Google Shape;11932;p39"/>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33" name="Google Shape;11933;p39"/>
          <p:cNvGrpSpPr/>
          <p:nvPr/>
        </p:nvGrpSpPr>
        <p:grpSpPr>
          <a:xfrm>
            <a:off x="5265069" y="2424754"/>
            <a:ext cx="321984" cy="354560"/>
            <a:chOff x="5265069" y="2424754"/>
            <a:chExt cx="321984" cy="354560"/>
          </a:xfrm>
        </p:grpSpPr>
        <p:sp>
          <p:nvSpPr>
            <p:cNvPr id="11934" name="Google Shape;11934;p39"/>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5" name="Google Shape;11935;p39"/>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36" name="Google Shape;11936;p39"/>
          <p:cNvGrpSpPr/>
          <p:nvPr/>
        </p:nvGrpSpPr>
        <p:grpSpPr>
          <a:xfrm>
            <a:off x="4150669" y="2466770"/>
            <a:ext cx="355104" cy="259584"/>
            <a:chOff x="4150669" y="2466770"/>
            <a:chExt cx="355104" cy="259584"/>
          </a:xfrm>
        </p:grpSpPr>
        <p:sp>
          <p:nvSpPr>
            <p:cNvPr id="11937" name="Google Shape;11937;p39"/>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8" name="Google Shape;11938;p39"/>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9" name="Google Shape;11939;p39"/>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0" name="Google Shape;11940;p39"/>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41" name="Google Shape;11941;p39"/>
          <p:cNvGrpSpPr/>
          <p:nvPr/>
        </p:nvGrpSpPr>
        <p:grpSpPr>
          <a:xfrm>
            <a:off x="4699693" y="2424946"/>
            <a:ext cx="354336" cy="353984"/>
            <a:chOff x="4699693" y="2424946"/>
            <a:chExt cx="354336" cy="353984"/>
          </a:xfrm>
        </p:grpSpPr>
        <p:sp>
          <p:nvSpPr>
            <p:cNvPr id="11942" name="Google Shape;11942;p39"/>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3" name="Google Shape;11943;p39"/>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44" name="Google Shape;11944;p39"/>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5" name="Google Shape;11945;p39"/>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46" name="Google Shape;11946;p39"/>
          <p:cNvGrpSpPr/>
          <p:nvPr/>
        </p:nvGrpSpPr>
        <p:grpSpPr>
          <a:xfrm>
            <a:off x="1953037" y="2552242"/>
            <a:ext cx="355136" cy="227072"/>
            <a:chOff x="1953037" y="2552242"/>
            <a:chExt cx="355136" cy="227072"/>
          </a:xfrm>
        </p:grpSpPr>
        <p:sp>
          <p:nvSpPr>
            <p:cNvPr id="11947" name="Google Shape;11947;p39"/>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8" name="Google Shape;11948;p39"/>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49" name="Google Shape;11949;p39"/>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50" name="Google Shape;11950;p39"/>
          <p:cNvGrpSpPr/>
          <p:nvPr/>
        </p:nvGrpSpPr>
        <p:grpSpPr>
          <a:xfrm>
            <a:off x="2500941" y="2527218"/>
            <a:ext cx="355104" cy="250944"/>
            <a:chOff x="2500941" y="2527218"/>
            <a:chExt cx="355104" cy="250944"/>
          </a:xfrm>
        </p:grpSpPr>
        <p:sp>
          <p:nvSpPr>
            <p:cNvPr id="11951" name="Google Shape;11951;p39"/>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2" name="Google Shape;11952;p39"/>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3" name="Google Shape;11953;p39"/>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4" name="Google Shape;11954;p39"/>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5" name="Google Shape;11955;p39"/>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56" name="Google Shape;11956;p39"/>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57" name="Google Shape;11957;p39"/>
          <p:cNvGrpSpPr/>
          <p:nvPr/>
        </p:nvGrpSpPr>
        <p:grpSpPr>
          <a:xfrm>
            <a:off x="7993805" y="2427122"/>
            <a:ext cx="356256" cy="351808"/>
            <a:chOff x="7993805" y="2427122"/>
            <a:chExt cx="356256" cy="351808"/>
          </a:xfrm>
        </p:grpSpPr>
        <p:sp>
          <p:nvSpPr>
            <p:cNvPr id="11958" name="Google Shape;11958;p39"/>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9" name="Google Shape;11959;p39"/>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0" name="Google Shape;11960;p39"/>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61" name="Google Shape;11961;p39"/>
          <p:cNvGrpSpPr/>
          <p:nvPr/>
        </p:nvGrpSpPr>
        <p:grpSpPr>
          <a:xfrm>
            <a:off x="878637" y="1965010"/>
            <a:ext cx="308640" cy="353312"/>
            <a:chOff x="878637" y="1965010"/>
            <a:chExt cx="308640" cy="353312"/>
          </a:xfrm>
        </p:grpSpPr>
        <p:sp>
          <p:nvSpPr>
            <p:cNvPr id="11962" name="Google Shape;11962;p39"/>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3" name="Google Shape;11963;p39"/>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4" name="Google Shape;11964;p39"/>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65" name="Google Shape;11965;p39"/>
          <p:cNvGrpSpPr/>
          <p:nvPr/>
        </p:nvGrpSpPr>
        <p:grpSpPr>
          <a:xfrm>
            <a:off x="6896141" y="1964722"/>
            <a:ext cx="348256" cy="352448"/>
            <a:chOff x="6896141" y="1964722"/>
            <a:chExt cx="348256" cy="352448"/>
          </a:xfrm>
        </p:grpSpPr>
        <p:sp>
          <p:nvSpPr>
            <p:cNvPr id="11966" name="Google Shape;11966;p39"/>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7" name="Google Shape;11967;p39"/>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8" name="Google Shape;11968;p39"/>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69" name="Google Shape;11969;p39"/>
          <p:cNvGrpSpPr/>
          <p:nvPr/>
        </p:nvGrpSpPr>
        <p:grpSpPr>
          <a:xfrm>
            <a:off x="7989997" y="2015378"/>
            <a:ext cx="355136" cy="303328"/>
            <a:chOff x="7989997" y="2015378"/>
            <a:chExt cx="355136" cy="303328"/>
          </a:xfrm>
        </p:grpSpPr>
        <p:sp>
          <p:nvSpPr>
            <p:cNvPr id="11970" name="Google Shape;11970;p39"/>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1" name="Google Shape;11971;p39"/>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2" name="Google Shape;11972;p39"/>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73" name="Google Shape;11973;p39"/>
          <p:cNvGrpSpPr/>
          <p:nvPr/>
        </p:nvGrpSpPr>
        <p:grpSpPr>
          <a:xfrm>
            <a:off x="3598221" y="1509362"/>
            <a:ext cx="348640" cy="330784"/>
            <a:chOff x="3598221" y="1509362"/>
            <a:chExt cx="348640" cy="330784"/>
          </a:xfrm>
        </p:grpSpPr>
        <p:sp>
          <p:nvSpPr>
            <p:cNvPr id="11974" name="Google Shape;11974;p39"/>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5" name="Google Shape;11975;p39"/>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6" name="Google Shape;11976;p39"/>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7" name="Google Shape;11977;p39"/>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78" name="Google Shape;11978;p39"/>
          <p:cNvGrpSpPr/>
          <p:nvPr/>
        </p:nvGrpSpPr>
        <p:grpSpPr>
          <a:xfrm>
            <a:off x="5246797" y="1500658"/>
            <a:ext cx="347872" cy="347488"/>
            <a:chOff x="5246797" y="1500658"/>
            <a:chExt cx="347872" cy="347488"/>
          </a:xfrm>
        </p:grpSpPr>
        <p:sp>
          <p:nvSpPr>
            <p:cNvPr id="11979" name="Google Shape;11979;p39"/>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0" name="Google Shape;11980;p39"/>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1" name="Google Shape;11981;p39"/>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2" name="Google Shape;11982;p39"/>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83" name="Google Shape;11983;p39"/>
          <p:cNvGrpSpPr/>
          <p:nvPr/>
        </p:nvGrpSpPr>
        <p:grpSpPr>
          <a:xfrm>
            <a:off x="5796589" y="1500658"/>
            <a:ext cx="349024" cy="346752"/>
            <a:chOff x="5796589" y="1500658"/>
            <a:chExt cx="349024" cy="346752"/>
          </a:xfrm>
        </p:grpSpPr>
        <p:sp>
          <p:nvSpPr>
            <p:cNvPr id="11984" name="Google Shape;11984;p39"/>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85" name="Google Shape;11985;p39"/>
            <p:cNvGrpSpPr/>
            <p:nvPr/>
          </p:nvGrpSpPr>
          <p:grpSpPr>
            <a:xfrm>
              <a:off x="5796589" y="1500658"/>
              <a:ext cx="349024" cy="346752"/>
              <a:chOff x="5796589" y="1500658"/>
              <a:chExt cx="349024" cy="346752"/>
            </a:xfrm>
          </p:grpSpPr>
          <p:sp>
            <p:nvSpPr>
              <p:cNvPr id="11986" name="Google Shape;11986;p39"/>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7" name="Google Shape;11987;p39"/>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8" name="Google Shape;11988;p39"/>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9" name="Google Shape;11989;p39"/>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1990" name="Google Shape;11990;p39"/>
          <p:cNvGrpSpPr/>
          <p:nvPr/>
        </p:nvGrpSpPr>
        <p:grpSpPr>
          <a:xfrm>
            <a:off x="6895373" y="1502578"/>
            <a:ext cx="348640" cy="343296"/>
            <a:chOff x="6895373" y="1502578"/>
            <a:chExt cx="348640" cy="343296"/>
          </a:xfrm>
        </p:grpSpPr>
        <p:sp>
          <p:nvSpPr>
            <p:cNvPr id="11991" name="Google Shape;11991;p39"/>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2" name="Google Shape;11992;p39"/>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3" name="Google Shape;11993;p39"/>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94" name="Google Shape;11994;p39"/>
          <p:cNvGrpSpPr/>
          <p:nvPr/>
        </p:nvGrpSpPr>
        <p:grpSpPr>
          <a:xfrm>
            <a:off x="4147597" y="1505458"/>
            <a:ext cx="347904" cy="336992"/>
            <a:chOff x="4147597" y="1505458"/>
            <a:chExt cx="347904" cy="336992"/>
          </a:xfrm>
        </p:grpSpPr>
        <p:sp>
          <p:nvSpPr>
            <p:cNvPr id="11995" name="Google Shape;11995;p39"/>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6" name="Google Shape;11996;p39"/>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7" name="Google Shape;11997;p39"/>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8" name="Google Shape;11998;p39"/>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9" name="Google Shape;11999;p39"/>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0" name="Google Shape;12000;p39"/>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1" name="Google Shape;12001;p39"/>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02" name="Google Shape;12002;p39"/>
          <p:cNvGrpSpPr/>
          <p:nvPr/>
        </p:nvGrpSpPr>
        <p:grpSpPr>
          <a:xfrm>
            <a:off x="2499405" y="1499890"/>
            <a:ext cx="347488" cy="348256"/>
            <a:chOff x="2499405" y="1499890"/>
            <a:chExt cx="347488" cy="348256"/>
          </a:xfrm>
        </p:grpSpPr>
        <p:sp>
          <p:nvSpPr>
            <p:cNvPr id="12003" name="Google Shape;12003;p39"/>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4" name="Google Shape;12004;p39"/>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5" name="Google Shape;12005;p39"/>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6" name="Google Shape;12006;p39"/>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7" name="Google Shape;12007;p39"/>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08" name="Google Shape;12008;p39"/>
          <p:cNvGrpSpPr/>
          <p:nvPr/>
        </p:nvGrpSpPr>
        <p:grpSpPr>
          <a:xfrm>
            <a:off x="1956845" y="1500498"/>
            <a:ext cx="331520" cy="348032"/>
            <a:chOff x="1956845" y="1500498"/>
            <a:chExt cx="331520" cy="348032"/>
          </a:xfrm>
        </p:grpSpPr>
        <p:sp>
          <p:nvSpPr>
            <p:cNvPr id="12009" name="Google Shape;12009;p39"/>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0" name="Google Shape;12010;p39"/>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1" name="Google Shape;12011;p39"/>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2" name="Google Shape;12012;p39"/>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3" name="Google Shape;12013;p39"/>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4" name="Google Shape;12014;p39"/>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5" name="Google Shape;12015;p39"/>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6" name="Google Shape;12016;p39"/>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7" name="Google Shape;12017;p39"/>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8" name="Google Shape;12018;p39"/>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9" name="Google Shape;12019;p39"/>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0" name="Google Shape;12020;p39"/>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21" name="Google Shape;12021;p39"/>
          <p:cNvGrpSpPr/>
          <p:nvPr/>
        </p:nvGrpSpPr>
        <p:grpSpPr>
          <a:xfrm>
            <a:off x="6345613" y="1549874"/>
            <a:ext cx="348640" cy="250656"/>
            <a:chOff x="6345613" y="1549874"/>
            <a:chExt cx="348640" cy="250656"/>
          </a:xfrm>
        </p:grpSpPr>
        <p:sp>
          <p:nvSpPr>
            <p:cNvPr id="12022" name="Google Shape;12022;p39"/>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3" name="Google Shape;12023;p39"/>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4" name="Google Shape;12024;p39"/>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5" name="Google Shape;12025;p39"/>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6" name="Google Shape;12026;p39"/>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7" name="Google Shape;12027;p39"/>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28" name="Google Shape;12028;p39"/>
          <p:cNvGrpSpPr/>
          <p:nvPr/>
        </p:nvGrpSpPr>
        <p:grpSpPr>
          <a:xfrm>
            <a:off x="7444781" y="1507026"/>
            <a:ext cx="348640" cy="334272"/>
            <a:chOff x="7444781" y="1507026"/>
            <a:chExt cx="348640" cy="334272"/>
          </a:xfrm>
        </p:grpSpPr>
        <p:sp>
          <p:nvSpPr>
            <p:cNvPr id="12029" name="Google Shape;12029;p39"/>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0" name="Google Shape;12030;p39"/>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1" name="Google Shape;12031;p39"/>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2" name="Google Shape;12032;p39"/>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3" name="Google Shape;12033;p39"/>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34" name="Google Shape;12034;p39"/>
          <p:cNvGrpSpPr/>
          <p:nvPr/>
        </p:nvGrpSpPr>
        <p:grpSpPr>
          <a:xfrm>
            <a:off x="7995341" y="1506738"/>
            <a:ext cx="347872" cy="334944"/>
            <a:chOff x="7995341" y="1506738"/>
            <a:chExt cx="347872" cy="334944"/>
          </a:xfrm>
        </p:grpSpPr>
        <p:sp>
          <p:nvSpPr>
            <p:cNvPr id="12035" name="Google Shape;12035;p39"/>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6" name="Google Shape;12036;p39"/>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7" name="Google Shape;12037;p39"/>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8" name="Google Shape;12038;p39"/>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9" name="Google Shape;12039;p39"/>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0" name="Google Shape;12040;p39"/>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41" name="Google Shape;12041;p39"/>
          <p:cNvGrpSpPr/>
          <p:nvPr/>
        </p:nvGrpSpPr>
        <p:grpSpPr>
          <a:xfrm>
            <a:off x="3048045" y="1522930"/>
            <a:ext cx="347872" cy="303904"/>
            <a:chOff x="3048045" y="1522930"/>
            <a:chExt cx="347872" cy="303904"/>
          </a:xfrm>
        </p:grpSpPr>
        <p:sp>
          <p:nvSpPr>
            <p:cNvPr id="12042" name="Google Shape;12042;p39"/>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043" name="Google Shape;12043;p39"/>
            <p:cNvGrpSpPr/>
            <p:nvPr/>
          </p:nvGrpSpPr>
          <p:grpSpPr>
            <a:xfrm>
              <a:off x="3048045" y="1522930"/>
              <a:ext cx="347872" cy="303904"/>
              <a:chOff x="3048045" y="1522930"/>
              <a:chExt cx="347872" cy="303904"/>
            </a:xfrm>
          </p:grpSpPr>
          <p:sp>
            <p:nvSpPr>
              <p:cNvPr id="12044" name="Google Shape;12044;p39"/>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5" name="Google Shape;12045;p39"/>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2046" name="Google Shape;12046;p39"/>
          <p:cNvGrpSpPr/>
          <p:nvPr/>
        </p:nvGrpSpPr>
        <p:grpSpPr>
          <a:xfrm>
            <a:off x="1133133" y="3351922"/>
            <a:ext cx="313984" cy="358560"/>
            <a:chOff x="1133133" y="3351922"/>
            <a:chExt cx="313984" cy="358560"/>
          </a:xfrm>
        </p:grpSpPr>
        <p:sp>
          <p:nvSpPr>
            <p:cNvPr id="12047" name="Google Shape;12047;p39"/>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8" name="Google Shape;12048;p39"/>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9" name="Google Shape;12049;p39"/>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0" name="Google Shape;12050;p39"/>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1" name="Google Shape;12051;p39"/>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2" name="Google Shape;12052;p39"/>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3" name="Google Shape;12053;p39"/>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4" name="Google Shape;12054;p39"/>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5" name="Google Shape;12055;p39"/>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6" name="Google Shape;12056;p39"/>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7" name="Google Shape;12057;p39"/>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8" name="Google Shape;12058;p39"/>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9" name="Google Shape;12059;p39"/>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0" name="Google Shape;12060;p39"/>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1" name="Google Shape;12061;p39"/>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2" name="Google Shape;12062;p39"/>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63" name="Google Shape;12063;p39"/>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064" name="Google Shape;12064;p39"/>
          <p:cNvGrpSpPr/>
          <p:nvPr/>
        </p:nvGrpSpPr>
        <p:grpSpPr>
          <a:xfrm>
            <a:off x="2795053" y="3352594"/>
            <a:ext cx="288448" cy="357120"/>
            <a:chOff x="2795053" y="3352594"/>
            <a:chExt cx="288448" cy="357120"/>
          </a:xfrm>
        </p:grpSpPr>
        <p:sp>
          <p:nvSpPr>
            <p:cNvPr id="12065" name="Google Shape;12065;p39"/>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6" name="Google Shape;12066;p39"/>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7" name="Google Shape;12067;p39"/>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8" name="Google Shape;12068;p39"/>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9" name="Google Shape;12069;p39"/>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0" name="Google Shape;12070;p39"/>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1" name="Google Shape;12071;p39"/>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2" name="Google Shape;12072;p39"/>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3" name="Google Shape;12073;p39"/>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74" name="Google Shape;12074;p39"/>
          <p:cNvGrpSpPr/>
          <p:nvPr/>
        </p:nvGrpSpPr>
        <p:grpSpPr>
          <a:xfrm>
            <a:off x="2236525" y="3353202"/>
            <a:ext cx="304832" cy="356512"/>
            <a:chOff x="2236525" y="3353202"/>
            <a:chExt cx="304832" cy="356512"/>
          </a:xfrm>
        </p:grpSpPr>
        <p:sp>
          <p:nvSpPr>
            <p:cNvPr id="12075" name="Google Shape;12075;p39"/>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6" name="Google Shape;12076;p39"/>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7" name="Google Shape;12077;p39"/>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78" name="Google Shape;12078;p39"/>
          <p:cNvGrpSpPr/>
          <p:nvPr/>
        </p:nvGrpSpPr>
        <p:grpSpPr>
          <a:xfrm>
            <a:off x="3910637" y="3352690"/>
            <a:ext cx="256800" cy="357024"/>
            <a:chOff x="3910637" y="3352690"/>
            <a:chExt cx="256800" cy="357024"/>
          </a:xfrm>
        </p:grpSpPr>
        <p:sp>
          <p:nvSpPr>
            <p:cNvPr id="12079" name="Google Shape;12079;p39"/>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0" name="Google Shape;12080;p39"/>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1" name="Google Shape;12081;p39"/>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82" name="Google Shape;12082;p39"/>
          <p:cNvGrpSpPr/>
          <p:nvPr/>
        </p:nvGrpSpPr>
        <p:grpSpPr>
          <a:xfrm>
            <a:off x="6056429" y="3351922"/>
            <a:ext cx="360064" cy="360096"/>
            <a:chOff x="6056429" y="3351922"/>
            <a:chExt cx="360064" cy="360096"/>
          </a:xfrm>
        </p:grpSpPr>
        <p:sp>
          <p:nvSpPr>
            <p:cNvPr id="12083" name="Google Shape;12083;p39"/>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4" name="Google Shape;12084;p39"/>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5" name="Google Shape;12085;p39"/>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86" name="Google Shape;12086;p39"/>
          <p:cNvGrpSpPr/>
          <p:nvPr/>
        </p:nvGrpSpPr>
        <p:grpSpPr>
          <a:xfrm>
            <a:off x="6608877" y="3353074"/>
            <a:ext cx="357408" cy="357408"/>
            <a:chOff x="6608877" y="3353074"/>
            <a:chExt cx="357408" cy="357408"/>
          </a:xfrm>
        </p:grpSpPr>
        <p:sp>
          <p:nvSpPr>
            <p:cNvPr id="12087" name="Google Shape;12087;p39"/>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8" name="Google Shape;12088;p39"/>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9" name="Google Shape;12089;p39"/>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0" name="Google Shape;12090;p39"/>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1" name="Google Shape;12091;p39"/>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2" name="Google Shape;12092;p39"/>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3" name="Google Shape;12093;p39"/>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94" name="Google Shape;12094;p39"/>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095" name="Google Shape;12095;p39"/>
          <p:cNvGrpSpPr/>
          <p:nvPr/>
        </p:nvGrpSpPr>
        <p:grpSpPr>
          <a:xfrm>
            <a:off x="3316269" y="3352402"/>
            <a:ext cx="344832" cy="356544"/>
            <a:chOff x="3316269" y="3352402"/>
            <a:chExt cx="344832" cy="356544"/>
          </a:xfrm>
        </p:grpSpPr>
        <p:sp>
          <p:nvSpPr>
            <p:cNvPr id="12096" name="Google Shape;12096;p39"/>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7" name="Google Shape;12097;p39"/>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8" name="Google Shape;12098;p39"/>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99" name="Google Shape;12099;p39"/>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00" name="Google Shape;12100;p39"/>
          <p:cNvGrpSpPr/>
          <p:nvPr/>
        </p:nvGrpSpPr>
        <p:grpSpPr>
          <a:xfrm>
            <a:off x="4959533" y="3370226"/>
            <a:ext cx="357408" cy="323488"/>
            <a:chOff x="4959533" y="3370226"/>
            <a:chExt cx="357408" cy="323488"/>
          </a:xfrm>
        </p:grpSpPr>
        <p:sp>
          <p:nvSpPr>
            <p:cNvPr id="12101" name="Google Shape;12101;p39"/>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2" name="Google Shape;12102;p39"/>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03" name="Google Shape;12103;p39"/>
          <p:cNvGrpSpPr/>
          <p:nvPr/>
        </p:nvGrpSpPr>
        <p:grpSpPr>
          <a:xfrm>
            <a:off x="7158637" y="3353074"/>
            <a:ext cx="357056" cy="357408"/>
            <a:chOff x="7158637" y="3353074"/>
            <a:chExt cx="357056" cy="357408"/>
          </a:xfrm>
        </p:grpSpPr>
        <p:sp>
          <p:nvSpPr>
            <p:cNvPr id="12104" name="Google Shape;12104;p39"/>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5" name="Google Shape;12105;p39"/>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6" name="Google Shape;12106;p39"/>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7" name="Google Shape;12107;p39"/>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08" name="Google Shape;12108;p39"/>
          <p:cNvGrpSpPr/>
          <p:nvPr/>
        </p:nvGrpSpPr>
        <p:grpSpPr>
          <a:xfrm>
            <a:off x="5508909" y="3371506"/>
            <a:ext cx="358560" cy="319552"/>
            <a:chOff x="5508909" y="3371506"/>
            <a:chExt cx="358560" cy="319552"/>
          </a:xfrm>
        </p:grpSpPr>
        <p:sp>
          <p:nvSpPr>
            <p:cNvPr id="12109" name="Google Shape;12109;p39"/>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0" name="Google Shape;12110;p39"/>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1" name="Google Shape;12111;p39"/>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2" name="Google Shape;12112;p39"/>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3" name="Google Shape;12113;p39"/>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4" name="Google Shape;12114;p39"/>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5" name="Google Shape;12115;p39"/>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6" name="Google Shape;12116;p39"/>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7" name="Google Shape;12117;p39"/>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8" name="Google Shape;12118;p39"/>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57" name="Shape 157"/>
        <p:cNvGrpSpPr/>
        <p:nvPr/>
      </p:nvGrpSpPr>
      <p:grpSpPr>
        <a:xfrm>
          <a:off x="0" y="0"/>
          <a:ext cx="0" cy="0"/>
          <a:chOff x="0" y="0"/>
          <a:chExt cx="0" cy="0"/>
        </a:xfrm>
      </p:grpSpPr>
      <p:sp>
        <p:nvSpPr>
          <p:cNvPr id="158" name="Google Shape;158;p4"/>
          <p:cNvSpPr txBox="1"/>
          <p:nvPr>
            <p:ph idx="3" type="ctrTitle"/>
          </p:nvPr>
        </p:nvSpPr>
        <p:spPr>
          <a:xfrm>
            <a:off x="4127640" y="3084674"/>
            <a:ext cx="17436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UPCOMING REPORT</a:t>
            </a:r>
            <a:endParaRPr/>
          </a:p>
        </p:txBody>
      </p:sp>
      <p:sp>
        <p:nvSpPr>
          <p:cNvPr id="159" name="Google Shape;159;p4"/>
          <p:cNvSpPr txBox="1"/>
          <p:nvPr>
            <p:ph type="ctrTitle"/>
          </p:nvPr>
        </p:nvSpPr>
        <p:spPr>
          <a:xfrm>
            <a:off x="4133016" y="1134520"/>
            <a:ext cx="17436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PROJECT TIMELINE</a:t>
            </a:r>
            <a:endParaRPr/>
          </a:p>
        </p:txBody>
      </p:sp>
      <p:sp>
        <p:nvSpPr>
          <p:cNvPr id="160" name="Google Shape;160;p4"/>
          <p:cNvSpPr txBox="1"/>
          <p:nvPr>
            <p:ph idx="1" type="subTitle"/>
          </p:nvPr>
        </p:nvSpPr>
        <p:spPr>
          <a:xfrm>
            <a:off x="4133000" y="1562268"/>
            <a:ext cx="1584000" cy="57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Here you could describe the topic of the section</a:t>
            </a:r>
            <a:endParaRPr/>
          </a:p>
        </p:txBody>
      </p:sp>
      <p:sp>
        <p:nvSpPr>
          <p:cNvPr id="161" name="Google Shape;161;p4"/>
          <p:cNvSpPr txBox="1"/>
          <p:nvPr>
            <p:ph idx="2" type="title"/>
          </p:nvPr>
        </p:nvSpPr>
        <p:spPr>
          <a:xfrm>
            <a:off x="719999" y="1111131"/>
            <a:ext cx="876900" cy="577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7200"/>
              <a:buNone/>
            </a:pPr>
            <a:r>
              <a:rPr lang="en"/>
              <a:t>01</a:t>
            </a:r>
            <a:endParaRPr/>
          </a:p>
        </p:txBody>
      </p:sp>
      <p:sp>
        <p:nvSpPr>
          <p:cNvPr id="162" name="Google Shape;162;p4"/>
          <p:cNvSpPr txBox="1"/>
          <p:nvPr>
            <p:ph idx="4" type="subTitle"/>
          </p:nvPr>
        </p:nvSpPr>
        <p:spPr>
          <a:xfrm>
            <a:off x="4127626" y="3520863"/>
            <a:ext cx="1584000" cy="57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Here you could describe the topic of the section</a:t>
            </a:r>
            <a:endParaRPr/>
          </a:p>
        </p:txBody>
      </p:sp>
      <p:sp>
        <p:nvSpPr>
          <p:cNvPr id="163" name="Google Shape;163;p4"/>
          <p:cNvSpPr txBox="1"/>
          <p:nvPr>
            <p:ph idx="5" type="title"/>
          </p:nvPr>
        </p:nvSpPr>
        <p:spPr>
          <a:xfrm>
            <a:off x="3360637" y="1111131"/>
            <a:ext cx="876900" cy="577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7200"/>
              <a:buNone/>
            </a:pPr>
            <a:r>
              <a:rPr lang="en"/>
              <a:t>02</a:t>
            </a:r>
            <a:endParaRPr/>
          </a:p>
        </p:txBody>
      </p:sp>
      <p:sp>
        <p:nvSpPr>
          <p:cNvPr id="164" name="Google Shape;164;p4"/>
          <p:cNvSpPr txBox="1"/>
          <p:nvPr>
            <p:ph idx="6" type="ctrTitle"/>
          </p:nvPr>
        </p:nvSpPr>
        <p:spPr>
          <a:xfrm>
            <a:off x="1488018" y="1134520"/>
            <a:ext cx="17436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PROJECT SCHEDULE </a:t>
            </a:r>
            <a:endParaRPr/>
          </a:p>
        </p:txBody>
      </p:sp>
      <p:sp>
        <p:nvSpPr>
          <p:cNvPr id="165" name="Google Shape;165;p4"/>
          <p:cNvSpPr txBox="1"/>
          <p:nvPr>
            <p:ph idx="7" type="title"/>
          </p:nvPr>
        </p:nvSpPr>
        <p:spPr>
          <a:xfrm>
            <a:off x="719992" y="3059612"/>
            <a:ext cx="876900" cy="577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7200"/>
              <a:buNone/>
            </a:pPr>
            <a:r>
              <a:rPr lang="en"/>
              <a:t>03</a:t>
            </a:r>
            <a:endParaRPr/>
          </a:p>
        </p:txBody>
      </p:sp>
      <p:sp>
        <p:nvSpPr>
          <p:cNvPr id="166" name="Google Shape;166;p4"/>
          <p:cNvSpPr txBox="1"/>
          <p:nvPr>
            <p:ph idx="8" type="ctrTitle"/>
          </p:nvPr>
        </p:nvSpPr>
        <p:spPr>
          <a:xfrm>
            <a:off x="1500551" y="3084674"/>
            <a:ext cx="13896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t>STATUS REPORT</a:t>
            </a:r>
            <a:endParaRPr/>
          </a:p>
        </p:txBody>
      </p:sp>
      <p:sp>
        <p:nvSpPr>
          <p:cNvPr id="167" name="Google Shape;167;p4"/>
          <p:cNvSpPr txBox="1"/>
          <p:nvPr>
            <p:ph idx="9" type="title"/>
          </p:nvPr>
        </p:nvSpPr>
        <p:spPr>
          <a:xfrm>
            <a:off x="3360637" y="3059612"/>
            <a:ext cx="876900" cy="577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7200"/>
              <a:buNone/>
            </a:pPr>
            <a:r>
              <a:rPr lang="en"/>
              <a:t>04</a:t>
            </a:r>
            <a:endParaRPr/>
          </a:p>
        </p:txBody>
      </p:sp>
      <p:sp>
        <p:nvSpPr>
          <p:cNvPr id="168" name="Google Shape;168;p4"/>
          <p:cNvSpPr txBox="1"/>
          <p:nvPr>
            <p:ph idx="13" type="subTitle"/>
          </p:nvPr>
        </p:nvSpPr>
        <p:spPr>
          <a:xfrm>
            <a:off x="1488001" y="1562268"/>
            <a:ext cx="1584000" cy="57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Here you could describe the topic of the section</a:t>
            </a:r>
            <a:endParaRPr/>
          </a:p>
        </p:txBody>
      </p:sp>
      <p:sp>
        <p:nvSpPr>
          <p:cNvPr id="169" name="Google Shape;169;p4"/>
          <p:cNvSpPr txBox="1"/>
          <p:nvPr>
            <p:ph idx="14" type="subTitle"/>
          </p:nvPr>
        </p:nvSpPr>
        <p:spPr>
          <a:xfrm>
            <a:off x="1500550" y="3520863"/>
            <a:ext cx="1584000" cy="57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Here you could describe the topic of the section</a:t>
            </a:r>
            <a:endParaRPr/>
          </a:p>
        </p:txBody>
      </p:sp>
      <p:cxnSp>
        <p:nvCxnSpPr>
          <p:cNvPr id="170" name="Google Shape;170;p4"/>
          <p:cNvCxnSpPr/>
          <p:nvPr/>
        </p:nvCxnSpPr>
        <p:spPr>
          <a:xfrm>
            <a:off x="942700" y="1117738"/>
            <a:ext cx="545400" cy="0"/>
          </a:xfrm>
          <a:prstGeom prst="straightConnector1">
            <a:avLst/>
          </a:prstGeom>
          <a:noFill/>
          <a:ln cap="flat" cmpd="sng" w="19050">
            <a:solidFill>
              <a:srgbClr val="2F2F2F"/>
            </a:solidFill>
            <a:prstDash val="solid"/>
            <a:round/>
            <a:headEnd len="sm" w="sm" type="none"/>
            <a:tailEnd len="sm" w="sm" type="none"/>
          </a:ln>
        </p:spPr>
      </p:cxnSp>
      <p:cxnSp>
        <p:nvCxnSpPr>
          <p:cNvPr id="171" name="Google Shape;171;p4"/>
          <p:cNvCxnSpPr/>
          <p:nvPr/>
        </p:nvCxnSpPr>
        <p:spPr>
          <a:xfrm>
            <a:off x="942700" y="3072813"/>
            <a:ext cx="545400" cy="0"/>
          </a:xfrm>
          <a:prstGeom prst="straightConnector1">
            <a:avLst/>
          </a:prstGeom>
          <a:noFill/>
          <a:ln cap="flat" cmpd="sng" w="19050">
            <a:solidFill>
              <a:srgbClr val="2F2F2F"/>
            </a:solidFill>
            <a:prstDash val="solid"/>
            <a:round/>
            <a:headEnd len="sm" w="sm" type="none"/>
            <a:tailEnd len="sm" w="sm" type="none"/>
          </a:ln>
        </p:spPr>
      </p:cxnSp>
      <p:cxnSp>
        <p:nvCxnSpPr>
          <p:cNvPr id="172" name="Google Shape;172;p4"/>
          <p:cNvCxnSpPr/>
          <p:nvPr/>
        </p:nvCxnSpPr>
        <p:spPr>
          <a:xfrm>
            <a:off x="3587625" y="1117738"/>
            <a:ext cx="545400" cy="0"/>
          </a:xfrm>
          <a:prstGeom prst="straightConnector1">
            <a:avLst/>
          </a:prstGeom>
          <a:noFill/>
          <a:ln cap="flat" cmpd="sng" w="19050">
            <a:solidFill>
              <a:srgbClr val="2F2F2F"/>
            </a:solidFill>
            <a:prstDash val="solid"/>
            <a:round/>
            <a:headEnd len="sm" w="sm" type="none"/>
            <a:tailEnd len="sm" w="sm" type="none"/>
          </a:ln>
        </p:spPr>
      </p:cxnSp>
      <p:cxnSp>
        <p:nvCxnSpPr>
          <p:cNvPr id="173" name="Google Shape;173;p4"/>
          <p:cNvCxnSpPr/>
          <p:nvPr/>
        </p:nvCxnSpPr>
        <p:spPr>
          <a:xfrm>
            <a:off x="3587625" y="3072813"/>
            <a:ext cx="545400" cy="0"/>
          </a:xfrm>
          <a:prstGeom prst="straightConnector1">
            <a:avLst/>
          </a:prstGeom>
          <a:noFill/>
          <a:ln cap="flat" cmpd="sng" w="19050">
            <a:solidFill>
              <a:srgbClr val="2F2F2F"/>
            </a:solidFill>
            <a:prstDash val="solid"/>
            <a:round/>
            <a:headEnd len="sm" w="sm" type="none"/>
            <a:tailEnd len="sm" w="sm" type="none"/>
          </a:ln>
        </p:spPr>
      </p:cxnSp>
      <p:pic>
        <p:nvPicPr>
          <p:cNvPr id="174" name="Google Shape;174;p4"/>
          <p:cNvPicPr preferRelativeResize="0"/>
          <p:nvPr/>
        </p:nvPicPr>
        <p:blipFill rotWithShape="1">
          <a:blip r:embed="rId3">
            <a:alphaModFix/>
          </a:blip>
          <a:srcRect b="0" l="0" r="0" t="3287"/>
          <a:stretch/>
        </p:blipFill>
        <p:spPr>
          <a:xfrm>
            <a:off x="5941720" y="540000"/>
            <a:ext cx="3202200" cy="46392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22" name="Shape 12122"/>
        <p:cNvGrpSpPr/>
        <p:nvPr/>
      </p:nvGrpSpPr>
      <p:grpSpPr>
        <a:xfrm>
          <a:off x="0" y="0"/>
          <a:ext cx="0" cy="0"/>
          <a:chOff x="0" y="0"/>
          <a:chExt cx="0" cy="0"/>
        </a:xfrm>
      </p:grpSpPr>
      <p:sp>
        <p:nvSpPr>
          <p:cNvPr id="12123" name="Google Shape;12123;p40"/>
          <p:cNvSpPr txBox="1"/>
          <p:nvPr>
            <p:ph idx="4294967295"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124" name="Google Shape;12124;p40"/>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25" name="Google Shape;12125;p40"/>
          <p:cNvGrpSpPr/>
          <p:nvPr/>
        </p:nvGrpSpPr>
        <p:grpSpPr>
          <a:xfrm>
            <a:off x="3303268" y="3817349"/>
            <a:ext cx="346056" cy="345674"/>
            <a:chOff x="3303268" y="3817349"/>
            <a:chExt cx="346056" cy="345674"/>
          </a:xfrm>
        </p:grpSpPr>
        <p:sp>
          <p:nvSpPr>
            <p:cNvPr id="12126" name="Google Shape;12126;p4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7" name="Google Shape;12127;p4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8" name="Google Shape;12128;p4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9" name="Google Shape;12129;p4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30" name="Google Shape;12130;p40"/>
          <p:cNvGrpSpPr/>
          <p:nvPr/>
        </p:nvGrpSpPr>
        <p:grpSpPr>
          <a:xfrm>
            <a:off x="3752358" y="3817349"/>
            <a:ext cx="346056" cy="345674"/>
            <a:chOff x="3752358" y="3817349"/>
            <a:chExt cx="346056" cy="345674"/>
          </a:xfrm>
        </p:grpSpPr>
        <p:sp>
          <p:nvSpPr>
            <p:cNvPr id="12131" name="Google Shape;12131;p4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2" name="Google Shape;12132;p4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3" name="Google Shape;12133;p4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4" name="Google Shape;12134;p4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35" name="Google Shape;12135;p40"/>
          <p:cNvGrpSpPr/>
          <p:nvPr/>
        </p:nvGrpSpPr>
        <p:grpSpPr>
          <a:xfrm>
            <a:off x="5100008" y="3817349"/>
            <a:ext cx="346024" cy="345674"/>
            <a:chOff x="5100008" y="3817349"/>
            <a:chExt cx="346024" cy="345674"/>
          </a:xfrm>
        </p:grpSpPr>
        <p:sp>
          <p:nvSpPr>
            <p:cNvPr id="12136" name="Google Shape;12136;p40"/>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7" name="Google Shape;12137;p40"/>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8" name="Google Shape;12138;p40"/>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39" name="Google Shape;12139;p40"/>
          <p:cNvGrpSpPr/>
          <p:nvPr/>
        </p:nvGrpSpPr>
        <p:grpSpPr>
          <a:xfrm>
            <a:off x="5998919" y="3817349"/>
            <a:ext cx="345674" cy="345674"/>
            <a:chOff x="5998919" y="3817349"/>
            <a:chExt cx="345674" cy="345674"/>
          </a:xfrm>
        </p:grpSpPr>
        <p:sp>
          <p:nvSpPr>
            <p:cNvPr id="12140" name="Google Shape;12140;p40"/>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1" name="Google Shape;12141;p40"/>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2" name="Google Shape;12142;p40"/>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43" name="Google Shape;12143;p40"/>
          <p:cNvGrpSpPr/>
          <p:nvPr/>
        </p:nvGrpSpPr>
        <p:grpSpPr>
          <a:xfrm>
            <a:off x="4201447" y="3817349"/>
            <a:ext cx="346024" cy="345674"/>
            <a:chOff x="4201447" y="3817349"/>
            <a:chExt cx="346024" cy="345674"/>
          </a:xfrm>
        </p:grpSpPr>
        <p:sp>
          <p:nvSpPr>
            <p:cNvPr id="12144" name="Google Shape;12144;p4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5" name="Google Shape;12145;p4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46" name="Google Shape;12146;p40"/>
          <p:cNvGrpSpPr/>
          <p:nvPr/>
        </p:nvGrpSpPr>
        <p:grpSpPr>
          <a:xfrm>
            <a:off x="4650919" y="3817349"/>
            <a:ext cx="346024" cy="345674"/>
            <a:chOff x="4650919" y="3817349"/>
            <a:chExt cx="346024" cy="345674"/>
          </a:xfrm>
        </p:grpSpPr>
        <p:sp>
          <p:nvSpPr>
            <p:cNvPr id="12147" name="Google Shape;12147;p40"/>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8" name="Google Shape;12148;p40"/>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9" name="Google Shape;12149;p40"/>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50" name="Google Shape;12150;p40"/>
          <p:cNvGrpSpPr/>
          <p:nvPr/>
        </p:nvGrpSpPr>
        <p:grpSpPr>
          <a:xfrm>
            <a:off x="5549861" y="3817349"/>
            <a:ext cx="345642" cy="345674"/>
            <a:chOff x="5549861" y="3817349"/>
            <a:chExt cx="345642" cy="345674"/>
          </a:xfrm>
        </p:grpSpPr>
        <p:sp>
          <p:nvSpPr>
            <p:cNvPr id="12151" name="Google Shape;12151;p40"/>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2" name="Google Shape;12152;p40"/>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3" name="Google Shape;12153;p40"/>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54" name="Google Shape;12154;p40"/>
          <p:cNvGrpSpPr/>
          <p:nvPr/>
        </p:nvGrpSpPr>
        <p:grpSpPr>
          <a:xfrm>
            <a:off x="1306445" y="3397829"/>
            <a:ext cx="367255" cy="269855"/>
            <a:chOff x="1306445" y="3397829"/>
            <a:chExt cx="367255" cy="269855"/>
          </a:xfrm>
        </p:grpSpPr>
        <p:sp>
          <p:nvSpPr>
            <p:cNvPr id="12155" name="Google Shape;12155;p40"/>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6" name="Google Shape;12156;p40"/>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7" name="Google Shape;12157;p40"/>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8" name="Google Shape;12158;p40"/>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9" name="Google Shape;12159;p40"/>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0" name="Google Shape;12160;p40"/>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61" name="Google Shape;12161;p40"/>
          <p:cNvGrpSpPr/>
          <p:nvPr/>
        </p:nvGrpSpPr>
        <p:grpSpPr>
          <a:xfrm>
            <a:off x="1781317" y="3391400"/>
            <a:ext cx="367255" cy="282364"/>
            <a:chOff x="1781317" y="3391400"/>
            <a:chExt cx="367255" cy="282364"/>
          </a:xfrm>
        </p:grpSpPr>
        <p:sp>
          <p:nvSpPr>
            <p:cNvPr id="12162" name="Google Shape;12162;p40"/>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3" name="Google Shape;12163;p40"/>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4" name="Google Shape;12164;p40"/>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5" name="Google Shape;12165;p40"/>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6" name="Google Shape;12166;p40"/>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7" name="Google Shape;12167;p40"/>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68" name="Google Shape;12168;p40"/>
          <p:cNvGrpSpPr/>
          <p:nvPr/>
        </p:nvGrpSpPr>
        <p:grpSpPr>
          <a:xfrm>
            <a:off x="3678830" y="3370933"/>
            <a:ext cx="369164" cy="323297"/>
            <a:chOff x="3678830" y="3370933"/>
            <a:chExt cx="369164" cy="323297"/>
          </a:xfrm>
        </p:grpSpPr>
        <p:sp>
          <p:nvSpPr>
            <p:cNvPr id="12169" name="Google Shape;12169;p40"/>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0" name="Google Shape;12170;p40"/>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1" name="Google Shape;12171;p40"/>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2" name="Google Shape;12172;p40"/>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3" name="Google Shape;12173;p40"/>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4" name="Google Shape;12174;p40"/>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5" name="Google Shape;12175;p40"/>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6" name="Google Shape;12176;p40"/>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7" name="Google Shape;12177;p40"/>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8" name="Google Shape;12178;p40"/>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9" name="Google Shape;12179;p40"/>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80" name="Google Shape;12180;p40"/>
          <p:cNvGrpSpPr/>
          <p:nvPr/>
        </p:nvGrpSpPr>
        <p:grpSpPr>
          <a:xfrm>
            <a:off x="859265" y="3348175"/>
            <a:ext cx="312316" cy="368400"/>
            <a:chOff x="859265" y="3348175"/>
            <a:chExt cx="312316" cy="368400"/>
          </a:xfrm>
        </p:grpSpPr>
        <p:sp>
          <p:nvSpPr>
            <p:cNvPr id="12181" name="Google Shape;12181;p40"/>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2" name="Google Shape;12182;p40"/>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3" name="Google Shape;12183;p40"/>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4" name="Google Shape;12184;p40"/>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5" name="Google Shape;12185;p40"/>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86" name="Google Shape;12186;p40"/>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87" name="Google Shape;12187;p40"/>
          <p:cNvGrpSpPr/>
          <p:nvPr/>
        </p:nvGrpSpPr>
        <p:grpSpPr>
          <a:xfrm>
            <a:off x="2766374" y="3361013"/>
            <a:ext cx="330111" cy="308908"/>
            <a:chOff x="2766264" y="3394042"/>
            <a:chExt cx="294874" cy="275934"/>
          </a:xfrm>
        </p:grpSpPr>
        <p:sp>
          <p:nvSpPr>
            <p:cNvPr id="12188" name="Google Shape;12188;p40"/>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9" name="Google Shape;12189;p40"/>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0" name="Google Shape;12190;p40"/>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1" name="Google Shape;12191;p40"/>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92" name="Google Shape;12192;p40"/>
          <p:cNvGrpSpPr/>
          <p:nvPr/>
        </p:nvGrpSpPr>
        <p:grpSpPr>
          <a:xfrm>
            <a:off x="3214972" y="3359188"/>
            <a:ext cx="346406" cy="347552"/>
            <a:chOff x="3214972" y="3359188"/>
            <a:chExt cx="346406" cy="347552"/>
          </a:xfrm>
        </p:grpSpPr>
        <p:sp>
          <p:nvSpPr>
            <p:cNvPr id="12193" name="Google Shape;12193;p40"/>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4" name="Google Shape;12194;p40"/>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5" name="Google Shape;12195;p40"/>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6" name="Google Shape;12196;p40"/>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7" name="Google Shape;12197;p40"/>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8" name="Google Shape;12198;p40"/>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9" name="Google Shape;12199;p40"/>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0" name="Google Shape;12200;p40"/>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1" name="Google Shape;12201;p40"/>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2" name="Google Shape;12202;p40"/>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3" name="Google Shape;12203;p40"/>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4" name="Google Shape;12204;p40"/>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5" name="Google Shape;12205;p40"/>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6" name="Google Shape;12206;p40"/>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07" name="Google Shape;12207;p40"/>
          <p:cNvGrpSpPr/>
          <p:nvPr/>
        </p:nvGrpSpPr>
        <p:grpSpPr>
          <a:xfrm>
            <a:off x="4629306" y="3409193"/>
            <a:ext cx="367255" cy="244486"/>
            <a:chOff x="4629306" y="3409193"/>
            <a:chExt cx="367255" cy="244486"/>
          </a:xfrm>
        </p:grpSpPr>
        <p:sp>
          <p:nvSpPr>
            <p:cNvPr id="12208" name="Google Shape;12208;p40"/>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9" name="Google Shape;12209;p40"/>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0" name="Google Shape;12210;p40"/>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1" name="Google Shape;12211;p40"/>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2" name="Google Shape;12212;p40"/>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3" name="Google Shape;12213;p40"/>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4" name="Google Shape;12214;p40"/>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5" name="Google Shape;12215;p40"/>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6" name="Google Shape;12216;p40"/>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7" name="Google Shape;12217;p40"/>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18" name="Google Shape;12218;p40"/>
          <p:cNvGrpSpPr/>
          <p:nvPr/>
        </p:nvGrpSpPr>
        <p:grpSpPr>
          <a:xfrm>
            <a:off x="4193490" y="3350084"/>
            <a:ext cx="289940" cy="334661"/>
            <a:chOff x="4193490" y="3350084"/>
            <a:chExt cx="289940" cy="334661"/>
          </a:xfrm>
        </p:grpSpPr>
        <p:sp>
          <p:nvSpPr>
            <p:cNvPr id="12219" name="Google Shape;12219;p40"/>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0" name="Google Shape;12220;p40"/>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1" name="Google Shape;12221;p40"/>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2" name="Google Shape;12222;p40"/>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3" name="Google Shape;12223;p40"/>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4" name="Google Shape;12224;p40"/>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5" name="Google Shape;12225;p40"/>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6" name="Google Shape;12226;p40"/>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7" name="Google Shape;12227;p40"/>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8" name="Google Shape;12228;p40"/>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29" name="Google Shape;12229;p40"/>
          <p:cNvGrpSpPr/>
          <p:nvPr/>
        </p:nvGrpSpPr>
        <p:grpSpPr>
          <a:xfrm>
            <a:off x="6533281" y="3351230"/>
            <a:ext cx="357037" cy="357005"/>
            <a:chOff x="6533281" y="3351230"/>
            <a:chExt cx="357037" cy="357005"/>
          </a:xfrm>
        </p:grpSpPr>
        <p:sp>
          <p:nvSpPr>
            <p:cNvPr id="12230" name="Google Shape;12230;p40"/>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1" name="Google Shape;12231;p40"/>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2" name="Google Shape;12232;p40"/>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33" name="Google Shape;12233;p40"/>
          <p:cNvGrpSpPr/>
          <p:nvPr/>
        </p:nvGrpSpPr>
        <p:grpSpPr>
          <a:xfrm>
            <a:off x="6058441" y="3351230"/>
            <a:ext cx="357387" cy="357005"/>
            <a:chOff x="6058441" y="3351230"/>
            <a:chExt cx="357387" cy="357005"/>
          </a:xfrm>
        </p:grpSpPr>
        <p:sp>
          <p:nvSpPr>
            <p:cNvPr id="12234" name="Google Shape;12234;p40"/>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5" name="Google Shape;12235;p40"/>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36" name="Google Shape;12236;p40"/>
          <p:cNvGrpSpPr/>
          <p:nvPr/>
        </p:nvGrpSpPr>
        <p:grpSpPr>
          <a:xfrm>
            <a:off x="7957483" y="3350848"/>
            <a:ext cx="357387" cy="357387"/>
            <a:chOff x="7957483" y="3350848"/>
            <a:chExt cx="357387" cy="357387"/>
          </a:xfrm>
        </p:grpSpPr>
        <p:sp>
          <p:nvSpPr>
            <p:cNvPr id="12237" name="Google Shape;12237;p40"/>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8" name="Google Shape;12238;p40"/>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9" name="Google Shape;12239;p40"/>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40" name="Google Shape;12240;p40"/>
          <p:cNvGrpSpPr/>
          <p:nvPr/>
        </p:nvGrpSpPr>
        <p:grpSpPr>
          <a:xfrm>
            <a:off x="7007771" y="3351230"/>
            <a:ext cx="357387" cy="357005"/>
            <a:chOff x="7007771" y="3351230"/>
            <a:chExt cx="357387" cy="357005"/>
          </a:xfrm>
        </p:grpSpPr>
        <p:sp>
          <p:nvSpPr>
            <p:cNvPr id="12241" name="Google Shape;12241;p40"/>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2" name="Google Shape;12242;p40"/>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3" name="Google Shape;12243;p40"/>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4" name="Google Shape;12244;p40"/>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5" name="Google Shape;12245;p40"/>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46" name="Google Shape;12246;p40"/>
          <p:cNvGrpSpPr/>
          <p:nvPr/>
        </p:nvGrpSpPr>
        <p:grpSpPr>
          <a:xfrm>
            <a:off x="5108729" y="3351230"/>
            <a:ext cx="357005" cy="357005"/>
            <a:chOff x="5108729" y="3351230"/>
            <a:chExt cx="357005" cy="357005"/>
          </a:xfrm>
        </p:grpSpPr>
        <p:sp>
          <p:nvSpPr>
            <p:cNvPr id="12247" name="Google Shape;12247;p40"/>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8" name="Google Shape;12248;p40"/>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49" name="Google Shape;12249;p40"/>
          <p:cNvGrpSpPr/>
          <p:nvPr/>
        </p:nvGrpSpPr>
        <p:grpSpPr>
          <a:xfrm>
            <a:off x="5583569" y="3351230"/>
            <a:ext cx="357419" cy="357005"/>
            <a:chOff x="5583569" y="3351230"/>
            <a:chExt cx="357419" cy="357005"/>
          </a:xfrm>
        </p:grpSpPr>
        <p:sp>
          <p:nvSpPr>
            <p:cNvPr id="12250" name="Google Shape;12250;p40"/>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1" name="Google Shape;12251;p40"/>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52" name="Google Shape;12252;p40"/>
          <p:cNvGrpSpPr/>
          <p:nvPr/>
        </p:nvGrpSpPr>
        <p:grpSpPr>
          <a:xfrm>
            <a:off x="7482229" y="3351230"/>
            <a:ext cx="357419" cy="357005"/>
            <a:chOff x="7482229" y="3351230"/>
            <a:chExt cx="357419" cy="357005"/>
          </a:xfrm>
        </p:grpSpPr>
        <p:sp>
          <p:nvSpPr>
            <p:cNvPr id="12253" name="Google Shape;12253;p40"/>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4" name="Google Shape;12254;p40"/>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5" name="Google Shape;12255;p40"/>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6" name="Google Shape;12256;p40"/>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7" name="Google Shape;12257;p40"/>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58" name="Google Shape;12258;p40"/>
          <p:cNvGrpSpPr/>
          <p:nvPr/>
        </p:nvGrpSpPr>
        <p:grpSpPr>
          <a:xfrm>
            <a:off x="3764485" y="2890682"/>
            <a:ext cx="222874" cy="345737"/>
            <a:chOff x="3764485" y="2890682"/>
            <a:chExt cx="222874" cy="345737"/>
          </a:xfrm>
        </p:grpSpPr>
        <p:sp>
          <p:nvSpPr>
            <p:cNvPr id="12259" name="Google Shape;12259;p40"/>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0" name="Google Shape;12260;p40"/>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1" name="Google Shape;12261;p40"/>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62" name="Google Shape;12262;p40"/>
          <p:cNvGrpSpPr/>
          <p:nvPr/>
        </p:nvGrpSpPr>
        <p:grpSpPr>
          <a:xfrm>
            <a:off x="2238616" y="2908131"/>
            <a:ext cx="422596" cy="310382"/>
            <a:chOff x="2278533" y="2937377"/>
            <a:chExt cx="346788" cy="254704"/>
          </a:xfrm>
        </p:grpSpPr>
        <p:sp>
          <p:nvSpPr>
            <p:cNvPr id="12263" name="Google Shape;12263;p40"/>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4" name="Google Shape;12264;p40"/>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65" name="Google Shape;12265;p40"/>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66" name="Google Shape;12266;p40"/>
          <p:cNvGrpSpPr/>
          <p:nvPr/>
        </p:nvGrpSpPr>
        <p:grpSpPr>
          <a:xfrm>
            <a:off x="1836637" y="2891510"/>
            <a:ext cx="286152" cy="346437"/>
            <a:chOff x="1836637" y="2891510"/>
            <a:chExt cx="286152" cy="346437"/>
          </a:xfrm>
        </p:grpSpPr>
        <p:sp>
          <p:nvSpPr>
            <p:cNvPr id="12267" name="Google Shape;12267;p40"/>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8" name="Google Shape;12268;p40"/>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9" name="Google Shape;12269;p40"/>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70" name="Google Shape;12270;p40"/>
          <p:cNvGrpSpPr/>
          <p:nvPr/>
        </p:nvGrpSpPr>
        <p:grpSpPr>
          <a:xfrm>
            <a:off x="5585861" y="2905929"/>
            <a:ext cx="379764" cy="337684"/>
            <a:chOff x="5585861" y="2905929"/>
            <a:chExt cx="379764" cy="337684"/>
          </a:xfrm>
        </p:grpSpPr>
        <p:sp>
          <p:nvSpPr>
            <p:cNvPr id="12271" name="Google Shape;12271;p40"/>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2" name="Google Shape;12272;p40"/>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3" name="Google Shape;12273;p40"/>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4" name="Google Shape;12274;p40"/>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75" name="Google Shape;12275;p40"/>
          <p:cNvGrpSpPr/>
          <p:nvPr/>
        </p:nvGrpSpPr>
        <p:grpSpPr>
          <a:xfrm>
            <a:off x="1327676" y="2910480"/>
            <a:ext cx="347934" cy="310024"/>
            <a:chOff x="1327676" y="2910480"/>
            <a:chExt cx="347934" cy="310024"/>
          </a:xfrm>
        </p:grpSpPr>
        <p:sp>
          <p:nvSpPr>
            <p:cNvPr id="12276" name="Google Shape;12276;p40"/>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7" name="Google Shape;12277;p40"/>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8" name="Google Shape;12278;p40"/>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9" name="Google Shape;12279;p40"/>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0" name="Google Shape;12280;p40"/>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81" name="Google Shape;12281;p40"/>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82" name="Google Shape;12282;p40"/>
          <p:cNvGrpSpPr/>
          <p:nvPr/>
        </p:nvGrpSpPr>
        <p:grpSpPr>
          <a:xfrm>
            <a:off x="2753401" y="2869564"/>
            <a:ext cx="382828" cy="358601"/>
            <a:chOff x="2753373" y="2902523"/>
            <a:chExt cx="347552" cy="325557"/>
          </a:xfrm>
        </p:grpSpPr>
        <p:sp>
          <p:nvSpPr>
            <p:cNvPr id="12283" name="Google Shape;12283;p40"/>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4" name="Google Shape;12284;p40"/>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5" name="Google Shape;12285;p40"/>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6" name="Google Shape;12286;p40"/>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7" name="Google Shape;12287;p40"/>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8" name="Google Shape;12288;p40"/>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89" name="Google Shape;12289;p40"/>
          <p:cNvGrpSpPr/>
          <p:nvPr/>
        </p:nvGrpSpPr>
        <p:grpSpPr>
          <a:xfrm>
            <a:off x="849016" y="2903255"/>
            <a:ext cx="356655" cy="335425"/>
            <a:chOff x="849016" y="2903255"/>
            <a:chExt cx="356655" cy="335425"/>
          </a:xfrm>
        </p:grpSpPr>
        <p:sp>
          <p:nvSpPr>
            <p:cNvPr id="12290" name="Google Shape;12290;p40"/>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1" name="Google Shape;12291;p40"/>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2" name="Google Shape;12292;p40"/>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3" name="Google Shape;12293;p40"/>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4" name="Google Shape;12294;p40"/>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5" name="Google Shape;12295;p40"/>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6" name="Google Shape;12296;p40"/>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7" name="Google Shape;12297;p40"/>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8" name="Google Shape;12298;p40"/>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9" name="Google Shape;12299;p40"/>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0" name="Google Shape;12300;p40"/>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01" name="Google Shape;12301;p40"/>
          <p:cNvGrpSpPr/>
          <p:nvPr/>
        </p:nvGrpSpPr>
        <p:grpSpPr>
          <a:xfrm>
            <a:off x="4210933" y="2926777"/>
            <a:ext cx="280072" cy="275521"/>
            <a:chOff x="4210933" y="2926777"/>
            <a:chExt cx="280072" cy="275521"/>
          </a:xfrm>
        </p:grpSpPr>
        <p:sp>
          <p:nvSpPr>
            <p:cNvPr id="12302" name="Google Shape;12302;p40"/>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3" name="Google Shape;12303;p40"/>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4" name="Google Shape;12304;p40"/>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5" name="Google Shape;12305;p40"/>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6" name="Google Shape;12306;p40"/>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7" name="Google Shape;12307;p40"/>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8" name="Google Shape;12308;p40"/>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9" name="Google Shape;12309;p40"/>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0" name="Google Shape;12310;p40"/>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1" name="Google Shape;12311;p40"/>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2" name="Google Shape;12312;p40"/>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3" name="Google Shape;12313;p40"/>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4" name="Google Shape;12314;p40"/>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15" name="Google Shape;12315;p40"/>
          <p:cNvGrpSpPr/>
          <p:nvPr/>
        </p:nvGrpSpPr>
        <p:grpSpPr>
          <a:xfrm>
            <a:off x="4667216" y="2915382"/>
            <a:ext cx="320273" cy="318395"/>
            <a:chOff x="4667216" y="2915382"/>
            <a:chExt cx="320273" cy="318395"/>
          </a:xfrm>
        </p:grpSpPr>
        <p:sp>
          <p:nvSpPr>
            <p:cNvPr id="12316" name="Google Shape;12316;p40"/>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7" name="Google Shape;12317;p40"/>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8" name="Google Shape;12318;p40"/>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9" name="Google Shape;12319;p40"/>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20" name="Google Shape;12320;p40"/>
          <p:cNvGrpSpPr/>
          <p:nvPr/>
        </p:nvGrpSpPr>
        <p:grpSpPr>
          <a:xfrm>
            <a:off x="5170480" y="2934639"/>
            <a:ext cx="261929" cy="280550"/>
            <a:chOff x="5170480" y="2934639"/>
            <a:chExt cx="261929" cy="280550"/>
          </a:xfrm>
        </p:grpSpPr>
        <p:sp>
          <p:nvSpPr>
            <p:cNvPr id="12321" name="Google Shape;12321;p40"/>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2" name="Google Shape;12322;p40"/>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3" name="Google Shape;12323;p40"/>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4" name="Google Shape;12324;p40"/>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5" name="Google Shape;12325;p40"/>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6" name="Google Shape;12326;p40"/>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7" name="Google Shape;12327;p40"/>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28" name="Google Shape;12328;p40"/>
          <p:cNvGrpSpPr/>
          <p:nvPr/>
        </p:nvGrpSpPr>
        <p:grpSpPr>
          <a:xfrm>
            <a:off x="6069423" y="2891892"/>
            <a:ext cx="362320" cy="364230"/>
            <a:chOff x="6069423" y="2891892"/>
            <a:chExt cx="362320" cy="364230"/>
          </a:xfrm>
        </p:grpSpPr>
        <p:sp>
          <p:nvSpPr>
            <p:cNvPr id="12329" name="Google Shape;12329;p40"/>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0" name="Google Shape;12330;p40"/>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1" name="Google Shape;12331;p40"/>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2" name="Google Shape;12332;p40"/>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3" name="Google Shape;12333;p40"/>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4" name="Google Shape;12334;p40"/>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35" name="Google Shape;12335;p40"/>
          <p:cNvGrpSpPr/>
          <p:nvPr/>
        </p:nvGrpSpPr>
        <p:grpSpPr>
          <a:xfrm>
            <a:off x="6571955" y="2919170"/>
            <a:ext cx="308878" cy="311170"/>
            <a:chOff x="6571955" y="2919170"/>
            <a:chExt cx="308878" cy="311170"/>
          </a:xfrm>
        </p:grpSpPr>
        <p:sp>
          <p:nvSpPr>
            <p:cNvPr id="12336" name="Google Shape;12336;p40"/>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7" name="Google Shape;12337;p40"/>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8" name="Google Shape;12338;p40"/>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9" name="Google Shape;12339;p40"/>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0" name="Google Shape;12340;p40"/>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1" name="Google Shape;12341;p40"/>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2" name="Google Shape;12342;p40"/>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3" name="Google Shape;12343;p40"/>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4" name="Google Shape;12344;p40"/>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5" name="Google Shape;12345;p40"/>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46" name="Google Shape;12346;p40"/>
          <p:cNvGrpSpPr/>
          <p:nvPr/>
        </p:nvGrpSpPr>
        <p:grpSpPr>
          <a:xfrm>
            <a:off x="7500054" y="2934735"/>
            <a:ext cx="350576" cy="280454"/>
            <a:chOff x="7500054" y="2934735"/>
            <a:chExt cx="350576" cy="280454"/>
          </a:xfrm>
        </p:grpSpPr>
        <p:sp>
          <p:nvSpPr>
            <p:cNvPr id="12347" name="Google Shape;12347;p40"/>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8" name="Google Shape;12348;p40"/>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9" name="Google Shape;12349;p40"/>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0" name="Google Shape;12350;p40"/>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1" name="Google Shape;12351;p40"/>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2" name="Google Shape;12352;p40"/>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3" name="Google Shape;12353;p40"/>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4" name="Google Shape;12354;p40"/>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55" name="Google Shape;12355;p40"/>
          <p:cNvGrpSpPr/>
          <p:nvPr/>
        </p:nvGrpSpPr>
        <p:grpSpPr>
          <a:xfrm>
            <a:off x="7024430" y="2874662"/>
            <a:ext cx="332011" cy="355454"/>
            <a:chOff x="7055134" y="2919170"/>
            <a:chExt cx="290321" cy="310820"/>
          </a:xfrm>
        </p:grpSpPr>
        <p:sp>
          <p:nvSpPr>
            <p:cNvPr id="12356" name="Google Shape;12356;p40"/>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7" name="Google Shape;12357;p40"/>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8" name="Google Shape;12358;p40"/>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9" name="Google Shape;12359;p40"/>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0" name="Google Shape;12360;p40"/>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1" name="Google Shape;12361;p40"/>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2" name="Google Shape;12362;p40"/>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3" name="Google Shape;12363;p40"/>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4" name="Google Shape;12364;p40"/>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5" name="Google Shape;12365;p40"/>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6" name="Google Shape;12366;p40"/>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7" name="Google Shape;12367;p40"/>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8" name="Google Shape;12368;p40"/>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9" name="Google Shape;12369;p40"/>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70" name="Google Shape;12370;p40"/>
          <p:cNvGrpSpPr/>
          <p:nvPr/>
        </p:nvGrpSpPr>
        <p:grpSpPr>
          <a:xfrm>
            <a:off x="7985143" y="2900613"/>
            <a:ext cx="330109" cy="347552"/>
            <a:chOff x="7985143" y="2900613"/>
            <a:chExt cx="330109" cy="347552"/>
          </a:xfrm>
        </p:grpSpPr>
        <p:sp>
          <p:nvSpPr>
            <p:cNvPr id="12371" name="Google Shape;12371;p40"/>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2" name="Google Shape;12372;p40"/>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3" name="Google Shape;12373;p40"/>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4" name="Google Shape;12374;p40"/>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5" name="Google Shape;12375;p40"/>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6" name="Google Shape;12376;p40"/>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7" name="Google Shape;12377;p40"/>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8" name="Google Shape;12378;p40"/>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79" name="Google Shape;12379;p40"/>
          <p:cNvGrpSpPr/>
          <p:nvPr/>
        </p:nvGrpSpPr>
        <p:grpSpPr>
          <a:xfrm>
            <a:off x="7990840" y="2435226"/>
            <a:ext cx="354363" cy="353631"/>
            <a:chOff x="7990840" y="2435226"/>
            <a:chExt cx="354363" cy="353631"/>
          </a:xfrm>
        </p:grpSpPr>
        <p:sp>
          <p:nvSpPr>
            <p:cNvPr id="12380" name="Google Shape;12380;p40"/>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1" name="Google Shape;12381;p40"/>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2" name="Google Shape;12382;p40"/>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83" name="Google Shape;12383;p40"/>
          <p:cNvGrpSpPr/>
          <p:nvPr/>
        </p:nvGrpSpPr>
        <p:grpSpPr>
          <a:xfrm>
            <a:off x="1817317" y="2480330"/>
            <a:ext cx="350958" cy="263043"/>
            <a:chOff x="1817317" y="2480330"/>
            <a:chExt cx="350958" cy="263043"/>
          </a:xfrm>
        </p:grpSpPr>
        <p:sp>
          <p:nvSpPr>
            <p:cNvPr id="12384" name="Google Shape;12384;p40"/>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5" name="Google Shape;12385;p40"/>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6" name="Google Shape;12386;p40"/>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7" name="Google Shape;12387;p40"/>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8" name="Google Shape;12388;p40"/>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89" name="Google Shape;12389;p40"/>
          <p:cNvGrpSpPr/>
          <p:nvPr/>
        </p:nvGrpSpPr>
        <p:grpSpPr>
          <a:xfrm>
            <a:off x="1341727" y="2483349"/>
            <a:ext cx="419913" cy="308109"/>
            <a:chOff x="1341727" y="2483349"/>
            <a:chExt cx="419913" cy="308109"/>
          </a:xfrm>
        </p:grpSpPr>
        <p:sp>
          <p:nvSpPr>
            <p:cNvPr id="12390" name="Google Shape;12390;p40"/>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1" name="Google Shape;12391;p40"/>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2" name="Google Shape;12392;p40"/>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93" name="Google Shape;12393;p40"/>
          <p:cNvGrpSpPr/>
          <p:nvPr/>
        </p:nvGrpSpPr>
        <p:grpSpPr>
          <a:xfrm>
            <a:off x="854332" y="2447736"/>
            <a:ext cx="376358" cy="330108"/>
            <a:chOff x="854332" y="2447736"/>
            <a:chExt cx="376358" cy="330108"/>
          </a:xfrm>
        </p:grpSpPr>
        <p:sp>
          <p:nvSpPr>
            <p:cNvPr id="12394" name="Google Shape;12394;p40"/>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5" name="Google Shape;12395;p40"/>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6" name="Google Shape;12396;p40"/>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7" name="Google Shape;12397;p40"/>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8" name="Google Shape;12398;p40"/>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9" name="Google Shape;12399;p40"/>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0" name="Google Shape;12400;p40"/>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1" name="Google Shape;12401;p40"/>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02" name="Google Shape;12402;p40"/>
          <p:cNvGrpSpPr/>
          <p:nvPr/>
        </p:nvGrpSpPr>
        <p:grpSpPr>
          <a:xfrm>
            <a:off x="4206763" y="2450951"/>
            <a:ext cx="322151" cy="322374"/>
            <a:chOff x="4206763" y="2450951"/>
            <a:chExt cx="322151" cy="322374"/>
          </a:xfrm>
        </p:grpSpPr>
        <p:sp>
          <p:nvSpPr>
            <p:cNvPr id="12403" name="Google Shape;12403;p40"/>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4" name="Google Shape;12404;p40"/>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05" name="Google Shape;12405;p40"/>
          <p:cNvGrpSpPr/>
          <p:nvPr/>
        </p:nvGrpSpPr>
        <p:grpSpPr>
          <a:xfrm>
            <a:off x="7528096" y="2450059"/>
            <a:ext cx="327976" cy="324316"/>
            <a:chOff x="7528096" y="2450059"/>
            <a:chExt cx="327976" cy="324316"/>
          </a:xfrm>
        </p:grpSpPr>
        <p:sp>
          <p:nvSpPr>
            <p:cNvPr id="12406" name="Google Shape;12406;p40"/>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7" name="Google Shape;12407;p40"/>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8" name="Google Shape;12408;p40"/>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9" name="Google Shape;12409;p40"/>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0" name="Google Shape;12410;p40"/>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11" name="Google Shape;12411;p40"/>
          <p:cNvGrpSpPr/>
          <p:nvPr/>
        </p:nvGrpSpPr>
        <p:grpSpPr>
          <a:xfrm>
            <a:off x="7077129" y="2512542"/>
            <a:ext cx="282364" cy="198619"/>
            <a:chOff x="7077129" y="2512542"/>
            <a:chExt cx="282364" cy="198619"/>
          </a:xfrm>
        </p:grpSpPr>
        <p:sp>
          <p:nvSpPr>
            <p:cNvPr id="12412" name="Google Shape;12412;p40"/>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3" name="Google Shape;12413;p40"/>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4" name="Google Shape;12414;p40"/>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5" name="Google Shape;12415;p40"/>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6" name="Google Shape;12416;p40"/>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7" name="Google Shape;12417;p40"/>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18" name="Google Shape;12418;p40"/>
          <p:cNvGrpSpPr/>
          <p:nvPr/>
        </p:nvGrpSpPr>
        <p:grpSpPr>
          <a:xfrm>
            <a:off x="3725461" y="2444712"/>
            <a:ext cx="334279" cy="334661"/>
            <a:chOff x="3725461" y="2444712"/>
            <a:chExt cx="334279" cy="334661"/>
          </a:xfrm>
        </p:grpSpPr>
        <p:sp>
          <p:nvSpPr>
            <p:cNvPr id="12419" name="Google Shape;12419;p40"/>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0" name="Google Shape;12420;p40"/>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1" name="Google Shape;12421;p40"/>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2" name="Google Shape;12422;p40"/>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3" name="Google Shape;12423;p40"/>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4" name="Google Shape;12424;p40"/>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5" name="Google Shape;12425;p40"/>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26" name="Google Shape;12426;p40"/>
          <p:cNvGrpSpPr/>
          <p:nvPr/>
        </p:nvGrpSpPr>
        <p:grpSpPr>
          <a:xfrm>
            <a:off x="6577238" y="2457221"/>
            <a:ext cx="332019" cy="310788"/>
            <a:chOff x="6577238" y="2457221"/>
            <a:chExt cx="332019" cy="310788"/>
          </a:xfrm>
        </p:grpSpPr>
        <p:sp>
          <p:nvSpPr>
            <p:cNvPr id="12427" name="Google Shape;12427;p40"/>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8" name="Google Shape;12428;p40"/>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9" name="Google Shape;12429;p40"/>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0" name="Google Shape;12430;p40"/>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1" name="Google Shape;12431;p40"/>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2" name="Google Shape;12432;p40"/>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33" name="Google Shape;12433;p40"/>
          <p:cNvGrpSpPr/>
          <p:nvPr/>
        </p:nvGrpSpPr>
        <p:grpSpPr>
          <a:xfrm>
            <a:off x="2818561" y="2439778"/>
            <a:ext cx="247892" cy="346024"/>
            <a:chOff x="2818561" y="2439778"/>
            <a:chExt cx="247892" cy="346024"/>
          </a:xfrm>
        </p:grpSpPr>
        <p:sp>
          <p:nvSpPr>
            <p:cNvPr id="12434" name="Google Shape;12434;p40"/>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5" name="Google Shape;12435;p40"/>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6" name="Google Shape;12436;p40"/>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7" name="Google Shape;12437;p40"/>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8" name="Google Shape;12438;p40"/>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9" name="Google Shape;12439;p40"/>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0" name="Google Shape;12440;p40"/>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1" name="Google Shape;12441;p40"/>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2" name="Google Shape;12442;p40"/>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3" name="Google Shape;12443;p40"/>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4" name="Google Shape;12444;p40"/>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5" name="Google Shape;12445;p40"/>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46" name="Google Shape;12446;p40"/>
          <p:cNvGrpSpPr/>
          <p:nvPr/>
        </p:nvGrpSpPr>
        <p:grpSpPr>
          <a:xfrm>
            <a:off x="3207778" y="2474632"/>
            <a:ext cx="419933" cy="275170"/>
            <a:chOff x="3207778" y="2474632"/>
            <a:chExt cx="419933" cy="275170"/>
          </a:xfrm>
        </p:grpSpPr>
        <p:sp>
          <p:nvSpPr>
            <p:cNvPr id="12447" name="Google Shape;12447;p40"/>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8" name="Google Shape;12448;p40"/>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9" name="Google Shape;12449;p40"/>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0" name="Google Shape;12450;p40"/>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1" name="Google Shape;12451;p40"/>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2" name="Google Shape;12452;p40"/>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3" name="Google Shape;12453;p40"/>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4" name="Google Shape;12454;p40"/>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5" name="Google Shape;12455;p40"/>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6" name="Google Shape;12456;p40"/>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7" name="Google Shape;12457;p40"/>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8" name="Google Shape;12458;p40"/>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9" name="Google Shape;12459;p40"/>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0" name="Google Shape;12460;p40"/>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61" name="Google Shape;12461;p40"/>
          <p:cNvGrpSpPr/>
          <p:nvPr/>
        </p:nvGrpSpPr>
        <p:grpSpPr>
          <a:xfrm>
            <a:off x="6099375" y="2456075"/>
            <a:ext cx="337684" cy="314194"/>
            <a:chOff x="6099375" y="2456075"/>
            <a:chExt cx="337684" cy="314194"/>
          </a:xfrm>
        </p:grpSpPr>
        <p:sp>
          <p:nvSpPr>
            <p:cNvPr id="12462" name="Google Shape;12462;p40"/>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3" name="Google Shape;12463;p40"/>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64" name="Google Shape;12464;p40"/>
          <p:cNvGrpSpPr/>
          <p:nvPr/>
        </p:nvGrpSpPr>
        <p:grpSpPr>
          <a:xfrm>
            <a:off x="2312623" y="2468584"/>
            <a:ext cx="312698" cy="286534"/>
            <a:chOff x="2312623" y="2468584"/>
            <a:chExt cx="312698" cy="286534"/>
          </a:xfrm>
        </p:grpSpPr>
        <p:sp>
          <p:nvSpPr>
            <p:cNvPr id="12465" name="Google Shape;12465;p40"/>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6" name="Google Shape;12466;p40"/>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7" name="Google Shape;12467;p40"/>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68" name="Google Shape;12468;p40"/>
          <p:cNvGrpSpPr/>
          <p:nvPr/>
        </p:nvGrpSpPr>
        <p:grpSpPr>
          <a:xfrm>
            <a:off x="5618805" y="2440924"/>
            <a:ext cx="345292" cy="342618"/>
            <a:chOff x="5618805" y="2440924"/>
            <a:chExt cx="345292" cy="342618"/>
          </a:xfrm>
        </p:grpSpPr>
        <p:sp>
          <p:nvSpPr>
            <p:cNvPr id="12469" name="Google Shape;12469;p40"/>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0" name="Google Shape;12470;p40"/>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1" name="Google Shape;12471;p40"/>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2" name="Google Shape;12472;p40"/>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3" name="Google Shape;12473;p40"/>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74" name="Google Shape;12474;p40"/>
          <p:cNvGrpSpPr/>
          <p:nvPr/>
        </p:nvGrpSpPr>
        <p:grpSpPr>
          <a:xfrm>
            <a:off x="4653179" y="2446590"/>
            <a:ext cx="377886" cy="331255"/>
            <a:chOff x="4653179" y="2446590"/>
            <a:chExt cx="377886" cy="331255"/>
          </a:xfrm>
        </p:grpSpPr>
        <p:sp>
          <p:nvSpPr>
            <p:cNvPr id="12475" name="Google Shape;12475;p40"/>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6" name="Google Shape;12476;p40"/>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7" name="Google Shape;12477;p40"/>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8" name="Google Shape;12478;p40"/>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79" name="Google Shape;12479;p40"/>
          <p:cNvGrpSpPr/>
          <p:nvPr/>
        </p:nvGrpSpPr>
        <p:grpSpPr>
          <a:xfrm>
            <a:off x="5184517" y="2459481"/>
            <a:ext cx="252062" cy="305122"/>
            <a:chOff x="5184517" y="2459481"/>
            <a:chExt cx="252062" cy="305122"/>
          </a:xfrm>
        </p:grpSpPr>
        <p:sp>
          <p:nvSpPr>
            <p:cNvPr id="12480" name="Google Shape;12480;p40"/>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1" name="Google Shape;12481;p40"/>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2" name="Google Shape;12482;p40"/>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3" name="Google Shape;12483;p40"/>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4" name="Google Shape;12484;p40"/>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5" name="Google Shape;12485;p40"/>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486" name="Google Shape;12486;p40"/>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487" name="Google Shape;12487;p40"/>
          <p:cNvGrpSpPr/>
          <p:nvPr/>
        </p:nvGrpSpPr>
        <p:grpSpPr>
          <a:xfrm>
            <a:off x="6155459" y="1969108"/>
            <a:ext cx="249770" cy="363849"/>
            <a:chOff x="6155459" y="1969108"/>
            <a:chExt cx="249770" cy="363849"/>
          </a:xfrm>
        </p:grpSpPr>
        <p:sp>
          <p:nvSpPr>
            <p:cNvPr id="12488" name="Google Shape;12488;p40"/>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9" name="Google Shape;12489;p40"/>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0" name="Google Shape;12490;p40"/>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1" name="Google Shape;12491;p40"/>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2" name="Google Shape;12492;p40"/>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3" name="Google Shape;12493;p40"/>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4" name="Google Shape;12494;p40"/>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5" name="Google Shape;12495;p40"/>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6" name="Google Shape;12496;p40"/>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97" name="Google Shape;12497;p40"/>
          <p:cNvGrpSpPr/>
          <p:nvPr/>
        </p:nvGrpSpPr>
        <p:grpSpPr>
          <a:xfrm>
            <a:off x="2280029" y="1970604"/>
            <a:ext cx="353631" cy="354395"/>
            <a:chOff x="2280029" y="1970604"/>
            <a:chExt cx="353631" cy="354395"/>
          </a:xfrm>
        </p:grpSpPr>
        <p:sp>
          <p:nvSpPr>
            <p:cNvPr id="12498" name="Google Shape;12498;p40"/>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9" name="Google Shape;12499;p40"/>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0" name="Google Shape;12500;p40"/>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1" name="Google Shape;12501;p40"/>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02" name="Google Shape;12502;p40"/>
          <p:cNvGrpSpPr/>
          <p:nvPr/>
        </p:nvGrpSpPr>
        <p:grpSpPr>
          <a:xfrm>
            <a:off x="8065100" y="2000174"/>
            <a:ext cx="255086" cy="301684"/>
            <a:chOff x="8065100" y="2000174"/>
            <a:chExt cx="255086" cy="301684"/>
          </a:xfrm>
        </p:grpSpPr>
        <p:sp>
          <p:nvSpPr>
            <p:cNvPr id="12503" name="Google Shape;12503;p40"/>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4" name="Google Shape;12504;p40"/>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5" name="Google Shape;12505;p40"/>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6" name="Google Shape;12506;p40"/>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07" name="Google Shape;12507;p40"/>
          <p:cNvGrpSpPr/>
          <p:nvPr/>
        </p:nvGrpSpPr>
        <p:grpSpPr>
          <a:xfrm>
            <a:off x="6633705" y="1969108"/>
            <a:ext cx="249421" cy="363849"/>
            <a:chOff x="6633705" y="1969108"/>
            <a:chExt cx="249421" cy="363849"/>
          </a:xfrm>
        </p:grpSpPr>
        <p:sp>
          <p:nvSpPr>
            <p:cNvPr id="12508" name="Google Shape;12508;p40"/>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9" name="Google Shape;12509;p40"/>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0" name="Google Shape;12510;p40"/>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1" name="Google Shape;12511;p40"/>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2" name="Google Shape;12512;p40"/>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3" name="Google Shape;12513;p40"/>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4" name="Google Shape;12514;p40"/>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5" name="Google Shape;12515;p40"/>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16" name="Google Shape;12516;p40"/>
          <p:cNvGrpSpPr/>
          <p:nvPr/>
        </p:nvGrpSpPr>
        <p:grpSpPr>
          <a:xfrm>
            <a:off x="5211031" y="1969108"/>
            <a:ext cx="226661" cy="363467"/>
            <a:chOff x="5211031" y="1969108"/>
            <a:chExt cx="226661" cy="363467"/>
          </a:xfrm>
        </p:grpSpPr>
        <p:sp>
          <p:nvSpPr>
            <p:cNvPr id="12517" name="Google Shape;12517;p40"/>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8" name="Google Shape;12518;p40"/>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19" name="Google Shape;12519;p40"/>
          <p:cNvGrpSpPr/>
          <p:nvPr/>
        </p:nvGrpSpPr>
        <p:grpSpPr>
          <a:xfrm>
            <a:off x="3712952" y="1970604"/>
            <a:ext cx="354363" cy="354395"/>
            <a:chOff x="3712952" y="1970604"/>
            <a:chExt cx="354363" cy="354395"/>
          </a:xfrm>
        </p:grpSpPr>
        <p:sp>
          <p:nvSpPr>
            <p:cNvPr id="12520" name="Google Shape;12520;p40"/>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1" name="Google Shape;12521;p40"/>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2" name="Google Shape;12522;p40"/>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3" name="Google Shape;12523;p40"/>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4" name="Google Shape;12524;p40"/>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5" name="Google Shape;12525;p40"/>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6" name="Google Shape;12526;p40"/>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7" name="Google Shape;12527;p40"/>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8" name="Google Shape;12528;p40"/>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29" name="Google Shape;12529;p40"/>
          <p:cNvGrpSpPr/>
          <p:nvPr/>
        </p:nvGrpSpPr>
        <p:grpSpPr>
          <a:xfrm>
            <a:off x="3235438" y="1970604"/>
            <a:ext cx="354364" cy="354745"/>
            <a:chOff x="3235438" y="1970604"/>
            <a:chExt cx="354364" cy="354745"/>
          </a:xfrm>
        </p:grpSpPr>
        <p:sp>
          <p:nvSpPr>
            <p:cNvPr id="12530" name="Google Shape;12530;p40"/>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1" name="Google Shape;12531;p40"/>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2" name="Google Shape;12532;p40"/>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3" name="Google Shape;12533;p40"/>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4" name="Google Shape;12534;p40"/>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5" name="Google Shape;12535;p40"/>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6" name="Google Shape;12536;p40"/>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7" name="Google Shape;12537;p40"/>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8" name="Google Shape;12538;p40"/>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9" name="Google Shape;12539;p40"/>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0" name="Google Shape;12540;p40"/>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1" name="Google Shape;12541;p40"/>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2" name="Google Shape;12542;p40"/>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43" name="Google Shape;12543;p40"/>
          <p:cNvGrpSpPr/>
          <p:nvPr/>
        </p:nvGrpSpPr>
        <p:grpSpPr>
          <a:xfrm>
            <a:off x="1329585" y="1989925"/>
            <a:ext cx="341473" cy="335074"/>
            <a:chOff x="1329585" y="1989925"/>
            <a:chExt cx="341473" cy="335074"/>
          </a:xfrm>
        </p:grpSpPr>
        <p:sp>
          <p:nvSpPr>
            <p:cNvPr id="12544" name="Google Shape;12544;p40"/>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5" name="Google Shape;12545;p40"/>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6" name="Google Shape;12546;p40"/>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47" name="Google Shape;12547;p40"/>
          <p:cNvGrpSpPr/>
          <p:nvPr/>
        </p:nvGrpSpPr>
        <p:grpSpPr>
          <a:xfrm>
            <a:off x="5591871" y="1989906"/>
            <a:ext cx="416649" cy="325597"/>
            <a:chOff x="5626763" y="2013829"/>
            <a:chExt cx="351722" cy="274788"/>
          </a:xfrm>
        </p:grpSpPr>
        <p:sp>
          <p:nvSpPr>
            <p:cNvPr id="12548" name="Google Shape;12548;p40"/>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9" name="Google Shape;12549;p40"/>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0" name="Google Shape;12550;p40"/>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1" name="Google Shape;12551;p40"/>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2" name="Google Shape;12552;p40"/>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3" name="Google Shape;12553;p40"/>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4" name="Google Shape;12554;p40"/>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5" name="Google Shape;12555;p40"/>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6" name="Google Shape;12556;p40"/>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7" name="Google Shape;12557;p40"/>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58" name="Google Shape;12558;p40"/>
          <p:cNvGrpSpPr/>
          <p:nvPr/>
        </p:nvGrpSpPr>
        <p:grpSpPr>
          <a:xfrm>
            <a:off x="7576605" y="1983877"/>
            <a:ext cx="276698" cy="333133"/>
            <a:chOff x="7576605" y="1983877"/>
            <a:chExt cx="276698" cy="333133"/>
          </a:xfrm>
        </p:grpSpPr>
        <p:sp>
          <p:nvSpPr>
            <p:cNvPr id="12559" name="Google Shape;12559;p40"/>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0" name="Google Shape;12560;p40"/>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61" name="Google Shape;12561;p40"/>
          <p:cNvGrpSpPr/>
          <p:nvPr/>
        </p:nvGrpSpPr>
        <p:grpSpPr>
          <a:xfrm>
            <a:off x="853568" y="1975538"/>
            <a:ext cx="337334" cy="353599"/>
            <a:chOff x="853568" y="1975538"/>
            <a:chExt cx="337334" cy="353599"/>
          </a:xfrm>
        </p:grpSpPr>
        <p:sp>
          <p:nvSpPr>
            <p:cNvPr id="12562" name="Google Shape;12562;p40"/>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3" name="Google Shape;12563;p40"/>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4" name="Google Shape;12564;p40"/>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5" name="Google Shape;12565;p40"/>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66" name="Google Shape;12566;p40"/>
          <p:cNvGrpSpPr/>
          <p:nvPr/>
        </p:nvGrpSpPr>
        <p:grpSpPr>
          <a:xfrm>
            <a:off x="2770052" y="2009628"/>
            <a:ext cx="327085" cy="277079"/>
            <a:chOff x="2770052" y="2009628"/>
            <a:chExt cx="327085" cy="277079"/>
          </a:xfrm>
        </p:grpSpPr>
        <p:sp>
          <p:nvSpPr>
            <p:cNvPr id="12567" name="Google Shape;12567;p40"/>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8" name="Google Shape;12568;p40"/>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569" name="Google Shape;12569;p40"/>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570" name="Google Shape;12570;p40"/>
          <p:cNvGrpSpPr/>
          <p:nvPr/>
        </p:nvGrpSpPr>
        <p:grpSpPr>
          <a:xfrm>
            <a:off x="4195399" y="1970604"/>
            <a:ext cx="344879" cy="343573"/>
            <a:chOff x="4195399" y="1970604"/>
            <a:chExt cx="344879" cy="343573"/>
          </a:xfrm>
        </p:grpSpPr>
        <p:sp>
          <p:nvSpPr>
            <p:cNvPr id="12571" name="Google Shape;12571;p40"/>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2" name="Google Shape;12572;p40"/>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3" name="Google Shape;12573;p40"/>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4" name="Google Shape;12574;p40"/>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75" name="Google Shape;12575;p40"/>
          <p:cNvGrpSpPr/>
          <p:nvPr/>
        </p:nvGrpSpPr>
        <p:grpSpPr>
          <a:xfrm>
            <a:off x="4674791" y="1977447"/>
            <a:ext cx="344528" cy="344114"/>
            <a:chOff x="4674791" y="1977447"/>
            <a:chExt cx="344528" cy="344114"/>
          </a:xfrm>
        </p:grpSpPr>
        <p:sp>
          <p:nvSpPr>
            <p:cNvPr id="12576" name="Google Shape;12576;p40"/>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7" name="Google Shape;12577;p40"/>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8" name="Google Shape;12578;p40"/>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9" name="Google Shape;12579;p40"/>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0" name="Google Shape;12580;p40"/>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1" name="Google Shape;12581;p40"/>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2" name="Google Shape;12582;p40"/>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3" name="Google Shape;12583;p40"/>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4" name="Google Shape;12584;p40"/>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5" name="Google Shape;12585;p40"/>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6" name="Google Shape;12586;p40"/>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7" name="Google Shape;12587;p40"/>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8" name="Google Shape;12588;p40"/>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9" name="Google Shape;12589;p40"/>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0" name="Google Shape;12590;p40"/>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1" name="Google Shape;12591;p40"/>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2" name="Google Shape;12592;p40"/>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3" name="Google Shape;12593;p40"/>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4" name="Google Shape;12594;p40"/>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5" name="Google Shape;12595;p40"/>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6" name="Google Shape;12596;p40"/>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7" name="Google Shape;12597;p40"/>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8" name="Google Shape;12598;p40"/>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9" name="Google Shape;12599;p40"/>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0" name="Google Shape;12600;p40"/>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1" name="Google Shape;12601;p40"/>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02" name="Google Shape;12602;p40"/>
          <p:cNvGrpSpPr/>
          <p:nvPr/>
        </p:nvGrpSpPr>
        <p:grpSpPr>
          <a:xfrm>
            <a:off x="6083810" y="1547297"/>
            <a:ext cx="382819" cy="310788"/>
            <a:chOff x="6083810" y="1547297"/>
            <a:chExt cx="382819" cy="310788"/>
          </a:xfrm>
        </p:grpSpPr>
        <p:sp>
          <p:nvSpPr>
            <p:cNvPr id="12603" name="Google Shape;12603;p40"/>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4" name="Google Shape;12604;p40"/>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5" name="Google Shape;12605;p40"/>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6" name="Google Shape;12606;p40"/>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7" name="Google Shape;12607;p40"/>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8" name="Google Shape;12608;p40"/>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9" name="Google Shape;12609;p40"/>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0" name="Google Shape;12610;p40"/>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1" name="Google Shape;12611;p40"/>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2" name="Google Shape;12612;p40"/>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3" name="Google Shape;12613;p40"/>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4" name="Google Shape;12614;p40"/>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5" name="Google Shape;12615;p40"/>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6" name="Google Shape;12616;p40"/>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7" name="Google Shape;12617;p40"/>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8" name="Google Shape;12618;p40"/>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9" name="Google Shape;12619;p40"/>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0" name="Google Shape;12620;p40"/>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21" name="Google Shape;12621;p40"/>
          <p:cNvGrpSpPr/>
          <p:nvPr/>
        </p:nvGrpSpPr>
        <p:grpSpPr>
          <a:xfrm>
            <a:off x="6558300" y="1538193"/>
            <a:ext cx="382788" cy="328613"/>
            <a:chOff x="6558300" y="1538193"/>
            <a:chExt cx="382788" cy="328613"/>
          </a:xfrm>
        </p:grpSpPr>
        <p:sp>
          <p:nvSpPr>
            <p:cNvPr id="12622" name="Google Shape;12622;p40"/>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3" name="Google Shape;12623;p40"/>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24" name="Google Shape;12624;p40"/>
          <p:cNvGrpSpPr/>
          <p:nvPr/>
        </p:nvGrpSpPr>
        <p:grpSpPr>
          <a:xfrm>
            <a:off x="5194002" y="1511297"/>
            <a:ext cx="259605" cy="346024"/>
            <a:chOff x="5194002" y="1511297"/>
            <a:chExt cx="259605" cy="346024"/>
          </a:xfrm>
        </p:grpSpPr>
        <p:sp>
          <p:nvSpPr>
            <p:cNvPr id="12625" name="Google Shape;12625;p40"/>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6" name="Google Shape;12626;p40"/>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7" name="Google Shape;12627;p40"/>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8" name="Google Shape;12628;p40"/>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29" name="Google Shape;12629;p40"/>
          <p:cNvGrpSpPr/>
          <p:nvPr/>
        </p:nvGrpSpPr>
        <p:grpSpPr>
          <a:xfrm>
            <a:off x="1394741" y="1512061"/>
            <a:ext cx="252444" cy="351722"/>
            <a:chOff x="1394741" y="1512061"/>
            <a:chExt cx="252444" cy="351722"/>
          </a:xfrm>
        </p:grpSpPr>
        <p:sp>
          <p:nvSpPr>
            <p:cNvPr id="12630" name="Google Shape;12630;p40"/>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1" name="Google Shape;12631;p40"/>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2" name="Google Shape;12632;p40"/>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3" name="Google Shape;12633;p40"/>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4" name="Google Shape;12634;p40"/>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5" name="Google Shape;12635;p40"/>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6" name="Google Shape;12636;p40"/>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7" name="Google Shape;12637;p40"/>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8" name="Google Shape;12638;p40"/>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9" name="Google Shape;12639;p40"/>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0" name="Google Shape;12640;p40"/>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1" name="Google Shape;12641;p40"/>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2" name="Google Shape;12642;p40"/>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3" name="Google Shape;12643;p40"/>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4" name="Google Shape;12644;p40"/>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5" name="Google Shape;12645;p40"/>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6" name="Google Shape;12646;p40"/>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47" name="Google Shape;12647;p40"/>
          <p:cNvGrpSpPr/>
          <p:nvPr/>
        </p:nvGrpSpPr>
        <p:grpSpPr>
          <a:xfrm>
            <a:off x="855096" y="1504485"/>
            <a:ext cx="380909" cy="339594"/>
            <a:chOff x="855096" y="1504485"/>
            <a:chExt cx="380909" cy="339594"/>
          </a:xfrm>
        </p:grpSpPr>
        <p:sp>
          <p:nvSpPr>
            <p:cNvPr id="12648" name="Google Shape;12648;p40"/>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9" name="Google Shape;12649;p40"/>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0" name="Google Shape;12650;p40"/>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1" name="Google Shape;12651;p40"/>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2" name="Google Shape;12652;p40"/>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53" name="Google Shape;12653;p40"/>
          <p:cNvGrpSpPr/>
          <p:nvPr/>
        </p:nvGrpSpPr>
        <p:grpSpPr>
          <a:xfrm>
            <a:off x="1819576" y="1511679"/>
            <a:ext cx="352103" cy="352103"/>
            <a:chOff x="1819576" y="1511679"/>
            <a:chExt cx="352103" cy="352103"/>
          </a:xfrm>
        </p:grpSpPr>
        <p:sp>
          <p:nvSpPr>
            <p:cNvPr id="12654" name="Google Shape;12654;p40"/>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5" name="Google Shape;12655;p40"/>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6" name="Google Shape;12656;p40"/>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7" name="Google Shape;12657;p40"/>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58" name="Google Shape;12658;p40"/>
          <p:cNvGrpSpPr/>
          <p:nvPr/>
        </p:nvGrpSpPr>
        <p:grpSpPr>
          <a:xfrm>
            <a:off x="5621097" y="1500761"/>
            <a:ext cx="371424" cy="355446"/>
            <a:chOff x="5621097" y="1500761"/>
            <a:chExt cx="371424" cy="355446"/>
          </a:xfrm>
        </p:grpSpPr>
        <p:sp>
          <p:nvSpPr>
            <p:cNvPr id="12659" name="Google Shape;12659;p40"/>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0" name="Google Shape;12660;p40"/>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61" name="Google Shape;12661;p40"/>
          <p:cNvGrpSpPr/>
          <p:nvPr/>
        </p:nvGrpSpPr>
        <p:grpSpPr>
          <a:xfrm>
            <a:off x="4670239" y="1541599"/>
            <a:ext cx="359679" cy="321833"/>
            <a:chOff x="4670239" y="1541599"/>
            <a:chExt cx="359679" cy="321833"/>
          </a:xfrm>
        </p:grpSpPr>
        <p:sp>
          <p:nvSpPr>
            <p:cNvPr id="12662" name="Google Shape;12662;p40"/>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3" name="Google Shape;12663;p40"/>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4" name="Google Shape;12664;p40"/>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5" name="Google Shape;12665;p40"/>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6" name="Google Shape;12666;p40"/>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67" name="Google Shape;12667;p40"/>
          <p:cNvGrpSpPr/>
          <p:nvPr/>
        </p:nvGrpSpPr>
        <p:grpSpPr>
          <a:xfrm>
            <a:off x="4212429" y="1502385"/>
            <a:ext cx="321037" cy="353822"/>
            <a:chOff x="4212429" y="1502385"/>
            <a:chExt cx="321037" cy="353822"/>
          </a:xfrm>
        </p:grpSpPr>
        <p:sp>
          <p:nvSpPr>
            <p:cNvPr id="12668" name="Google Shape;12668;p40"/>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9" name="Google Shape;12669;p40"/>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0" name="Google Shape;12670;p40"/>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1" name="Google Shape;12671;p40"/>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72" name="Google Shape;12672;p40"/>
          <p:cNvGrpSpPr/>
          <p:nvPr/>
        </p:nvGrpSpPr>
        <p:grpSpPr>
          <a:xfrm>
            <a:off x="2302788" y="1505981"/>
            <a:ext cx="336188" cy="335425"/>
            <a:chOff x="2302788" y="1505981"/>
            <a:chExt cx="336188" cy="335425"/>
          </a:xfrm>
        </p:grpSpPr>
        <p:sp>
          <p:nvSpPr>
            <p:cNvPr id="12673" name="Google Shape;12673;p40"/>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4" name="Google Shape;12674;p40"/>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5" name="Google Shape;12675;p40"/>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6" name="Google Shape;12676;p40"/>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7" name="Google Shape;12677;p40"/>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8" name="Google Shape;12678;p40"/>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9" name="Google Shape;12679;p40"/>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0" name="Google Shape;12680;p40"/>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1" name="Google Shape;12681;p40"/>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2" name="Google Shape;12682;p40"/>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3" name="Google Shape;12683;p40"/>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4" name="Google Shape;12684;p40"/>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5" name="Google Shape;12685;p40"/>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6" name="Google Shape;12686;p40"/>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7" name="Google Shape;12687;p40"/>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8" name="Google Shape;12688;p40"/>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9" name="Google Shape;12689;p40"/>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90" name="Google Shape;12690;p40"/>
          <p:cNvGrpSpPr/>
          <p:nvPr/>
        </p:nvGrpSpPr>
        <p:grpSpPr>
          <a:xfrm>
            <a:off x="2780301" y="1521896"/>
            <a:ext cx="333133" cy="321038"/>
            <a:chOff x="2780301" y="1521896"/>
            <a:chExt cx="333133" cy="321038"/>
          </a:xfrm>
        </p:grpSpPr>
        <p:sp>
          <p:nvSpPr>
            <p:cNvPr id="12691" name="Google Shape;12691;p40"/>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2" name="Google Shape;12692;p40"/>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3" name="Google Shape;12693;p40"/>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4" name="Google Shape;12694;p40"/>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5" name="Google Shape;12695;p40"/>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6" name="Google Shape;12696;p40"/>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7" name="Google Shape;12697;p40"/>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8" name="Google Shape;12698;p40"/>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9" name="Google Shape;12699;p40"/>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0" name="Google Shape;12700;p40"/>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1" name="Google Shape;12701;p40"/>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2" name="Google Shape;12702;p40"/>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3" name="Google Shape;12703;p40"/>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4" name="Google Shape;12704;p40"/>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5" name="Google Shape;12705;p40"/>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6" name="Google Shape;12706;p40"/>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7" name="Google Shape;12707;p40"/>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8" name="Google Shape;12708;p40"/>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9" name="Google Shape;12709;p40"/>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0" name="Google Shape;12710;p40"/>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11" name="Google Shape;12711;p40"/>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2" name="Google Shape;12712;p40"/>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3" name="Google Shape;12713;p40"/>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714" name="Google Shape;12714;p40"/>
          <p:cNvGrpSpPr/>
          <p:nvPr/>
        </p:nvGrpSpPr>
        <p:grpSpPr>
          <a:xfrm>
            <a:off x="3316159" y="1515085"/>
            <a:ext cx="211893" cy="339594"/>
            <a:chOff x="3316159" y="1515085"/>
            <a:chExt cx="211893" cy="339594"/>
          </a:xfrm>
        </p:grpSpPr>
        <p:sp>
          <p:nvSpPr>
            <p:cNvPr id="12715" name="Google Shape;12715;p40"/>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6" name="Google Shape;12716;p40"/>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7" name="Google Shape;12717;p40"/>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8" name="Google Shape;12718;p40"/>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9" name="Google Shape;12719;p40"/>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0" name="Google Shape;12720;p40"/>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21" name="Google Shape;12721;p40"/>
          <p:cNvGrpSpPr/>
          <p:nvPr/>
        </p:nvGrpSpPr>
        <p:grpSpPr>
          <a:xfrm>
            <a:off x="3716358" y="1544655"/>
            <a:ext cx="361971" cy="314958"/>
            <a:chOff x="3716358" y="1544655"/>
            <a:chExt cx="361971" cy="314958"/>
          </a:xfrm>
        </p:grpSpPr>
        <p:sp>
          <p:nvSpPr>
            <p:cNvPr id="12722" name="Google Shape;12722;p40"/>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3" name="Google Shape;12723;p40"/>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4" name="Google Shape;12724;p40"/>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5" name="Google Shape;12725;p40"/>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6" name="Google Shape;12726;p40"/>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727" name="Google Shape;12727;p40"/>
            <p:cNvGrpSpPr/>
            <p:nvPr/>
          </p:nvGrpSpPr>
          <p:grpSpPr>
            <a:xfrm>
              <a:off x="3716358" y="1544655"/>
              <a:ext cx="361971" cy="314958"/>
              <a:chOff x="3716358" y="1544655"/>
              <a:chExt cx="361971" cy="314958"/>
            </a:xfrm>
          </p:grpSpPr>
          <p:sp>
            <p:nvSpPr>
              <p:cNvPr id="12728" name="Google Shape;12728;p40"/>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9" name="Google Shape;12729;p40"/>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0" name="Google Shape;12730;p40"/>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1" name="Google Shape;12731;p40"/>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2" name="Google Shape;12732;p40"/>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2733" name="Google Shape;12733;p40"/>
          <p:cNvGrpSpPr/>
          <p:nvPr/>
        </p:nvGrpSpPr>
        <p:grpSpPr>
          <a:xfrm>
            <a:off x="7011924" y="1557552"/>
            <a:ext cx="499533" cy="305136"/>
            <a:chOff x="7009649" y="1541981"/>
            <a:chExt cx="524940" cy="320655"/>
          </a:xfrm>
        </p:grpSpPr>
        <p:sp>
          <p:nvSpPr>
            <p:cNvPr id="12734" name="Google Shape;12734;p40"/>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5" name="Google Shape;12735;p4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6" name="Google Shape;12736;p4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7" name="Google Shape;12737;p4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8" name="Google Shape;12738;p4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9" name="Google Shape;12739;p4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0" name="Google Shape;12740;p4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1" name="Google Shape;12741;p4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42" name="Google Shape;12742;p40"/>
          <p:cNvGrpSpPr/>
          <p:nvPr/>
        </p:nvGrpSpPr>
        <p:grpSpPr>
          <a:xfrm>
            <a:off x="8034034" y="1518109"/>
            <a:ext cx="282746" cy="340358"/>
            <a:chOff x="8034034" y="1518109"/>
            <a:chExt cx="282746" cy="340358"/>
          </a:xfrm>
        </p:grpSpPr>
        <p:sp>
          <p:nvSpPr>
            <p:cNvPr id="12743" name="Google Shape;12743;p40"/>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4" name="Google Shape;12744;p40"/>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5" name="Google Shape;12745;p40"/>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6" name="Google Shape;12746;p40"/>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47" name="Google Shape;12747;p40"/>
          <p:cNvGrpSpPr/>
          <p:nvPr/>
        </p:nvGrpSpPr>
        <p:grpSpPr>
          <a:xfrm>
            <a:off x="7582302" y="1499934"/>
            <a:ext cx="369133" cy="360411"/>
            <a:chOff x="7582302" y="1499934"/>
            <a:chExt cx="369133" cy="360411"/>
          </a:xfrm>
        </p:grpSpPr>
        <p:sp>
          <p:nvSpPr>
            <p:cNvPr id="12748" name="Google Shape;12748;p40"/>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9" name="Google Shape;12749;p40"/>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0" name="Google Shape;12750;p40"/>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1" name="Google Shape;12751;p40"/>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2" name="Google Shape;12752;p40"/>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56" name="Shape 12756"/>
        <p:cNvGrpSpPr/>
        <p:nvPr/>
      </p:nvGrpSpPr>
      <p:grpSpPr>
        <a:xfrm>
          <a:off x="0" y="0"/>
          <a:ext cx="0" cy="0"/>
          <a:chOff x="0" y="0"/>
          <a:chExt cx="0" cy="0"/>
        </a:xfrm>
      </p:grpSpPr>
      <p:pic>
        <p:nvPicPr>
          <p:cNvPr id="12757" name="Google Shape;12757;p41">
            <a:hlinkClick r:id="rId3"/>
          </p:cNvPr>
          <p:cNvPicPr preferRelativeResize="0"/>
          <p:nvPr/>
        </p:nvPicPr>
        <p:blipFill rotWithShape="1">
          <a:blip r:embed="rId4">
            <a:alphaModFix/>
          </a:blip>
          <a:srcRect b="0" l="0" r="0" t="0"/>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8" name="Shape 178"/>
        <p:cNvGrpSpPr/>
        <p:nvPr/>
      </p:nvGrpSpPr>
      <p:grpSpPr>
        <a:xfrm>
          <a:off x="0" y="0"/>
          <a:ext cx="0" cy="0"/>
          <a:chOff x="0" y="0"/>
          <a:chExt cx="0" cy="0"/>
        </a:xfrm>
      </p:grpSpPr>
      <p:sp>
        <p:nvSpPr>
          <p:cNvPr id="179" name="Google Shape;179;p5"/>
          <p:cNvSpPr txBox="1"/>
          <p:nvPr>
            <p:ph idx="2" type="title"/>
          </p:nvPr>
        </p:nvSpPr>
        <p:spPr>
          <a:xfrm>
            <a:off x="1922821" y="1858355"/>
            <a:ext cx="1886400" cy="10950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9600"/>
              <a:buNone/>
            </a:pPr>
            <a:r>
              <a:rPr lang="en">
                <a:solidFill>
                  <a:srgbClr val="F3F3F3"/>
                </a:solidFill>
              </a:rPr>
              <a:t>01</a:t>
            </a:r>
            <a:endParaRPr>
              <a:solidFill>
                <a:srgbClr val="F3F3F3"/>
              </a:solidFill>
            </a:endParaRPr>
          </a:p>
        </p:txBody>
      </p:sp>
      <p:sp>
        <p:nvSpPr>
          <p:cNvPr id="180" name="Google Shape;180;p5"/>
          <p:cNvSpPr txBox="1"/>
          <p:nvPr>
            <p:ph type="title"/>
          </p:nvPr>
        </p:nvSpPr>
        <p:spPr>
          <a:xfrm>
            <a:off x="0" y="2683925"/>
            <a:ext cx="3809100" cy="641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
                <a:solidFill>
                  <a:srgbClr val="F3F3F3"/>
                </a:solidFill>
              </a:rPr>
              <a:t>COMPANY</a:t>
            </a:r>
            <a:endParaRPr>
              <a:solidFill>
                <a:srgbClr val="F3F3F3"/>
              </a:solidFill>
            </a:endParaRPr>
          </a:p>
        </p:txBody>
      </p:sp>
      <p:sp>
        <p:nvSpPr>
          <p:cNvPr id="181" name="Google Shape;181;p5"/>
          <p:cNvSpPr txBox="1"/>
          <p:nvPr>
            <p:ph idx="1" type="subTitle"/>
          </p:nvPr>
        </p:nvSpPr>
        <p:spPr>
          <a:xfrm>
            <a:off x="742321" y="3219125"/>
            <a:ext cx="3066900" cy="641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en">
                <a:solidFill>
                  <a:srgbClr val="F3F3F3"/>
                </a:solidFill>
              </a:rPr>
              <a:t>You could enter a subtitle here if you need it</a:t>
            </a:r>
            <a:endParaRPr>
              <a:solidFill>
                <a:srgbClr val="F3F3F3"/>
              </a:solidFill>
            </a:endParaRPr>
          </a:p>
        </p:txBody>
      </p:sp>
      <p:cxnSp>
        <p:nvCxnSpPr>
          <p:cNvPr id="182" name="Google Shape;182;p5"/>
          <p:cNvCxnSpPr/>
          <p:nvPr/>
        </p:nvCxnSpPr>
        <p:spPr>
          <a:xfrm>
            <a:off x="2932796" y="1883327"/>
            <a:ext cx="3340800" cy="0"/>
          </a:xfrm>
          <a:prstGeom prst="straightConnector1">
            <a:avLst/>
          </a:prstGeom>
          <a:noFill/>
          <a:ln cap="flat" cmpd="sng" w="28575">
            <a:solidFill>
              <a:srgbClr val="F3F3F3"/>
            </a:solidFill>
            <a:prstDash val="solid"/>
            <a:round/>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6"/>
          <p:cNvPicPr preferRelativeResize="0"/>
          <p:nvPr/>
        </p:nvPicPr>
        <p:blipFill rotWithShape="1">
          <a:blip r:embed="rId3">
            <a:alphaModFix/>
          </a:blip>
          <a:srcRect b="0" l="19226" r="19226" t="0"/>
          <a:stretch/>
        </p:blipFill>
        <p:spPr>
          <a:xfrm>
            <a:off x="2859875" y="540000"/>
            <a:ext cx="2342700" cy="2537400"/>
          </a:xfrm>
          <a:prstGeom prst="rect">
            <a:avLst/>
          </a:prstGeom>
          <a:noFill/>
          <a:ln>
            <a:noFill/>
          </a:ln>
        </p:spPr>
      </p:pic>
      <p:sp>
        <p:nvSpPr>
          <p:cNvPr id="188" name="Google Shape;188;p6"/>
          <p:cNvSpPr txBox="1"/>
          <p:nvPr>
            <p:ph idx="1" type="subTitle"/>
          </p:nvPr>
        </p:nvSpPr>
        <p:spPr>
          <a:xfrm>
            <a:off x="5351193" y="1720400"/>
            <a:ext cx="3035400" cy="1490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sz="1400"/>
              <a:t>Mercury is the closest planet to the Sun and the smallest one in the Solar System—it’s only a bit larger than our Moon. The planet’s name has nothing to do with the liquid metal, since it was named after the Roman messenger god, Mercury</a:t>
            </a:r>
            <a:endParaRPr sz="1400"/>
          </a:p>
        </p:txBody>
      </p:sp>
      <p:sp>
        <p:nvSpPr>
          <p:cNvPr id="189" name="Google Shape;189;p6"/>
          <p:cNvSpPr txBox="1"/>
          <p:nvPr>
            <p:ph type="ctrTitle"/>
          </p:nvPr>
        </p:nvSpPr>
        <p:spPr>
          <a:xfrm>
            <a:off x="720000" y="383875"/>
            <a:ext cx="19113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ABOUT THE PROJECT</a:t>
            </a:r>
            <a:endParaRPr/>
          </a:p>
        </p:txBody>
      </p:sp>
      <p:pic>
        <p:nvPicPr>
          <p:cNvPr id="190" name="Google Shape;190;p6"/>
          <p:cNvPicPr preferRelativeResize="0"/>
          <p:nvPr/>
        </p:nvPicPr>
        <p:blipFill rotWithShape="1">
          <a:blip r:embed="rId4">
            <a:alphaModFix/>
          </a:blip>
          <a:srcRect b="24528" l="0" r="0" t="24528"/>
          <a:stretch/>
        </p:blipFill>
        <p:spPr>
          <a:xfrm>
            <a:off x="2859875" y="3353400"/>
            <a:ext cx="2342700" cy="1790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4" name="Shape 194"/>
        <p:cNvGrpSpPr/>
        <p:nvPr/>
      </p:nvGrpSpPr>
      <p:grpSpPr>
        <a:xfrm>
          <a:off x="0" y="0"/>
          <a:ext cx="0" cy="0"/>
          <a:chOff x="0" y="0"/>
          <a:chExt cx="0" cy="0"/>
        </a:xfrm>
      </p:grpSpPr>
      <p:sp>
        <p:nvSpPr>
          <p:cNvPr id="195" name="Google Shape;195;p7"/>
          <p:cNvSpPr txBox="1"/>
          <p:nvPr>
            <p:ph idx="1" type="subTitle"/>
          </p:nvPr>
        </p:nvSpPr>
        <p:spPr>
          <a:xfrm>
            <a:off x="1979675" y="1971299"/>
            <a:ext cx="3061500" cy="97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600">
                <a:solidFill>
                  <a:srgbClr val="F3F3F3"/>
                </a:solidFill>
              </a:rPr>
              <a:t>“This is a quote. Words full of wisdom that someone important said and can make the reader get inspired.”</a:t>
            </a:r>
            <a:endParaRPr sz="1600">
              <a:solidFill>
                <a:srgbClr val="F3F3F3"/>
              </a:solidFill>
            </a:endParaRPr>
          </a:p>
        </p:txBody>
      </p:sp>
      <p:sp>
        <p:nvSpPr>
          <p:cNvPr id="196" name="Google Shape;196;p7"/>
          <p:cNvSpPr txBox="1"/>
          <p:nvPr>
            <p:ph idx="2" type="subTitle"/>
          </p:nvPr>
        </p:nvSpPr>
        <p:spPr>
          <a:xfrm>
            <a:off x="1979675" y="3296475"/>
            <a:ext cx="2945700" cy="31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solidFill>
                  <a:srgbClr val="F3F3F3"/>
                </a:solidFill>
              </a:rPr>
              <a:t>—SOMEONE FAMOUS</a:t>
            </a:r>
            <a:endParaRPr>
              <a:solidFill>
                <a:srgbClr val="F3F3F3"/>
              </a:solidFill>
            </a:endParaRPr>
          </a:p>
        </p:txBody>
      </p:sp>
      <p:cxnSp>
        <p:nvCxnSpPr>
          <p:cNvPr id="197" name="Google Shape;197;p7"/>
          <p:cNvCxnSpPr/>
          <p:nvPr/>
        </p:nvCxnSpPr>
        <p:spPr>
          <a:xfrm>
            <a:off x="1272625" y="3768575"/>
            <a:ext cx="1125900" cy="0"/>
          </a:xfrm>
          <a:prstGeom prst="straightConnector1">
            <a:avLst/>
          </a:prstGeom>
          <a:noFill/>
          <a:ln cap="flat" cmpd="sng" w="19050">
            <a:solidFill>
              <a:srgbClr val="F3F3F3"/>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01" name="Shape 201"/>
        <p:cNvGrpSpPr/>
        <p:nvPr/>
      </p:nvGrpSpPr>
      <p:grpSpPr>
        <a:xfrm>
          <a:off x="0" y="0"/>
          <a:ext cx="0" cy="0"/>
          <a:chOff x="0" y="0"/>
          <a:chExt cx="0" cy="0"/>
        </a:xfrm>
      </p:grpSpPr>
      <p:sp>
        <p:nvSpPr>
          <p:cNvPr id="202" name="Google Shape;202;p8"/>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PROJECT PROPOSAL</a:t>
            </a:r>
            <a:endParaRPr/>
          </a:p>
        </p:txBody>
      </p:sp>
      <p:sp>
        <p:nvSpPr>
          <p:cNvPr id="203" name="Google Shape;203;p8"/>
          <p:cNvSpPr txBox="1"/>
          <p:nvPr>
            <p:ph idx="1" type="subTitle"/>
          </p:nvPr>
        </p:nvSpPr>
        <p:spPr>
          <a:xfrm>
            <a:off x="720000" y="4008425"/>
            <a:ext cx="2229000" cy="869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00"/>
              <a:buNone/>
            </a:pPr>
            <a:r>
              <a:rPr lang="en"/>
              <a:t>Neptune is the farthest planet from the Sun and the fourth-largest by diameter</a:t>
            </a:r>
            <a:endParaRPr/>
          </a:p>
          <a:p>
            <a:pPr indent="0" lvl="0" marL="0" rtl="0" algn="ctr">
              <a:lnSpc>
                <a:spcPct val="100000"/>
              </a:lnSpc>
              <a:spcBef>
                <a:spcPts val="0"/>
              </a:spcBef>
              <a:spcAft>
                <a:spcPts val="0"/>
              </a:spcAft>
              <a:buSzPts val="1000"/>
              <a:buNone/>
            </a:pPr>
            <a:r>
              <a:t/>
            </a:r>
            <a:endParaRPr/>
          </a:p>
        </p:txBody>
      </p:sp>
      <p:sp>
        <p:nvSpPr>
          <p:cNvPr id="204" name="Google Shape;204;p8"/>
          <p:cNvSpPr txBox="1"/>
          <p:nvPr>
            <p:ph idx="2" type="subTitle"/>
          </p:nvPr>
        </p:nvSpPr>
        <p:spPr>
          <a:xfrm>
            <a:off x="818850" y="3706900"/>
            <a:ext cx="20313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000"/>
              <a:buNone/>
            </a:pPr>
            <a:r>
              <a:rPr lang="en" sz="1400"/>
              <a:t>Neptune</a:t>
            </a:r>
            <a:endParaRPr sz="1400"/>
          </a:p>
        </p:txBody>
      </p:sp>
      <p:sp>
        <p:nvSpPr>
          <p:cNvPr id="205" name="Google Shape;205;p8"/>
          <p:cNvSpPr txBox="1"/>
          <p:nvPr>
            <p:ph idx="3" type="subTitle"/>
          </p:nvPr>
        </p:nvSpPr>
        <p:spPr>
          <a:xfrm>
            <a:off x="3457500" y="4008425"/>
            <a:ext cx="2229000" cy="869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00"/>
              <a:buNone/>
            </a:pPr>
            <a:r>
              <a:rPr lang="en"/>
              <a:t>Despite being red, Mars is actually a cold place. It’s full of iron oxide dust</a:t>
            </a:r>
            <a:endParaRPr/>
          </a:p>
        </p:txBody>
      </p:sp>
      <p:sp>
        <p:nvSpPr>
          <p:cNvPr id="206" name="Google Shape;206;p8"/>
          <p:cNvSpPr txBox="1"/>
          <p:nvPr>
            <p:ph idx="4" type="subTitle"/>
          </p:nvPr>
        </p:nvSpPr>
        <p:spPr>
          <a:xfrm>
            <a:off x="3556350" y="3706900"/>
            <a:ext cx="20313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000"/>
              <a:buNone/>
            </a:pPr>
            <a:r>
              <a:rPr lang="en" sz="1400"/>
              <a:t>Mars</a:t>
            </a:r>
            <a:endParaRPr sz="1400"/>
          </a:p>
        </p:txBody>
      </p:sp>
      <p:sp>
        <p:nvSpPr>
          <p:cNvPr id="207" name="Google Shape;207;p8"/>
          <p:cNvSpPr txBox="1"/>
          <p:nvPr>
            <p:ph idx="5" type="subTitle"/>
          </p:nvPr>
        </p:nvSpPr>
        <p:spPr>
          <a:xfrm>
            <a:off x="6195000" y="4008425"/>
            <a:ext cx="2229000" cy="869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00"/>
              <a:buNone/>
            </a:pPr>
            <a:r>
              <a:rPr lang="en"/>
              <a:t>Jupiter is a gas giant and the biggest planet in our Solar System</a:t>
            </a:r>
            <a:endParaRPr/>
          </a:p>
        </p:txBody>
      </p:sp>
      <p:sp>
        <p:nvSpPr>
          <p:cNvPr id="208" name="Google Shape;208;p8"/>
          <p:cNvSpPr txBox="1"/>
          <p:nvPr>
            <p:ph idx="6" type="subTitle"/>
          </p:nvPr>
        </p:nvSpPr>
        <p:spPr>
          <a:xfrm>
            <a:off x="6293850" y="3706900"/>
            <a:ext cx="2031300" cy="400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000"/>
              <a:buNone/>
            </a:pPr>
            <a:r>
              <a:rPr lang="en" sz="1400"/>
              <a:t>Jupiter</a:t>
            </a:r>
            <a:endParaRPr sz="1400"/>
          </a:p>
        </p:txBody>
      </p:sp>
      <p:pic>
        <p:nvPicPr>
          <p:cNvPr id="209" name="Google Shape;209;p8"/>
          <p:cNvPicPr preferRelativeResize="0"/>
          <p:nvPr/>
        </p:nvPicPr>
        <p:blipFill rotWithShape="1">
          <a:blip r:embed="rId3">
            <a:alphaModFix/>
          </a:blip>
          <a:srcRect b="11796" l="0" r="0" t="11790"/>
          <a:stretch/>
        </p:blipFill>
        <p:spPr>
          <a:xfrm>
            <a:off x="663150" y="1563300"/>
            <a:ext cx="2342700" cy="1790100"/>
          </a:xfrm>
          <a:prstGeom prst="rect">
            <a:avLst/>
          </a:prstGeom>
          <a:noFill/>
          <a:ln>
            <a:noFill/>
          </a:ln>
        </p:spPr>
      </p:pic>
      <p:pic>
        <p:nvPicPr>
          <p:cNvPr id="210" name="Google Shape;210;p8"/>
          <p:cNvPicPr preferRelativeResize="0"/>
          <p:nvPr/>
        </p:nvPicPr>
        <p:blipFill rotWithShape="1">
          <a:blip r:embed="rId4">
            <a:alphaModFix/>
          </a:blip>
          <a:srcRect b="8325" l="0" r="0" t="40659"/>
          <a:stretch/>
        </p:blipFill>
        <p:spPr>
          <a:xfrm>
            <a:off x="3400650" y="1563300"/>
            <a:ext cx="2342700" cy="1790100"/>
          </a:xfrm>
          <a:prstGeom prst="rect">
            <a:avLst/>
          </a:prstGeom>
          <a:noFill/>
          <a:ln>
            <a:noFill/>
          </a:ln>
        </p:spPr>
      </p:pic>
      <p:pic>
        <p:nvPicPr>
          <p:cNvPr id="211" name="Google Shape;211;p8"/>
          <p:cNvPicPr preferRelativeResize="0"/>
          <p:nvPr/>
        </p:nvPicPr>
        <p:blipFill rotWithShape="1">
          <a:blip r:embed="rId5">
            <a:alphaModFix/>
          </a:blip>
          <a:srcRect b="0" l="26383" r="0" t="0"/>
          <a:stretch/>
        </p:blipFill>
        <p:spPr>
          <a:xfrm>
            <a:off x="6138150" y="1563300"/>
            <a:ext cx="2342700" cy="1790100"/>
          </a:xfrm>
          <a:prstGeom prst="rect">
            <a:avLst/>
          </a:prstGeom>
          <a:noFill/>
          <a:ln>
            <a:noFill/>
          </a:ln>
        </p:spPr>
      </p:pic>
      <p:cxnSp>
        <p:nvCxnSpPr>
          <p:cNvPr id="212" name="Google Shape;212;p8"/>
          <p:cNvCxnSpPr/>
          <p:nvPr/>
        </p:nvCxnSpPr>
        <p:spPr>
          <a:xfrm>
            <a:off x="1561800" y="3630238"/>
            <a:ext cx="545400" cy="0"/>
          </a:xfrm>
          <a:prstGeom prst="straightConnector1">
            <a:avLst/>
          </a:prstGeom>
          <a:noFill/>
          <a:ln cap="flat" cmpd="sng" w="19050">
            <a:solidFill>
              <a:srgbClr val="2F2F2F"/>
            </a:solidFill>
            <a:prstDash val="solid"/>
            <a:round/>
            <a:headEnd len="sm" w="sm" type="none"/>
            <a:tailEnd len="sm" w="sm" type="none"/>
          </a:ln>
        </p:spPr>
      </p:cxnSp>
      <p:cxnSp>
        <p:nvCxnSpPr>
          <p:cNvPr id="213" name="Google Shape;213;p8"/>
          <p:cNvCxnSpPr/>
          <p:nvPr/>
        </p:nvCxnSpPr>
        <p:spPr>
          <a:xfrm>
            <a:off x="4299300" y="3630238"/>
            <a:ext cx="545400" cy="0"/>
          </a:xfrm>
          <a:prstGeom prst="straightConnector1">
            <a:avLst/>
          </a:prstGeom>
          <a:noFill/>
          <a:ln cap="flat" cmpd="sng" w="19050">
            <a:solidFill>
              <a:srgbClr val="2F2F2F"/>
            </a:solidFill>
            <a:prstDash val="solid"/>
            <a:round/>
            <a:headEnd len="sm" w="sm" type="none"/>
            <a:tailEnd len="sm" w="sm" type="none"/>
          </a:ln>
        </p:spPr>
      </p:cxnSp>
      <p:cxnSp>
        <p:nvCxnSpPr>
          <p:cNvPr id="214" name="Google Shape;214;p8"/>
          <p:cNvCxnSpPr/>
          <p:nvPr/>
        </p:nvCxnSpPr>
        <p:spPr>
          <a:xfrm>
            <a:off x="7036800" y="3630238"/>
            <a:ext cx="545400" cy="0"/>
          </a:xfrm>
          <a:prstGeom prst="straightConnector1">
            <a:avLst/>
          </a:prstGeom>
          <a:noFill/>
          <a:ln cap="flat" cmpd="sng" w="19050">
            <a:solidFill>
              <a:srgbClr val="2F2F2F"/>
            </a:solidFill>
            <a:prstDash val="solid"/>
            <a:round/>
            <a:headEnd len="sm" w="sm" type="none"/>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9"/>
          <p:cNvSpPr txBox="1"/>
          <p:nvPr>
            <p:ph type="ctrTitle"/>
          </p:nvPr>
        </p:nvSpPr>
        <p:spPr>
          <a:xfrm>
            <a:off x="720000" y="383872"/>
            <a:ext cx="2003700" cy="94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PROJECT SCHEDULE</a:t>
            </a:r>
            <a:endParaRPr/>
          </a:p>
        </p:txBody>
      </p:sp>
      <p:graphicFrame>
        <p:nvGraphicFramePr>
          <p:cNvPr id="220" name="Google Shape;220;p9"/>
          <p:cNvGraphicFramePr/>
          <p:nvPr/>
        </p:nvGraphicFramePr>
        <p:xfrm>
          <a:off x="5109800" y="2969100"/>
          <a:ext cx="3000000" cy="3000000"/>
        </p:xfrm>
        <a:graphic>
          <a:graphicData uri="http://schemas.openxmlformats.org/drawingml/2006/table">
            <a:tbl>
              <a:tblPr>
                <a:noFill/>
                <a:tableStyleId>{89CE1103-B51A-491F-A571-21458B8B90EC}</a:tableStyleId>
              </a:tblPr>
              <a:tblGrid>
                <a:gridCol w="778000"/>
                <a:gridCol w="2536200"/>
              </a:tblGrid>
              <a:tr h="513150">
                <a:tc>
                  <a:txBody>
                    <a:bodyPr/>
                    <a:lstStyle/>
                    <a:p>
                      <a:pPr indent="0" lvl="0" marL="0" marR="0" rtl="0" algn="r">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20:00</a:t>
                      </a:r>
                      <a:endParaRPr sz="1200" u="none" cap="none" strike="noStrike">
                        <a:solidFill>
                          <a:srgbClr val="2F2F2F"/>
                        </a:solidFill>
                        <a:latin typeface="Reem Kufi"/>
                        <a:ea typeface="Reem Kufi"/>
                        <a:cs typeface="Reem Kufi"/>
                        <a:sym typeface="Reem Kufi"/>
                      </a:endParaRPr>
                    </a:p>
                  </a:txBody>
                  <a:tcPr marT="91425" marB="91425" marR="91425" marL="91425">
                    <a:lnL cap="flat" cmpd="sng" w="19050">
                      <a:solidFill>
                        <a:srgbClr val="2F2F2F"/>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19050">
                      <a:solidFill>
                        <a:srgbClr val="2F2F2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Title</a:t>
                      </a:r>
                      <a:endParaRPr sz="1200" u="none" cap="none" strike="noStrike">
                        <a:solidFill>
                          <a:srgbClr val="2F2F2F"/>
                        </a:solidFill>
                        <a:latin typeface="Reem Kufi"/>
                        <a:ea typeface="Reem Kufi"/>
                        <a:cs typeface="Reem Kufi"/>
                        <a:sym typeface="Reem Kufi"/>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okkitt"/>
                          <a:ea typeface="Rokkitt"/>
                          <a:cs typeface="Rokkitt"/>
                          <a:sym typeface="Rokkitt"/>
                        </a:rPr>
                        <a:t>Here you can write your description</a:t>
                      </a:r>
                      <a:endParaRPr sz="1200" u="none" cap="none" strike="noStrike">
                        <a:solidFill>
                          <a:srgbClr val="2F2F2F"/>
                        </a:solidFill>
                        <a:latin typeface="Rokkitt"/>
                        <a:ea typeface="Rokkitt"/>
                        <a:cs typeface="Rokkitt"/>
                        <a:sym typeface="Rokkit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19050">
                      <a:solidFill>
                        <a:srgbClr val="2F2F2F"/>
                      </a:solidFill>
                      <a:prstDash val="solid"/>
                      <a:round/>
                      <a:headEnd len="sm" w="sm" type="none"/>
                      <a:tailEnd len="sm" w="sm" type="none"/>
                    </a:lnB>
                  </a:tcPr>
                </a:tc>
              </a:tr>
              <a:tr h="513150">
                <a:tc>
                  <a:txBody>
                    <a:bodyPr/>
                    <a:lstStyle/>
                    <a:p>
                      <a:pPr indent="0" lvl="0" marL="0" marR="0" rtl="0" algn="r">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22:00</a:t>
                      </a:r>
                      <a:endParaRPr sz="1200" u="none" cap="none" strike="noStrike">
                        <a:solidFill>
                          <a:srgbClr val="2F2F2F"/>
                        </a:solidFill>
                        <a:latin typeface="Reem Kufi"/>
                        <a:ea typeface="Reem Kufi"/>
                        <a:cs typeface="Reem Kufi"/>
                        <a:sym typeface="Reem Kufi"/>
                      </a:endParaRPr>
                    </a:p>
                  </a:txBody>
                  <a:tcPr marT="91425" marB="91425" marR="91425" marL="91425">
                    <a:lnL cap="flat" cmpd="sng" w="19050">
                      <a:solidFill>
                        <a:srgbClr val="2F2F2F"/>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19050">
                      <a:solidFill>
                        <a:srgbClr val="2F2F2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Title</a:t>
                      </a:r>
                      <a:endParaRPr sz="1200" u="none" cap="none" strike="noStrike">
                        <a:solidFill>
                          <a:srgbClr val="2F2F2F"/>
                        </a:solidFill>
                        <a:latin typeface="Reem Kufi"/>
                        <a:ea typeface="Reem Kufi"/>
                        <a:cs typeface="Reem Kufi"/>
                        <a:sym typeface="Reem Kufi"/>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okkitt"/>
                          <a:ea typeface="Rokkitt"/>
                          <a:cs typeface="Rokkitt"/>
                          <a:sym typeface="Rokkitt"/>
                        </a:rPr>
                        <a:t>Here you can write your description</a:t>
                      </a:r>
                      <a:endParaRPr sz="1400" u="none" cap="none" strike="noStrike"/>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19050">
                      <a:solidFill>
                        <a:srgbClr val="2F2F2F"/>
                      </a:solidFill>
                      <a:prstDash val="solid"/>
                      <a:round/>
                      <a:headEnd len="sm" w="sm" type="none"/>
                      <a:tailEnd len="sm" w="sm" type="none"/>
                    </a:lnB>
                  </a:tcPr>
                </a:tc>
              </a:tr>
              <a:tr h="513150">
                <a:tc>
                  <a:txBody>
                    <a:bodyPr/>
                    <a:lstStyle/>
                    <a:p>
                      <a:pPr indent="0" lvl="0" marL="0" marR="0" rtl="0" algn="r">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00:00</a:t>
                      </a:r>
                      <a:endParaRPr sz="1200" u="none" cap="none" strike="noStrike">
                        <a:solidFill>
                          <a:srgbClr val="2F2F2F"/>
                        </a:solidFill>
                        <a:latin typeface="Reem Kufi"/>
                        <a:ea typeface="Reem Kufi"/>
                        <a:cs typeface="Reem Kufi"/>
                        <a:sym typeface="Reem Kufi"/>
                      </a:endParaRPr>
                    </a:p>
                  </a:txBody>
                  <a:tcPr marT="91425" marB="91425" marR="91425" marL="91425">
                    <a:lnL cap="flat" cmpd="sng" w="19050">
                      <a:solidFill>
                        <a:srgbClr val="2F2F2F"/>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Title</a:t>
                      </a:r>
                      <a:endParaRPr sz="1200" u="none" cap="none" strike="noStrike">
                        <a:solidFill>
                          <a:srgbClr val="2F2F2F"/>
                        </a:solidFill>
                        <a:latin typeface="Reem Kufi"/>
                        <a:ea typeface="Reem Kufi"/>
                        <a:cs typeface="Reem Kufi"/>
                        <a:sym typeface="Reem Kufi"/>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okkitt"/>
                          <a:ea typeface="Rokkitt"/>
                          <a:cs typeface="Rokkitt"/>
                          <a:sym typeface="Rokkitt"/>
                        </a:rPr>
                        <a:t>Here you can write your description</a:t>
                      </a:r>
                      <a:endParaRPr sz="1200" u="none" cap="none" strike="noStrike">
                        <a:solidFill>
                          <a:srgbClr val="2F2F2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graphicFrame>
        <p:nvGraphicFramePr>
          <p:cNvPr id="221" name="Google Shape;221;p9"/>
          <p:cNvGraphicFramePr/>
          <p:nvPr/>
        </p:nvGraphicFramePr>
        <p:xfrm>
          <a:off x="720000" y="2969100"/>
          <a:ext cx="3000000" cy="3000000"/>
        </p:xfrm>
        <a:graphic>
          <a:graphicData uri="http://schemas.openxmlformats.org/drawingml/2006/table">
            <a:tbl>
              <a:tblPr>
                <a:noFill/>
                <a:tableStyleId>{89CE1103-B51A-491F-A571-21458B8B90EC}</a:tableStyleId>
              </a:tblPr>
              <a:tblGrid>
                <a:gridCol w="778000"/>
                <a:gridCol w="2536200"/>
              </a:tblGrid>
              <a:tr h="513150">
                <a:tc>
                  <a:txBody>
                    <a:bodyPr/>
                    <a:lstStyle/>
                    <a:p>
                      <a:pPr indent="0" lvl="0" marL="0" marR="0" rtl="0" algn="r">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14:00</a:t>
                      </a:r>
                      <a:endParaRPr sz="1200" u="none" cap="none" strike="noStrike">
                        <a:solidFill>
                          <a:srgbClr val="2F2F2F"/>
                        </a:solidFill>
                        <a:latin typeface="Reem Kufi"/>
                        <a:ea typeface="Reem Kufi"/>
                        <a:cs typeface="Reem Kufi"/>
                        <a:sym typeface="Reem Kufi"/>
                      </a:endParaRPr>
                    </a:p>
                  </a:txBody>
                  <a:tcPr marT="91425" marB="91425" marR="91425" marL="91425">
                    <a:lnL cap="flat" cmpd="sng" w="19050">
                      <a:solidFill>
                        <a:srgbClr val="2F2F2F"/>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19050">
                      <a:solidFill>
                        <a:srgbClr val="2F2F2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Title</a:t>
                      </a:r>
                      <a:endParaRPr sz="1200" u="none" cap="none" strike="noStrike">
                        <a:solidFill>
                          <a:srgbClr val="2F2F2F"/>
                        </a:solidFill>
                        <a:latin typeface="Reem Kufi"/>
                        <a:ea typeface="Reem Kufi"/>
                        <a:cs typeface="Reem Kufi"/>
                        <a:sym typeface="Reem Kufi"/>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okkitt"/>
                          <a:ea typeface="Rokkitt"/>
                          <a:cs typeface="Rokkitt"/>
                          <a:sym typeface="Rokkitt"/>
                        </a:rPr>
                        <a:t>Here you can write your description</a:t>
                      </a:r>
                      <a:endParaRPr sz="1200" u="none" cap="none" strike="noStrike">
                        <a:solidFill>
                          <a:srgbClr val="2F2F2F"/>
                        </a:solidFill>
                        <a:latin typeface="Rokkitt"/>
                        <a:ea typeface="Rokkitt"/>
                        <a:cs typeface="Rokkitt"/>
                        <a:sym typeface="Rokkitt"/>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19050">
                      <a:solidFill>
                        <a:srgbClr val="2F2F2F"/>
                      </a:solidFill>
                      <a:prstDash val="solid"/>
                      <a:round/>
                      <a:headEnd len="sm" w="sm" type="none"/>
                      <a:tailEnd len="sm" w="sm" type="none"/>
                    </a:lnB>
                  </a:tcPr>
                </a:tc>
              </a:tr>
              <a:tr h="513150">
                <a:tc>
                  <a:txBody>
                    <a:bodyPr/>
                    <a:lstStyle/>
                    <a:p>
                      <a:pPr indent="0" lvl="0" marL="0" marR="0" rtl="0" algn="r">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16:00</a:t>
                      </a:r>
                      <a:endParaRPr sz="1200" u="none" cap="none" strike="noStrike">
                        <a:solidFill>
                          <a:srgbClr val="2F2F2F"/>
                        </a:solidFill>
                        <a:latin typeface="Reem Kufi"/>
                        <a:ea typeface="Reem Kufi"/>
                        <a:cs typeface="Reem Kufi"/>
                        <a:sym typeface="Reem Kufi"/>
                      </a:endParaRPr>
                    </a:p>
                  </a:txBody>
                  <a:tcPr marT="91425" marB="91425" marR="91425" marL="91425">
                    <a:lnL cap="flat" cmpd="sng" w="19050">
                      <a:solidFill>
                        <a:srgbClr val="2F2F2F"/>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19050">
                      <a:solidFill>
                        <a:srgbClr val="2F2F2F"/>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Title</a:t>
                      </a:r>
                      <a:endParaRPr sz="1200" u="none" cap="none" strike="noStrike">
                        <a:solidFill>
                          <a:srgbClr val="2F2F2F"/>
                        </a:solidFill>
                        <a:latin typeface="Reem Kufi"/>
                        <a:ea typeface="Reem Kufi"/>
                        <a:cs typeface="Reem Kufi"/>
                        <a:sym typeface="Reem Kufi"/>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okkitt"/>
                          <a:ea typeface="Rokkitt"/>
                          <a:cs typeface="Rokkitt"/>
                          <a:sym typeface="Rokkitt"/>
                        </a:rPr>
                        <a:t>Here you can write your description</a:t>
                      </a:r>
                      <a:endParaRPr sz="1400" u="none" cap="none" strike="noStrike"/>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19050">
                      <a:solidFill>
                        <a:srgbClr val="2F2F2F"/>
                      </a:solidFill>
                      <a:prstDash val="solid"/>
                      <a:round/>
                      <a:headEnd len="sm" w="sm" type="none"/>
                      <a:tailEnd len="sm" w="sm" type="none"/>
                    </a:lnB>
                  </a:tcPr>
                </a:tc>
              </a:tr>
              <a:tr h="513150">
                <a:tc>
                  <a:txBody>
                    <a:bodyPr/>
                    <a:lstStyle/>
                    <a:p>
                      <a:pPr indent="0" lvl="0" marL="0" marR="0" rtl="0" algn="r">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18:00</a:t>
                      </a:r>
                      <a:endParaRPr sz="1200" u="none" cap="none" strike="noStrike">
                        <a:solidFill>
                          <a:srgbClr val="2F2F2F"/>
                        </a:solidFill>
                        <a:latin typeface="Reem Kufi"/>
                        <a:ea typeface="Reem Kufi"/>
                        <a:cs typeface="Reem Kufi"/>
                        <a:sym typeface="Reem Kufi"/>
                      </a:endParaRPr>
                    </a:p>
                  </a:txBody>
                  <a:tcPr marT="91425" marB="91425" marR="91425" marL="91425">
                    <a:lnL cap="flat" cmpd="sng" w="19050">
                      <a:solidFill>
                        <a:srgbClr val="2F2F2F"/>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eem Kufi"/>
                          <a:ea typeface="Reem Kufi"/>
                          <a:cs typeface="Reem Kufi"/>
                          <a:sym typeface="Reem Kufi"/>
                        </a:rPr>
                        <a:t>Title</a:t>
                      </a:r>
                      <a:endParaRPr sz="1200" u="none" cap="none" strike="noStrike">
                        <a:solidFill>
                          <a:srgbClr val="2F2F2F"/>
                        </a:solidFill>
                        <a:latin typeface="Reem Kufi"/>
                        <a:ea typeface="Reem Kufi"/>
                        <a:cs typeface="Reem Kufi"/>
                        <a:sym typeface="Reem Kufi"/>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2F2F2F"/>
                          </a:solidFill>
                          <a:latin typeface="Rokkitt"/>
                          <a:ea typeface="Rokkitt"/>
                          <a:cs typeface="Rokkitt"/>
                          <a:sym typeface="Rokkitt"/>
                        </a:rPr>
                        <a:t>Here you can write your description</a:t>
                      </a:r>
                      <a:endParaRPr sz="1200" u="none" cap="none" strike="noStrike">
                        <a:solidFill>
                          <a:srgbClr val="2F2F2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2F2F2F"/>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grpSp>
        <p:nvGrpSpPr>
          <p:cNvPr id="222" name="Google Shape;222;p9"/>
          <p:cNvGrpSpPr/>
          <p:nvPr/>
        </p:nvGrpSpPr>
        <p:grpSpPr>
          <a:xfrm>
            <a:off x="6612050" y="2038438"/>
            <a:ext cx="309700" cy="374550"/>
            <a:chOff x="5982400" y="2647163"/>
            <a:chExt cx="309700" cy="374550"/>
          </a:xfrm>
        </p:grpSpPr>
        <p:sp>
          <p:nvSpPr>
            <p:cNvPr id="223" name="Google Shape;223;p9"/>
            <p:cNvSpPr/>
            <p:nvPr/>
          </p:nvSpPr>
          <p:spPr>
            <a:xfrm>
              <a:off x="6202325" y="2687888"/>
              <a:ext cx="12475" cy="11225"/>
            </a:xfrm>
            <a:custGeom>
              <a:rect b="b" l="l" r="r" t="t"/>
              <a:pathLst>
                <a:path extrusionOk="0" h="449" w="499">
                  <a:moveTo>
                    <a:pt x="277" y="0"/>
                  </a:moveTo>
                  <a:cubicBezTo>
                    <a:pt x="133" y="0"/>
                    <a:pt x="0" y="146"/>
                    <a:pt x="70" y="309"/>
                  </a:cubicBezTo>
                  <a:cubicBezTo>
                    <a:pt x="109" y="405"/>
                    <a:pt x="191" y="449"/>
                    <a:pt x="273" y="449"/>
                  </a:cubicBezTo>
                  <a:cubicBezTo>
                    <a:pt x="386" y="449"/>
                    <a:pt x="499" y="367"/>
                    <a:pt x="499" y="226"/>
                  </a:cubicBezTo>
                  <a:cubicBezTo>
                    <a:pt x="499" y="165"/>
                    <a:pt x="476" y="111"/>
                    <a:pt x="432" y="67"/>
                  </a:cubicBezTo>
                  <a:cubicBezTo>
                    <a:pt x="385" y="20"/>
                    <a:pt x="330" y="0"/>
                    <a:pt x="277"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24" name="Google Shape;224;p9"/>
            <p:cNvSpPr/>
            <p:nvPr/>
          </p:nvSpPr>
          <p:spPr>
            <a:xfrm>
              <a:off x="6062675" y="2690838"/>
              <a:ext cx="12425" cy="11225"/>
            </a:xfrm>
            <a:custGeom>
              <a:rect b="b" l="l" r="r" t="t"/>
              <a:pathLst>
                <a:path extrusionOk="0" h="449" w="497">
                  <a:moveTo>
                    <a:pt x="278" y="0"/>
                  </a:moveTo>
                  <a:cubicBezTo>
                    <a:pt x="134" y="0"/>
                    <a:pt x="1" y="146"/>
                    <a:pt x="68" y="309"/>
                  </a:cubicBezTo>
                  <a:cubicBezTo>
                    <a:pt x="108" y="405"/>
                    <a:pt x="191" y="449"/>
                    <a:pt x="273" y="449"/>
                  </a:cubicBezTo>
                  <a:cubicBezTo>
                    <a:pt x="385" y="449"/>
                    <a:pt x="497" y="367"/>
                    <a:pt x="497" y="226"/>
                  </a:cubicBezTo>
                  <a:cubicBezTo>
                    <a:pt x="497" y="165"/>
                    <a:pt x="474" y="108"/>
                    <a:pt x="434" y="67"/>
                  </a:cubicBezTo>
                  <a:cubicBezTo>
                    <a:pt x="387" y="21"/>
                    <a:pt x="332" y="0"/>
                    <a:pt x="278"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25" name="Google Shape;225;p9"/>
            <p:cNvSpPr/>
            <p:nvPr/>
          </p:nvSpPr>
          <p:spPr>
            <a:xfrm>
              <a:off x="6053975" y="2717813"/>
              <a:ext cx="12425" cy="11250"/>
            </a:xfrm>
            <a:custGeom>
              <a:rect b="b" l="l" r="r" t="t"/>
              <a:pathLst>
                <a:path extrusionOk="0" h="450" w="497">
                  <a:moveTo>
                    <a:pt x="278" y="1"/>
                  </a:moveTo>
                  <a:cubicBezTo>
                    <a:pt x="134" y="1"/>
                    <a:pt x="1" y="146"/>
                    <a:pt x="68" y="310"/>
                  </a:cubicBezTo>
                  <a:cubicBezTo>
                    <a:pt x="107" y="406"/>
                    <a:pt x="189" y="449"/>
                    <a:pt x="271" y="449"/>
                  </a:cubicBezTo>
                  <a:cubicBezTo>
                    <a:pt x="384" y="449"/>
                    <a:pt x="497" y="368"/>
                    <a:pt x="497" y="226"/>
                  </a:cubicBezTo>
                  <a:cubicBezTo>
                    <a:pt x="497" y="166"/>
                    <a:pt x="474" y="111"/>
                    <a:pt x="433" y="68"/>
                  </a:cubicBezTo>
                  <a:cubicBezTo>
                    <a:pt x="386" y="21"/>
                    <a:pt x="331" y="1"/>
                    <a:pt x="27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26" name="Google Shape;226;p9"/>
            <p:cNvSpPr/>
            <p:nvPr/>
          </p:nvSpPr>
          <p:spPr>
            <a:xfrm>
              <a:off x="6079375" y="2736213"/>
              <a:ext cx="12425" cy="11225"/>
            </a:xfrm>
            <a:custGeom>
              <a:rect b="b" l="l" r="r" t="t"/>
              <a:pathLst>
                <a:path extrusionOk="0" h="449" w="497">
                  <a:moveTo>
                    <a:pt x="276" y="0"/>
                  </a:moveTo>
                  <a:cubicBezTo>
                    <a:pt x="133" y="0"/>
                    <a:pt x="1" y="146"/>
                    <a:pt x="68" y="311"/>
                  </a:cubicBezTo>
                  <a:cubicBezTo>
                    <a:pt x="108" y="405"/>
                    <a:pt x="190" y="448"/>
                    <a:pt x="272" y="448"/>
                  </a:cubicBezTo>
                  <a:cubicBezTo>
                    <a:pt x="385" y="448"/>
                    <a:pt x="497" y="366"/>
                    <a:pt x="497" y="224"/>
                  </a:cubicBezTo>
                  <a:cubicBezTo>
                    <a:pt x="497" y="167"/>
                    <a:pt x="474" y="109"/>
                    <a:pt x="433" y="69"/>
                  </a:cubicBezTo>
                  <a:cubicBezTo>
                    <a:pt x="386" y="21"/>
                    <a:pt x="330" y="0"/>
                    <a:pt x="276"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27" name="Google Shape;227;p9"/>
            <p:cNvSpPr/>
            <p:nvPr/>
          </p:nvSpPr>
          <p:spPr>
            <a:xfrm>
              <a:off x="6084925" y="2705513"/>
              <a:ext cx="12500" cy="11250"/>
            </a:xfrm>
            <a:custGeom>
              <a:rect b="b" l="l" r="r" t="t"/>
              <a:pathLst>
                <a:path extrusionOk="0" h="450" w="500">
                  <a:moveTo>
                    <a:pt x="277" y="1"/>
                  </a:moveTo>
                  <a:cubicBezTo>
                    <a:pt x="133" y="1"/>
                    <a:pt x="0" y="146"/>
                    <a:pt x="68" y="309"/>
                  </a:cubicBezTo>
                  <a:cubicBezTo>
                    <a:pt x="108" y="405"/>
                    <a:pt x="190" y="449"/>
                    <a:pt x="273" y="449"/>
                  </a:cubicBezTo>
                  <a:cubicBezTo>
                    <a:pt x="385" y="449"/>
                    <a:pt x="498" y="367"/>
                    <a:pt x="499" y="226"/>
                  </a:cubicBezTo>
                  <a:cubicBezTo>
                    <a:pt x="496" y="166"/>
                    <a:pt x="473" y="111"/>
                    <a:pt x="433" y="68"/>
                  </a:cubicBezTo>
                  <a:cubicBezTo>
                    <a:pt x="386" y="21"/>
                    <a:pt x="331" y="1"/>
                    <a:pt x="277"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28" name="Google Shape;228;p9"/>
            <p:cNvSpPr/>
            <p:nvPr/>
          </p:nvSpPr>
          <p:spPr>
            <a:xfrm>
              <a:off x="6228675" y="2685288"/>
              <a:ext cx="12475" cy="11175"/>
            </a:xfrm>
            <a:custGeom>
              <a:rect b="b" l="l" r="r" t="t"/>
              <a:pathLst>
                <a:path extrusionOk="0" h="447" w="499">
                  <a:moveTo>
                    <a:pt x="276" y="1"/>
                  </a:moveTo>
                  <a:cubicBezTo>
                    <a:pt x="133" y="1"/>
                    <a:pt x="0" y="146"/>
                    <a:pt x="69" y="310"/>
                  </a:cubicBezTo>
                  <a:cubicBezTo>
                    <a:pt x="108" y="404"/>
                    <a:pt x="190" y="447"/>
                    <a:pt x="272" y="447"/>
                  </a:cubicBezTo>
                  <a:cubicBezTo>
                    <a:pt x="385" y="447"/>
                    <a:pt x="498" y="365"/>
                    <a:pt x="498" y="223"/>
                  </a:cubicBezTo>
                  <a:cubicBezTo>
                    <a:pt x="498" y="166"/>
                    <a:pt x="472" y="108"/>
                    <a:pt x="432" y="68"/>
                  </a:cubicBezTo>
                  <a:cubicBezTo>
                    <a:pt x="385" y="21"/>
                    <a:pt x="330" y="1"/>
                    <a:pt x="276"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29" name="Google Shape;229;p9"/>
            <p:cNvSpPr/>
            <p:nvPr/>
          </p:nvSpPr>
          <p:spPr>
            <a:xfrm>
              <a:off x="6206850" y="2707163"/>
              <a:ext cx="17875" cy="19350"/>
            </a:xfrm>
            <a:custGeom>
              <a:rect b="b" l="l" r="r" t="t"/>
              <a:pathLst>
                <a:path extrusionOk="0" h="774" w="715">
                  <a:moveTo>
                    <a:pt x="461" y="1"/>
                  </a:moveTo>
                  <a:cubicBezTo>
                    <a:pt x="386" y="1"/>
                    <a:pt x="313" y="38"/>
                    <a:pt x="272" y="105"/>
                  </a:cubicBezTo>
                  <a:cubicBezTo>
                    <a:pt x="205" y="212"/>
                    <a:pt x="136" y="315"/>
                    <a:pt x="70" y="413"/>
                  </a:cubicBezTo>
                  <a:cubicBezTo>
                    <a:pt x="1" y="514"/>
                    <a:pt x="24" y="652"/>
                    <a:pt x="125" y="724"/>
                  </a:cubicBezTo>
                  <a:cubicBezTo>
                    <a:pt x="172" y="760"/>
                    <a:pt x="216" y="773"/>
                    <a:pt x="256" y="773"/>
                  </a:cubicBezTo>
                  <a:cubicBezTo>
                    <a:pt x="340" y="773"/>
                    <a:pt x="403" y="711"/>
                    <a:pt x="433" y="670"/>
                  </a:cubicBezTo>
                  <a:cubicBezTo>
                    <a:pt x="505" y="563"/>
                    <a:pt x="580" y="454"/>
                    <a:pt x="649" y="338"/>
                  </a:cubicBezTo>
                  <a:cubicBezTo>
                    <a:pt x="715" y="235"/>
                    <a:pt x="680" y="97"/>
                    <a:pt x="577" y="33"/>
                  </a:cubicBezTo>
                  <a:cubicBezTo>
                    <a:pt x="541" y="11"/>
                    <a:pt x="500" y="1"/>
                    <a:pt x="46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30" name="Google Shape;230;p9"/>
            <p:cNvSpPr/>
            <p:nvPr/>
          </p:nvSpPr>
          <p:spPr>
            <a:xfrm>
              <a:off x="6177350" y="2729538"/>
              <a:ext cx="30475" cy="27300"/>
            </a:xfrm>
            <a:custGeom>
              <a:rect b="b" l="l" r="r" t="t"/>
              <a:pathLst>
                <a:path extrusionOk="0" h="1092" w="1219">
                  <a:moveTo>
                    <a:pt x="971" y="1"/>
                  </a:moveTo>
                  <a:cubicBezTo>
                    <a:pt x="911" y="1"/>
                    <a:pt x="851" y="25"/>
                    <a:pt x="807" y="74"/>
                  </a:cubicBezTo>
                  <a:cubicBezTo>
                    <a:pt x="602" y="301"/>
                    <a:pt x="369" y="506"/>
                    <a:pt x="119" y="681"/>
                  </a:cubicBezTo>
                  <a:cubicBezTo>
                    <a:pt x="18" y="750"/>
                    <a:pt x="1" y="883"/>
                    <a:pt x="61" y="989"/>
                  </a:cubicBezTo>
                  <a:cubicBezTo>
                    <a:pt x="105" y="1068"/>
                    <a:pt x="167" y="1092"/>
                    <a:pt x="224" y="1092"/>
                  </a:cubicBezTo>
                  <a:cubicBezTo>
                    <a:pt x="290" y="1092"/>
                    <a:pt x="350" y="1061"/>
                    <a:pt x="372" y="1047"/>
                  </a:cubicBezTo>
                  <a:cubicBezTo>
                    <a:pt x="651" y="851"/>
                    <a:pt x="907" y="627"/>
                    <a:pt x="1135" y="373"/>
                  </a:cubicBezTo>
                  <a:cubicBezTo>
                    <a:pt x="1218" y="284"/>
                    <a:pt x="1213" y="143"/>
                    <a:pt x="1120" y="60"/>
                  </a:cubicBezTo>
                  <a:cubicBezTo>
                    <a:pt x="1078" y="20"/>
                    <a:pt x="1025" y="1"/>
                    <a:pt x="971"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sp>
          <p:nvSpPr>
            <p:cNvPr id="231" name="Google Shape;231;p9"/>
            <p:cNvSpPr/>
            <p:nvPr/>
          </p:nvSpPr>
          <p:spPr>
            <a:xfrm>
              <a:off x="5982400" y="2647163"/>
              <a:ext cx="309700" cy="374550"/>
            </a:xfrm>
            <a:custGeom>
              <a:rect b="b" l="l" r="r" t="t"/>
              <a:pathLst>
                <a:path extrusionOk="0" h="14982" w="12388">
                  <a:moveTo>
                    <a:pt x="6494" y="861"/>
                  </a:moveTo>
                  <a:cubicBezTo>
                    <a:pt x="6551" y="861"/>
                    <a:pt x="6616" y="876"/>
                    <a:pt x="6687" y="916"/>
                  </a:cubicBezTo>
                  <a:cubicBezTo>
                    <a:pt x="6866" y="1014"/>
                    <a:pt x="6932" y="1239"/>
                    <a:pt x="6834" y="1420"/>
                  </a:cubicBezTo>
                  <a:lnTo>
                    <a:pt x="6500" y="2033"/>
                  </a:lnTo>
                  <a:lnTo>
                    <a:pt x="5496" y="2330"/>
                  </a:lnTo>
                  <a:lnTo>
                    <a:pt x="6184" y="1066"/>
                  </a:lnTo>
                  <a:cubicBezTo>
                    <a:pt x="6218" y="1001"/>
                    <a:pt x="6324" y="861"/>
                    <a:pt x="6494" y="861"/>
                  </a:cubicBezTo>
                  <a:close/>
                  <a:moveTo>
                    <a:pt x="7599" y="2190"/>
                  </a:moveTo>
                  <a:cubicBezTo>
                    <a:pt x="7707" y="2190"/>
                    <a:pt x="7856" y="2235"/>
                    <a:pt x="7934" y="2462"/>
                  </a:cubicBezTo>
                  <a:cubicBezTo>
                    <a:pt x="8023" y="2713"/>
                    <a:pt x="7778" y="2894"/>
                    <a:pt x="7683" y="2923"/>
                  </a:cubicBezTo>
                  <a:lnTo>
                    <a:pt x="5550" y="3550"/>
                  </a:lnTo>
                  <a:cubicBezTo>
                    <a:pt x="5540" y="3554"/>
                    <a:pt x="5500" y="3562"/>
                    <a:pt x="5448" y="3562"/>
                  </a:cubicBezTo>
                  <a:cubicBezTo>
                    <a:pt x="5333" y="3562"/>
                    <a:pt x="5157" y="3522"/>
                    <a:pt x="5090" y="3300"/>
                  </a:cubicBezTo>
                  <a:cubicBezTo>
                    <a:pt x="5032" y="3101"/>
                    <a:pt x="5144" y="2897"/>
                    <a:pt x="5340" y="2839"/>
                  </a:cubicBezTo>
                  <a:lnTo>
                    <a:pt x="7473" y="2209"/>
                  </a:lnTo>
                  <a:cubicBezTo>
                    <a:pt x="7486" y="2206"/>
                    <a:pt x="7535" y="2190"/>
                    <a:pt x="7599" y="2190"/>
                  </a:cubicBezTo>
                  <a:close/>
                  <a:moveTo>
                    <a:pt x="10551" y="1339"/>
                  </a:moveTo>
                  <a:cubicBezTo>
                    <a:pt x="10605" y="1339"/>
                    <a:pt x="10657" y="1365"/>
                    <a:pt x="10692" y="1409"/>
                  </a:cubicBezTo>
                  <a:cubicBezTo>
                    <a:pt x="10721" y="1443"/>
                    <a:pt x="10726" y="1492"/>
                    <a:pt x="10712" y="1535"/>
                  </a:cubicBezTo>
                  <a:cubicBezTo>
                    <a:pt x="10473" y="2168"/>
                    <a:pt x="10159" y="2767"/>
                    <a:pt x="9776" y="3323"/>
                  </a:cubicBezTo>
                  <a:cubicBezTo>
                    <a:pt x="9296" y="4011"/>
                    <a:pt x="8743" y="4538"/>
                    <a:pt x="8135" y="4889"/>
                  </a:cubicBezTo>
                  <a:cubicBezTo>
                    <a:pt x="7547" y="5229"/>
                    <a:pt x="6890" y="5398"/>
                    <a:pt x="6233" y="5398"/>
                  </a:cubicBezTo>
                  <a:cubicBezTo>
                    <a:pt x="5576" y="5398"/>
                    <a:pt x="4918" y="5229"/>
                    <a:pt x="4330" y="4889"/>
                  </a:cubicBezTo>
                  <a:cubicBezTo>
                    <a:pt x="3722" y="4538"/>
                    <a:pt x="3172" y="4011"/>
                    <a:pt x="2689" y="3323"/>
                  </a:cubicBezTo>
                  <a:cubicBezTo>
                    <a:pt x="2306" y="2767"/>
                    <a:pt x="1992" y="2168"/>
                    <a:pt x="1753" y="1535"/>
                  </a:cubicBezTo>
                  <a:cubicBezTo>
                    <a:pt x="1739" y="1492"/>
                    <a:pt x="1745" y="1443"/>
                    <a:pt x="1773" y="1409"/>
                  </a:cubicBezTo>
                  <a:cubicBezTo>
                    <a:pt x="1808" y="1365"/>
                    <a:pt x="1860" y="1339"/>
                    <a:pt x="1914" y="1339"/>
                  </a:cubicBezTo>
                  <a:lnTo>
                    <a:pt x="5524" y="1339"/>
                  </a:lnTo>
                  <a:cubicBezTo>
                    <a:pt x="5524" y="1339"/>
                    <a:pt x="4721" y="2813"/>
                    <a:pt x="4721" y="2819"/>
                  </a:cubicBezTo>
                  <a:cubicBezTo>
                    <a:pt x="4623" y="3003"/>
                    <a:pt x="4600" y="3222"/>
                    <a:pt x="4661" y="3424"/>
                  </a:cubicBezTo>
                  <a:cubicBezTo>
                    <a:pt x="4764" y="3769"/>
                    <a:pt x="5084" y="4008"/>
                    <a:pt x="5444" y="4008"/>
                  </a:cubicBezTo>
                  <a:cubicBezTo>
                    <a:pt x="5522" y="4008"/>
                    <a:pt x="5599" y="3996"/>
                    <a:pt x="5674" y="3976"/>
                  </a:cubicBezTo>
                  <a:lnTo>
                    <a:pt x="5919" y="3904"/>
                  </a:lnTo>
                  <a:lnTo>
                    <a:pt x="5798" y="4126"/>
                  </a:lnTo>
                  <a:cubicBezTo>
                    <a:pt x="5735" y="4241"/>
                    <a:pt x="5700" y="4371"/>
                    <a:pt x="5697" y="4500"/>
                  </a:cubicBezTo>
                  <a:cubicBezTo>
                    <a:pt x="5694" y="4624"/>
                    <a:pt x="5795" y="4725"/>
                    <a:pt x="5916" y="4728"/>
                  </a:cubicBezTo>
                  <a:lnTo>
                    <a:pt x="5922" y="4728"/>
                  </a:lnTo>
                  <a:cubicBezTo>
                    <a:pt x="6043" y="4728"/>
                    <a:pt x="6140" y="4630"/>
                    <a:pt x="6143" y="4509"/>
                  </a:cubicBezTo>
                  <a:cubicBezTo>
                    <a:pt x="6143" y="4448"/>
                    <a:pt x="6158" y="4391"/>
                    <a:pt x="6187" y="4339"/>
                  </a:cubicBezTo>
                  <a:lnTo>
                    <a:pt x="6523" y="3726"/>
                  </a:lnTo>
                  <a:lnTo>
                    <a:pt x="7528" y="3429"/>
                  </a:lnTo>
                  <a:lnTo>
                    <a:pt x="7528" y="3429"/>
                  </a:lnTo>
                  <a:lnTo>
                    <a:pt x="6837" y="4693"/>
                  </a:lnTo>
                  <a:cubicBezTo>
                    <a:pt x="6770" y="4818"/>
                    <a:pt x="6643" y="4888"/>
                    <a:pt x="6511" y="4888"/>
                  </a:cubicBezTo>
                  <a:cubicBezTo>
                    <a:pt x="6451" y="4888"/>
                    <a:pt x="6390" y="4873"/>
                    <a:pt x="6333" y="4843"/>
                  </a:cubicBezTo>
                  <a:cubicBezTo>
                    <a:pt x="6300" y="4824"/>
                    <a:pt x="6263" y="4815"/>
                    <a:pt x="6227" y="4815"/>
                  </a:cubicBezTo>
                  <a:cubicBezTo>
                    <a:pt x="6149" y="4815"/>
                    <a:pt x="6073" y="4857"/>
                    <a:pt x="6034" y="4932"/>
                  </a:cubicBezTo>
                  <a:cubicBezTo>
                    <a:pt x="5974" y="5039"/>
                    <a:pt x="6014" y="5174"/>
                    <a:pt x="6120" y="5234"/>
                  </a:cubicBezTo>
                  <a:cubicBezTo>
                    <a:pt x="6244" y="5301"/>
                    <a:pt x="6378" y="5333"/>
                    <a:pt x="6510" y="5333"/>
                  </a:cubicBezTo>
                  <a:cubicBezTo>
                    <a:pt x="6800" y="5333"/>
                    <a:pt x="7080" y="5179"/>
                    <a:pt x="7229" y="4906"/>
                  </a:cubicBezTo>
                  <a:cubicBezTo>
                    <a:pt x="7229" y="4906"/>
                    <a:pt x="8300" y="2940"/>
                    <a:pt x="8302" y="2931"/>
                  </a:cubicBezTo>
                  <a:cubicBezTo>
                    <a:pt x="8397" y="2747"/>
                    <a:pt x="8418" y="2534"/>
                    <a:pt x="8357" y="2335"/>
                  </a:cubicBezTo>
                  <a:cubicBezTo>
                    <a:pt x="8253" y="1987"/>
                    <a:pt x="7937" y="1751"/>
                    <a:pt x="7574" y="1748"/>
                  </a:cubicBezTo>
                  <a:cubicBezTo>
                    <a:pt x="7496" y="1748"/>
                    <a:pt x="7419" y="1760"/>
                    <a:pt x="7344" y="1783"/>
                  </a:cubicBezTo>
                  <a:lnTo>
                    <a:pt x="7099" y="1855"/>
                  </a:lnTo>
                  <a:lnTo>
                    <a:pt x="7226" y="1630"/>
                  </a:lnTo>
                  <a:cubicBezTo>
                    <a:pt x="7275" y="1541"/>
                    <a:pt x="7306" y="1443"/>
                    <a:pt x="7318" y="1339"/>
                  </a:cubicBezTo>
                  <a:close/>
                  <a:moveTo>
                    <a:pt x="5496" y="6679"/>
                  </a:moveTo>
                  <a:cubicBezTo>
                    <a:pt x="5740" y="6715"/>
                    <a:pt x="5986" y="6733"/>
                    <a:pt x="6233" y="6733"/>
                  </a:cubicBezTo>
                  <a:cubicBezTo>
                    <a:pt x="6479" y="6733"/>
                    <a:pt x="6725" y="6715"/>
                    <a:pt x="6970" y="6679"/>
                  </a:cubicBezTo>
                  <a:lnTo>
                    <a:pt x="6970" y="6679"/>
                  </a:lnTo>
                  <a:cubicBezTo>
                    <a:pt x="6777" y="7054"/>
                    <a:pt x="6610" y="7664"/>
                    <a:pt x="6610" y="8649"/>
                  </a:cubicBezTo>
                  <a:lnTo>
                    <a:pt x="6610" y="12535"/>
                  </a:lnTo>
                  <a:lnTo>
                    <a:pt x="6610" y="12541"/>
                  </a:lnTo>
                  <a:cubicBezTo>
                    <a:pt x="6621" y="12745"/>
                    <a:pt x="6670" y="12946"/>
                    <a:pt x="6759" y="13131"/>
                  </a:cubicBezTo>
                  <a:cubicBezTo>
                    <a:pt x="6961" y="13534"/>
                    <a:pt x="7324" y="13755"/>
                    <a:pt x="7790" y="13755"/>
                  </a:cubicBezTo>
                  <a:lnTo>
                    <a:pt x="7790" y="13752"/>
                  </a:lnTo>
                  <a:lnTo>
                    <a:pt x="8939" y="13752"/>
                  </a:lnTo>
                  <a:cubicBezTo>
                    <a:pt x="9155" y="13752"/>
                    <a:pt x="9330" y="13931"/>
                    <a:pt x="9330" y="14147"/>
                  </a:cubicBezTo>
                  <a:cubicBezTo>
                    <a:pt x="9330" y="14363"/>
                    <a:pt x="9155" y="14538"/>
                    <a:pt x="8939" y="14538"/>
                  </a:cubicBezTo>
                  <a:lnTo>
                    <a:pt x="3529" y="14538"/>
                  </a:lnTo>
                  <a:cubicBezTo>
                    <a:pt x="3314" y="14538"/>
                    <a:pt x="3138" y="14363"/>
                    <a:pt x="3138" y="14147"/>
                  </a:cubicBezTo>
                  <a:cubicBezTo>
                    <a:pt x="3138" y="13931"/>
                    <a:pt x="3314" y="13752"/>
                    <a:pt x="3529" y="13752"/>
                  </a:cubicBezTo>
                  <a:lnTo>
                    <a:pt x="4678" y="13752"/>
                  </a:lnTo>
                  <a:cubicBezTo>
                    <a:pt x="5144" y="13752"/>
                    <a:pt x="5510" y="13534"/>
                    <a:pt x="5706" y="13131"/>
                  </a:cubicBezTo>
                  <a:cubicBezTo>
                    <a:pt x="5795" y="12946"/>
                    <a:pt x="5844" y="12745"/>
                    <a:pt x="5855" y="12541"/>
                  </a:cubicBezTo>
                  <a:lnTo>
                    <a:pt x="5855" y="12535"/>
                  </a:lnTo>
                  <a:lnTo>
                    <a:pt x="5855" y="8649"/>
                  </a:lnTo>
                  <a:cubicBezTo>
                    <a:pt x="5855" y="7664"/>
                    <a:pt x="5691" y="7054"/>
                    <a:pt x="5496" y="6679"/>
                  </a:cubicBezTo>
                  <a:close/>
                  <a:moveTo>
                    <a:pt x="964" y="1"/>
                  </a:moveTo>
                  <a:cubicBezTo>
                    <a:pt x="406" y="1"/>
                    <a:pt x="0" y="533"/>
                    <a:pt x="150" y="1072"/>
                  </a:cubicBezTo>
                  <a:cubicBezTo>
                    <a:pt x="317" y="1622"/>
                    <a:pt x="530" y="2157"/>
                    <a:pt x="786" y="2672"/>
                  </a:cubicBezTo>
                  <a:cubicBezTo>
                    <a:pt x="825" y="2753"/>
                    <a:pt x="904" y="2798"/>
                    <a:pt x="986" y="2798"/>
                  </a:cubicBezTo>
                  <a:cubicBezTo>
                    <a:pt x="1019" y="2798"/>
                    <a:pt x="1051" y="2791"/>
                    <a:pt x="1083" y="2776"/>
                  </a:cubicBezTo>
                  <a:cubicBezTo>
                    <a:pt x="1195" y="2721"/>
                    <a:pt x="1238" y="2586"/>
                    <a:pt x="1186" y="2477"/>
                  </a:cubicBezTo>
                  <a:cubicBezTo>
                    <a:pt x="941" y="1987"/>
                    <a:pt x="737" y="1478"/>
                    <a:pt x="579" y="954"/>
                  </a:cubicBezTo>
                  <a:cubicBezTo>
                    <a:pt x="507" y="697"/>
                    <a:pt x="700" y="444"/>
                    <a:pt x="964" y="444"/>
                  </a:cubicBezTo>
                  <a:lnTo>
                    <a:pt x="6339" y="444"/>
                  </a:lnTo>
                  <a:cubicBezTo>
                    <a:pt x="5948" y="490"/>
                    <a:pt x="5769" y="896"/>
                    <a:pt x="5769" y="896"/>
                  </a:cubicBezTo>
                  <a:lnTo>
                    <a:pt x="1920" y="896"/>
                  </a:lnTo>
                  <a:cubicBezTo>
                    <a:pt x="1724" y="896"/>
                    <a:pt x="1537" y="985"/>
                    <a:pt x="1419" y="1141"/>
                  </a:cubicBezTo>
                  <a:cubicBezTo>
                    <a:pt x="1301" y="1299"/>
                    <a:pt x="1273" y="1506"/>
                    <a:pt x="1342" y="1691"/>
                  </a:cubicBezTo>
                  <a:cubicBezTo>
                    <a:pt x="1592" y="2358"/>
                    <a:pt x="1923" y="2992"/>
                    <a:pt x="2326" y="3579"/>
                  </a:cubicBezTo>
                  <a:cubicBezTo>
                    <a:pt x="2847" y="4322"/>
                    <a:pt x="3446" y="4892"/>
                    <a:pt x="4108" y="5275"/>
                  </a:cubicBezTo>
                  <a:cubicBezTo>
                    <a:pt x="4766" y="5655"/>
                    <a:pt x="5500" y="5845"/>
                    <a:pt x="6234" y="5845"/>
                  </a:cubicBezTo>
                  <a:cubicBezTo>
                    <a:pt x="6968" y="5845"/>
                    <a:pt x="7702" y="5655"/>
                    <a:pt x="8360" y="5275"/>
                  </a:cubicBezTo>
                  <a:cubicBezTo>
                    <a:pt x="9025" y="4892"/>
                    <a:pt x="9624" y="4322"/>
                    <a:pt x="10142" y="3579"/>
                  </a:cubicBezTo>
                  <a:cubicBezTo>
                    <a:pt x="10545" y="2992"/>
                    <a:pt x="10876" y="2358"/>
                    <a:pt x="11129" y="1691"/>
                  </a:cubicBezTo>
                  <a:cubicBezTo>
                    <a:pt x="11198" y="1506"/>
                    <a:pt x="11167" y="1299"/>
                    <a:pt x="11049" y="1141"/>
                  </a:cubicBezTo>
                  <a:cubicBezTo>
                    <a:pt x="10931" y="985"/>
                    <a:pt x="10746" y="896"/>
                    <a:pt x="10551" y="896"/>
                  </a:cubicBezTo>
                  <a:lnTo>
                    <a:pt x="7249" y="896"/>
                  </a:lnTo>
                  <a:cubicBezTo>
                    <a:pt x="7177" y="744"/>
                    <a:pt x="7018" y="461"/>
                    <a:pt x="6685" y="444"/>
                  </a:cubicBezTo>
                  <a:lnTo>
                    <a:pt x="11504" y="444"/>
                  </a:lnTo>
                  <a:cubicBezTo>
                    <a:pt x="11768" y="444"/>
                    <a:pt x="11961" y="697"/>
                    <a:pt x="11889" y="954"/>
                  </a:cubicBezTo>
                  <a:cubicBezTo>
                    <a:pt x="11604" y="1886"/>
                    <a:pt x="11187" y="2773"/>
                    <a:pt x="10651" y="3588"/>
                  </a:cubicBezTo>
                  <a:cubicBezTo>
                    <a:pt x="9480" y="5355"/>
                    <a:pt x="7951" y="6288"/>
                    <a:pt x="6235" y="6288"/>
                  </a:cubicBezTo>
                  <a:cubicBezTo>
                    <a:pt x="3236" y="6288"/>
                    <a:pt x="1534" y="3139"/>
                    <a:pt x="1477" y="3026"/>
                  </a:cubicBezTo>
                  <a:lnTo>
                    <a:pt x="1471" y="3015"/>
                  </a:lnTo>
                  <a:cubicBezTo>
                    <a:pt x="1430" y="2942"/>
                    <a:pt x="1354" y="2900"/>
                    <a:pt x="1275" y="2900"/>
                  </a:cubicBezTo>
                  <a:cubicBezTo>
                    <a:pt x="1238" y="2900"/>
                    <a:pt x="1201" y="2909"/>
                    <a:pt x="1166" y="2928"/>
                  </a:cubicBezTo>
                  <a:cubicBezTo>
                    <a:pt x="1059" y="2989"/>
                    <a:pt x="1022" y="3124"/>
                    <a:pt x="1080" y="3231"/>
                  </a:cubicBezTo>
                  <a:lnTo>
                    <a:pt x="1080" y="3234"/>
                  </a:lnTo>
                  <a:cubicBezTo>
                    <a:pt x="1131" y="3331"/>
                    <a:pt x="1943" y="5393"/>
                    <a:pt x="4787" y="6521"/>
                  </a:cubicBezTo>
                  <a:cubicBezTo>
                    <a:pt x="4836" y="6544"/>
                    <a:pt x="5409" y="6855"/>
                    <a:pt x="5409" y="8649"/>
                  </a:cubicBezTo>
                  <a:lnTo>
                    <a:pt x="5409" y="12532"/>
                  </a:lnTo>
                  <a:cubicBezTo>
                    <a:pt x="5409" y="12584"/>
                    <a:pt x="5372" y="13309"/>
                    <a:pt x="4678" y="13309"/>
                  </a:cubicBezTo>
                  <a:lnTo>
                    <a:pt x="3529" y="13309"/>
                  </a:lnTo>
                  <a:cubicBezTo>
                    <a:pt x="3066" y="13309"/>
                    <a:pt x="2692" y="13683"/>
                    <a:pt x="2692" y="14144"/>
                  </a:cubicBezTo>
                  <a:cubicBezTo>
                    <a:pt x="2692" y="14607"/>
                    <a:pt x="3066" y="14982"/>
                    <a:pt x="3529" y="14982"/>
                  </a:cubicBezTo>
                  <a:lnTo>
                    <a:pt x="8939" y="14982"/>
                  </a:lnTo>
                  <a:cubicBezTo>
                    <a:pt x="9402" y="14982"/>
                    <a:pt x="9776" y="14607"/>
                    <a:pt x="9776" y="14144"/>
                  </a:cubicBezTo>
                  <a:cubicBezTo>
                    <a:pt x="9776" y="13683"/>
                    <a:pt x="9402" y="13309"/>
                    <a:pt x="8939" y="13309"/>
                  </a:cubicBezTo>
                  <a:lnTo>
                    <a:pt x="7790" y="13309"/>
                  </a:lnTo>
                  <a:cubicBezTo>
                    <a:pt x="7105" y="13309"/>
                    <a:pt x="7062" y="12618"/>
                    <a:pt x="7059" y="12532"/>
                  </a:cubicBezTo>
                  <a:lnTo>
                    <a:pt x="7059" y="8649"/>
                  </a:lnTo>
                  <a:cubicBezTo>
                    <a:pt x="7059" y="6815"/>
                    <a:pt x="7643" y="6538"/>
                    <a:pt x="7689" y="6518"/>
                  </a:cubicBezTo>
                  <a:cubicBezTo>
                    <a:pt x="8967" y="6132"/>
                    <a:pt x="10102" y="5223"/>
                    <a:pt x="11020" y="3832"/>
                  </a:cubicBezTo>
                  <a:cubicBezTo>
                    <a:pt x="11578" y="2977"/>
                    <a:pt x="12016" y="2050"/>
                    <a:pt x="12315" y="1072"/>
                  </a:cubicBezTo>
                  <a:cubicBezTo>
                    <a:pt x="12387" y="818"/>
                    <a:pt x="12336" y="545"/>
                    <a:pt x="12177" y="335"/>
                  </a:cubicBezTo>
                  <a:cubicBezTo>
                    <a:pt x="12016" y="125"/>
                    <a:pt x="11768" y="1"/>
                    <a:pt x="11504"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3F3F3"/>
                </a:solidFill>
                <a:latin typeface="Arial"/>
                <a:ea typeface="Arial"/>
                <a:cs typeface="Arial"/>
                <a:sym typeface="Arial"/>
              </a:endParaRPr>
            </a:p>
          </p:txBody>
        </p:sp>
      </p:grpSp>
      <p:sp>
        <p:nvSpPr>
          <p:cNvPr id="232" name="Google Shape;232;p9"/>
          <p:cNvSpPr txBox="1"/>
          <p:nvPr>
            <p:ph type="ctrTitle"/>
          </p:nvPr>
        </p:nvSpPr>
        <p:spPr>
          <a:xfrm>
            <a:off x="1808450" y="2476150"/>
            <a:ext cx="1137300" cy="326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1400"/>
              <a:t>Jupiter</a:t>
            </a:r>
            <a:endParaRPr sz="1400"/>
          </a:p>
        </p:txBody>
      </p:sp>
      <p:sp>
        <p:nvSpPr>
          <p:cNvPr id="233" name="Google Shape;233;p9"/>
          <p:cNvSpPr txBox="1"/>
          <p:nvPr>
            <p:ph type="ctrTitle"/>
          </p:nvPr>
        </p:nvSpPr>
        <p:spPr>
          <a:xfrm>
            <a:off x="6198250" y="2476150"/>
            <a:ext cx="1137300" cy="326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1400"/>
              <a:t>Venus</a:t>
            </a:r>
            <a:endParaRPr sz="1400"/>
          </a:p>
        </p:txBody>
      </p:sp>
      <p:grpSp>
        <p:nvGrpSpPr>
          <p:cNvPr id="234" name="Google Shape;234;p9"/>
          <p:cNvGrpSpPr/>
          <p:nvPr/>
        </p:nvGrpSpPr>
        <p:grpSpPr>
          <a:xfrm>
            <a:off x="2182645" y="2038460"/>
            <a:ext cx="434441" cy="374531"/>
            <a:chOff x="1188175" y="596925"/>
            <a:chExt cx="5221650" cy="4501575"/>
          </a:xfrm>
        </p:grpSpPr>
        <p:sp>
          <p:nvSpPr>
            <p:cNvPr id="235" name="Google Shape;235;p9"/>
            <p:cNvSpPr/>
            <p:nvPr/>
          </p:nvSpPr>
          <p:spPr>
            <a:xfrm>
              <a:off x="1188175" y="596925"/>
              <a:ext cx="5221650" cy="4501575"/>
            </a:xfrm>
            <a:custGeom>
              <a:rect b="b" l="l" r="r" t="t"/>
              <a:pathLst>
                <a:path extrusionOk="0" h="180063" w="208866">
                  <a:moveTo>
                    <a:pt x="146887" y="48148"/>
                  </a:moveTo>
                  <a:cubicBezTo>
                    <a:pt x="156967" y="48148"/>
                    <a:pt x="166427" y="50822"/>
                    <a:pt x="174614" y="55520"/>
                  </a:cubicBezTo>
                  <a:lnTo>
                    <a:pt x="151356" y="97175"/>
                  </a:lnTo>
                  <a:cubicBezTo>
                    <a:pt x="148388" y="96066"/>
                    <a:pt x="145224" y="95479"/>
                    <a:pt x="141897" y="95479"/>
                  </a:cubicBezTo>
                  <a:lnTo>
                    <a:pt x="136351" y="95479"/>
                  </a:lnTo>
                  <a:lnTo>
                    <a:pt x="136351" y="87846"/>
                  </a:lnTo>
                  <a:cubicBezTo>
                    <a:pt x="136351" y="86150"/>
                    <a:pt x="134981" y="84780"/>
                    <a:pt x="133285" y="84780"/>
                  </a:cubicBezTo>
                  <a:cubicBezTo>
                    <a:pt x="131589" y="84780"/>
                    <a:pt x="130219" y="86150"/>
                    <a:pt x="130219" y="87846"/>
                  </a:cubicBezTo>
                  <a:lnTo>
                    <a:pt x="130219" y="95479"/>
                  </a:lnTo>
                  <a:lnTo>
                    <a:pt x="84844" y="95479"/>
                  </a:lnTo>
                  <a:cubicBezTo>
                    <a:pt x="74863" y="95479"/>
                    <a:pt x="66773" y="87357"/>
                    <a:pt x="66773" y="77375"/>
                  </a:cubicBezTo>
                  <a:lnTo>
                    <a:pt x="66773" y="48409"/>
                  </a:lnTo>
                  <a:cubicBezTo>
                    <a:pt x="66773" y="48246"/>
                    <a:pt x="66871" y="48148"/>
                    <a:pt x="67034" y="48148"/>
                  </a:cubicBezTo>
                  <a:lnTo>
                    <a:pt x="130219" y="48148"/>
                  </a:lnTo>
                  <a:lnTo>
                    <a:pt x="130219" y="75287"/>
                  </a:lnTo>
                  <a:cubicBezTo>
                    <a:pt x="130219" y="76984"/>
                    <a:pt x="131589" y="78354"/>
                    <a:pt x="133285" y="78354"/>
                  </a:cubicBezTo>
                  <a:cubicBezTo>
                    <a:pt x="134981" y="78354"/>
                    <a:pt x="136351" y="76984"/>
                    <a:pt x="136351" y="75287"/>
                  </a:cubicBezTo>
                  <a:lnTo>
                    <a:pt x="136351" y="48148"/>
                  </a:lnTo>
                  <a:close/>
                  <a:moveTo>
                    <a:pt x="179768" y="58880"/>
                  </a:moveTo>
                  <a:cubicBezTo>
                    <a:pt x="189065" y="65665"/>
                    <a:pt x="196209" y="75287"/>
                    <a:pt x="199927" y="86443"/>
                  </a:cubicBezTo>
                  <a:lnTo>
                    <a:pt x="166035" y="110125"/>
                  </a:lnTo>
                  <a:cubicBezTo>
                    <a:pt x="163882" y="106015"/>
                    <a:pt x="160686" y="102492"/>
                    <a:pt x="156836" y="99948"/>
                  </a:cubicBezTo>
                  <a:lnTo>
                    <a:pt x="179768" y="58880"/>
                  </a:lnTo>
                  <a:close/>
                  <a:moveTo>
                    <a:pt x="201591" y="92772"/>
                  </a:moveTo>
                  <a:cubicBezTo>
                    <a:pt x="202341" y="96392"/>
                    <a:pt x="202733" y="100144"/>
                    <a:pt x="202733" y="103960"/>
                  </a:cubicBezTo>
                  <a:cubicBezTo>
                    <a:pt x="202733" y="113387"/>
                    <a:pt x="200384" y="122260"/>
                    <a:pt x="196241" y="130056"/>
                  </a:cubicBezTo>
                  <a:lnTo>
                    <a:pt x="168743" y="127120"/>
                  </a:lnTo>
                  <a:cubicBezTo>
                    <a:pt x="169004" y="125685"/>
                    <a:pt x="169134" y="124185"/>
                    <a:pt x="169134" y="122684"/>
                  </a:cubicBezTo>
                  <a:cubicBezTo>
                    <a:pt x="169134" y="120401"/>
                    <a:pt x="168841" y="118183"/>
                    <a:pt x="168286" y="116062"/>
                  </a:cubicBezTo>
                  <a:lnTo>
                    <a:pt x="201591" y="92772"/>
                  </a:lnTo>
                  <a:close/>
                  <a:moveTo>
                    <a:pt x="122227" y="136319"/>
                  </a:moveTo>
                  <a:cubicBezTo>
                    <a:pt x="128490" y="136319"/>
                    <a:pt x="133578" y="141408"/>
                    <a:pt x="133578" y="147671"/>
                  </a:cubicBezTo>
                  <a:lnTo>
                    <a:pt x="133578" y="152042"/>
                  </a:lnTo>
                  <a:lnTo>
                    <a:pt x="105167" y="152042"/>
                  </a:lnTo>
                  <a:lnTo>
                    <a:pt x="97370" y="136319"/>
                  </a:lnTo>
                  <a:close/>
                  <a:moveTo>
                    <a:pt x="167046" y="133090"/>
                  </a:moveTo>
                  <a:lnTo>
                    <a:pt x="192686" y="135862"/>
                  </a:lnTo>
                  <a:cubicBezTo>
                    <a:pt x="187858" y="142778"/>
                    <a:pt x="181497" y="148584"/>
                    <a:pt x="174092" y="152727"/>
                  </a:cubicBezTo>
                  <a:lnTo>
                    <a:pt x="163426" y="139353"/>
                  </a:lnTo>
                  <a:cubicBezTo>
                    <a:pt x="164894" y="137428"/>
                    <a:pt x="166100" y="135341"/>
                    <a:pt x="167046" y="133090"/>
                  </a:cubicBezTo>
                  <a:close/>
                  <a:moveTo>
                    <a:pt x="159087" y="143789"/>
                  </a:moveTo>
                  <a:lnTo>
                    <a:pt x="168449" y="155467"/>
                  </a:lnTo>
                  <a:cubicBezTo>
                    <a:pt x="164306" y="157228"/>
                    <a:pt x="159903" y="158468"/>
                    <a:pt x="155336" y="159153"/>
                  </a:cubicBezTo>
                  <a:lnTo>
                    <a:pt x="152922" y="147573"/>
                  </a:lnTo>
                  <a:cubicBezTo>
                    <a:pt x="155140" y="146594"/>
                    <a:pt x="157228" y="145322"/>
                    <a:pt x="159087" y="143789"/>
                  </a:cubicBezTo>
                  <a:close/>
                  <a:moveTo>
                    <a:pt x="147018" y="149432"/>
                  </a:moveTo>
                  <a:lnTo>
                    <a:pt x="149171" y="159740"/>
                  </a:lnTo>
                  <a:cubicBezTo>
                    <a:pt x="148421" y="159773"/>
                    <a:pt x="147670" y="159805"/>
                    <a:pt x="146887" y="159805"/>
                  </a:cubicBezTo>
                  <a:lnTo>
                    <a:pt x="139711" y="159805"/>
                  </a:lnTo>
                  <a:lnTo>
                    <a:pt x="139711" y="155108"/>
                  </a:lnTo>
                  <a:lnTo>
                    <a:pt x="139711" y="149922"/>
                  </a:lnTo>
                  <a:lnTo>
                    <a:pt x="141897" y="149922"/>
                  </a:lnTo>
                  <a:cubicBezTo>
                    <a:pt x="143658" y="149922"/>
                    <a:pt x="145354" y="149759"/>
                    <a:pt x="147018" y="149432"/>
                  </a:cubicBezTo>
                  <a:close/>
                  <a:moveTo>
                    <a:pt x="67393" y="1"/>
                  </a:moveTo>
                  <a:cubicBezTo>
                    <a:pt x="65697" y="1"/>
                    <a:pt x="64327" y="1371"/>
                    <a:pt x="64327" y="3067"/>
                  </a:cubicBezTo>
                  <a:cubicBezTo>
                    <a:pt x="64327" y="4763"/>
                    <a:pt x="65697" y="6133"/>
                    <a:pt x="67393" y="6133"/>
                  </a:cubicBezTo>
                  <a:lnTo>
                    <a:pt x="83898" y="6133"/>
                  </a:lnTo>
                  <a:cubicBezTo>
                    <a:pt x="86149" y="6133"/>
                    <a:pt x="87943" y="7960"/>
                    <a:pt x="87943" y="10178"/>
                  </a:cubicBezTo>
                  <a:cubicBezTo>
                    <a:pt x="87943" y="12396"/>
                    <a:pt x="86149" y="14190"/>
                    <a:pt x="83898" y="14190"/>
                  </a:cubicBezTo>
                  <a:lnTo>
                    <a:pt x="28379" y="14190"/>
                  </a:lnTo>
                  <a:cubicBezTo>
                    <a:pt x="20746" y="14190"/>
                    <a:pt x="13603" y="17191"/>
                    <a:pt x="8220" y="22639"/>
                  </a:cubicBezTo>
                  <a:cubicBezTo>
                    <a:pt x="2871" y="28086"/>
                    <a:pt x="0" y="35263"/>
                    <a:pt x="98" y="42896"/>
                  </a:cubicBezTo>
                  <a:cubicBezTo>
                    <a:pt x="326" y="58260"/>
                    <a:pt x="13179" y="70753"/>
                    <a:pt x="28771" y="70753"/>
                  </a:cubicBezTo>
                  <a:lnTo>
                    <a:pt x="60608" y="70753"/>
                  </a:lnTo>
                  <a:lnTo>
                    <a:pt x="60608" y="77375"/>
                  </a:lnTo>
                  <a:cubicBezTo>
                    <a:pt x="60608" y="77506"/>
                    <a:pt x="60640" y="77669"/>
                    <a:pt x="60640" y="77799"/>
                  </a:cubicBezTo>
                  <a:lnTo>
                    <a:pt x="47495" y="77799"/>
                  </a:lnTo>
                  <a:cubicBezTo>
                    <a:pt x="45798" y="77799"/>
                    <a:pt x="44428" y="79169"/>
                    <a:pt x="44428" y="80865"/>
                  </a:cubicBezTo>
                  <a:cubicBezTo>
                    <a:pt x="44428" y="82562"/>
                    <a:pt x="45798" y="83932"/>
                    <a:pt x="47495" y="83932"/>
                  </a:cubicBezTo>
                  <a:lnTo>
                    <a:pt x="61521" y="83932"/>
                  </a:lnTo>
                  <a:cubicBezTo>
                    <a:pt x="62206" y="86280"/>
                    <a:pt x="63217" y="88498"/>
                    <a:pt x="64490" y="90488"/>
                  </a:cubicBezTo>
                  <a:lnTo>
                    <a:pt x="56693" y="90488"/>
                  </a:lnTo>
                  <a:cubicBezTo>
                    <a:pt x="54997" y="90488"/>
                    <a:pt x="53627" y="91891"/>
                    <a:pt x="53627" y="93587"/>
                  </a:cubicBezTo>
                  <a:cubicBezTo>
                    <a:pt x="53627" y="95251"/>
                    <a:pt x="54997" y="96653"/>
                    <a:pt x="56693" y="96653"/>
                  </a:cubicBezTo>
                  <a:lnTo>
                    <a:pt x="70165" y="96653"/>
                  </a:lnTo>
                  <a:cubicBezTo>
                    <a:pt x="74243" y="99752"/>
                    <a:pt x="79332" y="101612"/>
                    <a:pt x="84844" y="101612"/>
                  </a:cubicBezTo>
                  <a:lnTo>
                    <a:pt x="113974" y="101612"/>
                  </a:lnTo>
                  <a:lnTo>
                    <a:pt x="113974" y="109375"/>
                  </a:lnTo>
                  <a:lnTo>
                    <a:pt x="110092" y="113387"/>
                  </a:lnTo>
                  <a:cubicBezTo>
                    <a:pt x="108885" y="114594"/>
                    <a:pt x="108918" y="116552"/>
                    <a:pt x="110125" y="117726"/>
                  </a:cubicBezTo>
                  <a:cubicBezTo>
                    <a:pt x="110745" y="118313"/>
                    <a:pt x="111495" y="118607"/>
                    <a:pt x="112278" y="118607"/>
                  </a:cubicBezTo>
                  <a:cubicBezTo>
                    <a:pt x="113061" y="118607"/>
                    <a:pt x="113876" y="118280"/>
                    <a:pt x="114463" y="117661"/>
                  </a:cubicBezTo>
                  <a:lnTo>
                    <a:pt x="118704" y="113322"/>
                  </a:lnTo>
                  <a:cubicBezTo>
                    <a:pt x="119617" y="112376"/>
                    <a:pt x="120106" y="111169"/>
                    <a:pt x="120106" y="109864"/>
                  </a:cubicBezTo>
                  <a:lnTo>
                    <a:pt x="120106" y="101612"/>
                  </a:lnTo>
                  <a:lnTo>
                    <a:pt x="127479" y="101612"/>
                  </a:lnTo>
                  <a:lnTo>
                    <a:pt x="127479" y="115736"/>
                  </a:lnTo>
                  <a:lnTo>
                    <a:pt x="124673" y="118541"/>
                  </a:lnTo>
                  <a:cubicBezTo>
                    <a:pt x="123499" y="119748"/>
                    <a:pt x="123499" y="121705"/>
                    <a:pt x="124673" y="122880"/>
                  </a:cubicBezTo>
                  <a:cubicBezTo>
                    <a:pt x="125293" y="123500"/>
                    <a:pt x="126076" y="123793"/>
                    <a:pt x="126859" y="123793"/>
                  </a:cubicBezTo>
                  <a:cubicBezTo>
                    <a:pt x="127642" y="123793"/>
                    <a:pt x="128425" y="123500"/>
                    <a:pt x="129012" y="122880"/>
                  </a:cubicBezTo>
                  <a:lnTo>
                    <a:pt x="132176" y="119748"/>
                  </a:lnTo>
                  <a:cubicBezTo>
                    <a:pt x="133122" y="118802"/>
                    <a:pt x="133611" y="117563"/>
                    <a:pt x="133611" y="116258"/>
                  </a:cubicBezTo>
                  <a:lnTo>
                    <a:pt x="133611" y="101612"/>
                  </a:lnTo>
                  <a:lnTo>
                    <a:pt x="140559" y="101612"/>
                  </a:lnTo>
                  <a:lnTo>
                    <a:pt x="140559" y="121771"/>
                  </a:lnTo>
                  <a:lnTo>
                    <a:pt x="137134" y="125163"/>
                  </a:lnTo>
                  <a:cubicBezTo>
                    <a:pt x="135927" y="126370"/>
                    <a:pt x="135927" y="128327"/>
                    <a:pt x="137134" y="129502"/>
                  </a:cubicBezTo>
                  <a:cubicBezTo>
                    <a:pt x="137721" y="130121"/>
                    <a:pt x="138504" y="130415"/>
                    <a:pt x="139320" y="130415"/>
                  </a:cubicBezTo>
                  <a:cubicBezTo>
                    <a:pt x="140102" y="130415"/>
                    <a:pt x="140885" y="130121"/>
                    <a:pt x="141472" y="129502"/>
                  </a:cubicBezTo>
                  <a:lnTo>
                    <a:pt x="145224" y="125750"/>
                  </a:lnTo>
                  <a:cubicBezTo>
                    <a:pt x="146170" y="124804"/>
                    <a:pt x="146692" y="123565"/>
                    <a:pt x="146692" y="122260"/>
                  </a:cubicBezTo>
                  <a:lnTo>
                    <a:pt x="146692" y="102166"/>
                  </a:lnTo>
                  <a:cubicBezTo>
                    <a:pt x="156021" y="104319"/>
                    <a:pt x="162969" y="112702"/>
                    <a:pt x="162969" y="122684"/>
                  </a:cubicBezTo>
                  <a:cubicBezTo>
                    <a:pt x="162969" y="134329"/>
                    <a:pt x="153509" y="143789"/>
                    <a:pt x="141897" y="143789"/>
                  </a:cubicBezTo>
                  <a:lnTo>
                    <a:pt x="139287" y="143789"/>
                  </a:lnTo>
                  <a:cubicBezTo>
                    <a:pt x="137525" y="135993"/>
                    <a:pt x="130545" y="130154"/>
                    <a:pt x="122227" y="130154"/>
                  </a:cubicBezTo>
                  <a:lnTo>
                    <a:pt x="94663" y="130154"/>
                  </a:lnTo>
                  <a:cubicBezTo>
                    <a:pt x="93097" y="130154"/>
                    <a:pt x="91695" y="130969"/>
                    <a:pt x="90879" y="132274"/>
                  </a:cubicBezTo>
                  <a:cubicBezTo>
                    <a:pt x="90064" y="133579"/>
                    <a:pt x="89966" y="135210"/>
                    <a:pt x="90683" y="136613"/>
                  </a:cubicBezTo>
                  <a:lnTo>
                    <a:pt x="99817" y="155108"/>
                  </a:lnTo>
                  <a:lnTo>
                    <a:pt x="90683" y="173636"/>
                  </a:lnTo>
                  <a:cubicBezTo>
                    <a:pt x="89966" y="175006"/>
                    <a:pt x="90064" y="176637"/>
                    <a:pt x="90879" y="177942"/>
                  </a:cubicBezTo>
                  <a:cubicBezTo>
                    <a:pt x="91695" y="179280"/>
                    <a:pt x="93097" y="180062"/>
                    <a:pt x="94663" y="180062"/>
                  </a:cubicBezTo>
                  <a:lnTo>
                    <a:pt x="106406" y="180062"/>
                  </a:lnTo>
                  <a:cubicBezTo>
                    <a:pt x="108102" y="180062"/>
                    <a:pt x="109472" y="178692"/>
                    <a:pt x="109472" y="176996"/>
                  </a:cubicBezTo>
                  <a:cubicBezTo>
                    <a:pt x="109472" y="175300"/>
                    <a:pt x="108102" y="173930"/>
                    <a:pt x="106406" y="173930"/>
                  </a:cubicBezTo>
                  <a:lnTo>
                    <a:pt x="97370" y="173930"/>
                  </a:lnTo>
                  <a:lnTo>
                    <a:pt x="105167" y="158174"/>
                  </a:lnTo>
                  <a:lnTo>
                    <a:pt x="133578" y="158174"/>
                  </a:lnTo>
                  <a:lnTo>
                    <a:pt x="133578" y="162546"/>
                  </a:lnTo>
                  <a:cubicBezTo>
                    <a:pt x="133578" y="168809"/>
                    <a:pt x="128490" y="173930"/>
                    <a:pt x="122227" y="173930"/>
                  </a:cubicBezTo>
                  <a:lnTo>
                    <a:pt x="119487" y="173930"/>
                  </a:lnTo>
                  <a:cubicBezTo>
                    <a:pt x="117790" y="173930"/>
                    <a:pt x="116420" y="175300"/>
                    <a:pt x="116420" y="176996"/>
                  </a:cubicBezTo>
                  <a:cubicBezTo>
                    <a:pt x="116420" y="178692"/>
                    <a:pt x="117790" y="180062"/>
                    <a:pt x="119487" y="180062"/>
                  </a:cubicBezTo>
                  <a:lnTo>
                    <a:pt x="122227" y="180062"/>
                  </a:lnTo>
                  <a:cubicBezTo>
                    <a:pt x="130708" y="180062"/>
                    <a:pt x="137819" y="173962"/>
                    <a:pt x="139385" y="165938"/>
                  </a:cubicBezTo>
                  <a:lnTo>
                    <a:pt x="146887" y="165938"/>
                  </a:lnTo>
                  <a:cubicBezTo>
                    <a:pt x="181073" y="165938"/>
                    <a:pt x="208865" y="138146"/>
                    <a:pt x="208865" y="103960"/>
                  </a:cubicBezTo>
                  <a:cubicBezTo>
                    <a:pt x="208865" y="69807"/>
                    <a:pt x="181073" y="41983"/>
                    <a:pt x="146887" y="41983"/>
                  </a:cubicBezTo>
                  <a:lnTo>
                    <a:pt x="67034" y="41983"/>
                  </a:lnTo>
                  <a:cubicBezTo>
                    <a:pt x="63511" y="41983"/>
                    <a:pt x="60608" y="44886"/>
                    <a:pt x="60608" y="48409"/>
                  </a:cubicBezTo>
                  <a:lnTo>
                    <a:pt x="60608" y="50268"/>
                  </a:lnTo>
                  <a:lnTo>
                    <a:pt x="28608" y="50268"/>
                  </a:lnTo>
                  <a:cubicBezTo>
                    <a:pt x="24302" y="50268"/>
                    <a:pt x="20681" y="46875"/>
                    <a:pt x="20551" y="42700"/>
                  </a:cubicBezTo>
                  <a:cubicBezTo>
                    <a:pt x="20485" y="40580"/>
                    <a:pt x="21268" y="38557"/>
                    <a:pt x="22769" y="37024"/>
                  </a:cubicBezTo>
                  <a:cubicBezTo>
                    <a:pt x="24269" y="35491"/>
                    <a:pt x="26259" y="34643"/>
                    <a:pt x="28379" y="34643"/>
                  </a:cubicBezTo>
                  <a:lnTo>
                    <a:pt x="152465" y="34643"/>
                  </a:lnTo>
                  <a:cubicBezTo>
                    <a:pt x="158565" y="34643"/>
                    <a:pt x="163556" y="29652"/>
                    <a:pt x="163556" y="23552"/>
                  </a:cubicBezTo>
                  <a:cubicBezTo>
                    <a:pt x="163556" y="17420"/>
                    <a:pt x="158565" y="12429"/>
                    <a:pt x="152465" y="12429"/>
                  </a:cubicBezTo>
                  <a:lnTo>
                    <a:pt x="142679" y="12429"/>
                  </a:lnTo>
                  <a:cubicBezTo>
                    <a:pt x="141016" y="12429"/>
                    <a:pt x="139613" y="13799"/>
                    <a:pt x="139613" y="15495"/>
                  </a:cubicBezTo>
                  <a:cubicBezTo>
                    <a:pt x="139613" y="17191"/>
                    <a:pt x="141016" y="18561"/>
                    <a:pt x="142679" y="18561"/>
                  </a:cubicBezTo>
                  <a:lnTo>
                    <a:pt x="152465" y="18561"/>
                  </a:lnTo>
                  <a:cubicBezTo>
                    <a:pt x="155173" y="18561"/>
                    <a:pt x="157424" y="20812"/>
                    <a:pt x="157424" y="23552"/>
                  </a:cubicBezTo>
                  <a:cubicBezTo>
                    <a:pt x="157424" y="26292"/>
                    <a:pt x="155205" y="28511"/>
                    <a:pt x="152465" y="28511"/>
                  </a:cubicBezTo>
                  <a:lnTo>
                    <a:pt x="28379" y="28511"/>
                  </a:lnTo>
                  <a:cubicBezTo>
                    <a:pt x="24563" y="28511"/>
                    <a:pt x="21007" y="30011"/>
                    <a:pt x="18365" y="32751"/>
                  </a:cubicBezTo>
                  <a:cubicBezTo>
                    <a:pt x="15723" y="35491"/>
                    <a:pt x="14320" y="39079"/>
                    <a:pt x="14418" y="42896"/>
                  </a:cubicBezTo>
                  <a:cubicBezTo>
                    <a:pt x="14646" y="50333"/>
                    <a:pt x="21007" y="56433"/>
                    <a:pt x="28608" y="56433"/>
                  </a:cubicBezTo>
                  <a:lnTo>
                    <a:pt x="60608" y="56433"/>
                  </a:lnTo>
                  <a:lnTo>
                    <a:pt x="60608" y="64588"/>
                  </a:lnTo>
                  <a:lnTo>
                    <a:pt x="28771" y="64588"/>
                  </a:lnTo>
                  <a:cubicBezTo>
                    <a:pt x="16506" y="64588"/>
                    <a:pt x="6426" y="54835"/>
                    <a:pt x="6231" y="42798"/>
                  </a:cubicBezTo>
                  <a:cubicBezTo>
                    <a:pt x="6133" y="36829"/>
                    <a:pt x="8416" y="31218"/>
                    <a:pt x="12591" y="26945"/>
                  </a:cubicBezTo>
                  <a:cubicBezTo>
                    <a:pt x="16799" y="22672"/>
                    <a:pt x="22410" y="20323"/>
                    <a:pt x="28379" y="20323"/>
                  </a:cubicBezTo>
                  <a:lnTo>
                    <a:pt x="83898" y="20323"/>
                  </a:lnTo>
                  <a:cubicBezTo>
                    <a:pt x="89509" y="20323"/>
                    <a:pt x="94076" y="15756"/>
                    <a:pt x="94076" y="10178"/>
                  </a:cubicBezTo>
                  <a:cubicBezTo>
                    <a:pt x="94076" y="4568"/>
                    <a:pt x="89509" y="1"/>
                    <a:pt x="83898"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9"/>
            <p:cNvSpPr/>
            <p:nvPr/>
          </p:nvSpPr>
          <p:spPr>
            <a:xfrm>
              <a:off x="4268300" y="907625"/>
              <a:ext cx="270775" cy="153350"/>
            </a:xfrm>
            <a:custGeom>
              <a:rect b="b" l="l" r="r" t="t"/>
              <a:pathLst>
                <a:path extrusionOk="0" h="6134" w="10831">
                  <a:moveTo>
                    <a:pt x="3067" y="1"/>
                  </a:moveTo>
                  <a:cubicBezTo>
                    <a:pt x="1370" y="1"/>
                    <a:pt x="0" y="1371"/>
                    <a:pt x="0" y="3067"/>
                  </a:cubicBezTo>
                  <a:cubicBezTo>
                    <a:pt x="0" y="4763"/>
                    <a:pt x="1370" y="6133"/>
                    <a:pt x="3067" y="6133"/>
                  </a:cubicBezTo>
                  <a:lnTo>
                    <a:pt x="7764" y="6133"/>
                  </a:lnTo>
                  <a:cubicBezTo>
                    <a:pt x="9460" y="6133"/>
                    <a:pt x="10830" y="4763"/>
                    <a:pt x="10830" y="3067"/>
                  </a:cubicBezTo>
                  <a:cubicBezTo>
                    <a:pt x="10830" y="1371"/>
                    <a:pt x="9460" y="1"/>
                    <a:pt x="7764" y="1"/>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9"/>
            <p:cNvSpPr/>
            <p:nvPr/>
          </p:nvSpPr>
          <p:spPr>
            <a:xfrm>
              <a:off x="3257900" y="2100300"/>
              <a:ext cx="256075" cy="225925"/>
            </a:xfrm>
            <a:custGeom>
              <a:rect b="b" l="l" r="r" t="t"/>
              <a:pathLst>
                <a:path extrusionOk="0" h="9037" w="10243">
                  <a:moveTo>
                    <a:pt x="5115" y="0"/>
                  </a:moveTo>
                  <a:cubicBezTo>
                    <a:pt x="3339" y="0"/>
                    <a:pt x="1660" y="1042"/>
                    <a:pt x="946" y="2789"/>
                  </a:cubicBezTo>
                  <a:cubicBezTo>
                    <a:pt x="0" y="5105"/>
                    <a:pt x="1077" y="7748"/>
                    <a:pt x="3393" y="8694"/>
                  </a:cubicBezTo>
                  <a:cubicBezTo>
                    <a:pt x="3961" y="8926"/>
                    <a:pt x="4550" y="9036"/>
                    <a:pt x="5128" y="9036"/>
                  </a:cubicBezTo>
                  <a:cubicBezTo>
                    <a:pt x="6904" y="9036"/>
                    <a:pt x="8583" y="7995"/>
                    <a:pt x="9297" y="6247"/>
                  </a:cubicBezTo>
                  <a:cubicBezTo>
                    <a:pt x="10243" y="3931"/>
                    <a:pt x="9167" y="1289"/>
                    <a:pt x="6851" y="343"/>
                  </a:cubicBezTo>
                  <a:cubicBezTo>
                    <a:pt x="6282" y="111"/>
                    <a:pt x="5694" y="0"/>
                    <a:pt x="5115" y="0"/>
                  </a:cubicBezTo>
                  <a:close/>
                </a:path>
              </a:pathLst>
            </a:custGeom>
            <a:solidFill>
              <a:srgbClr val="2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amp;B Meeting by Slidesgo">
  <a:themeElements>
    <a:clrScheme name="Simple Light">
      <a:dk1>
        <a:srgbClr val="FFFFFF"/>
      </a:dk1>
      <a:lt1>
        <a:srgbClr val="2F2F2F"/>
      </a:lt1>
      <a:dk2>
        <a:srgbClr val="EC8037"/>
      </a:dk2>
      <a:lt2>
        <a:srgbClr val="434343"/>
      </a:lt2>
      <a:accent1>
        <a:srgbClr val="363636"/>
      </a:accent1>
      <a:accent2>
        <a:srgbClr val="666666"/>
      </a:accent2>
      <a:accent3>
        <a:srgbClr val="999999"/>
      </a:accent3>
      <a:accent4>
        <a:srgbClr val="2F2F2F"/>
      </a:accent4>
      <a:accent5>
        <a:srgbClr val="EC8037"/>
      </a:accent5>
      <a:accent6>
        <a:srgbClr val="666666"/>
      </a:accent6>
      <a:hlink>
        <a:srgbClr val="2F2F2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